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5" r:id="rId2"/>
  </p:sldMasterIdLst>
  <p:notesMasterIdLst>
    <p:notesMasterId r:id="rId16"/>
  </p:notesMasterIdLst>
  <p:handoutMasterIdLst>
    <p:handoutMasterId r:id="rId17"/>
  </p:handoutMasterIdLst>
  <p:sldIdLst>
    <p:sldId id="276" r:id="rId3"/>
    <p:sldId id="259" r:id="rId4"/>
    <p:sldId id="260" r:id="rId5"/>
    <p:sldId id="261" r:id="rId6"/>
    <p:sldId id="262" r:id="rId7"/>
    <p:sldId id="263" r:id="rId8"/>
    <p:sldId id="264" r:id="rId9"/>
    <p:sldId id="265" r:id="rId10"/>
    <p:sldId id="278" r:id="rId11"/>
    <p:sldId id="274" r:id="rId12"/>
    <p:sldId id="277" r:id="rId13"/>
    <p:sldId id="279" r:id="rId14"/>
    <p:sldId id="267" r:id="rId1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01" d="100"/>
          <a:sy n="101" d="100"/>
        </p:scale>
        <p:origin x="138" y="324"/>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7/1/2016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7/1/2016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2</a:t>
            </a:fld>
            <a:endParaRPr lang="en-US"/>
          </a:p>
        </p:txBody>
      </p:sp>
    </p:spTree>
    <p:extLst>
      <p:ext uri="{BB962C8B-B14F-4D97-AF65-F5344CB8AC3E}">
        <p14:creationId xmlns:p14="http://schemas.microsoft.com/office/powerpoint/2010/main" val="290864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a:t>Click to edit Master title style</a:t>
            </a:r>
            <a:endParaRPr dirty="0"/>
          </a:p>
        </p:txBody>
      </p:sp>
      <p:sp>
        <p:nvSpPr>
          <p:cNvPr id="5" name="Date Placeholder 4"/>
          <p:cNvSpPr>
            <a:spLocks noGrp="1"/>
          </p:cNvSpPr>
          <p:nvPr>
            <p:ph type="dt" sz="half" idx="10"/>
          </p:nvPr>
        </p:nvSpPr>
        <p:spPr/>
        <p:txBody>
          <a:bodyPr/>
          <a:lstStyle/>
          <a:p>
            <a:fld id="{3B9B9059-F1D6-41D0-95CF-D21CAA096B3A}"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10040043" y="685800"/>
            <a:ext cx="1843982" cy="5588002"/>
          </a:xfrm>
        </p:spPr>
        <p:txBody>
          <a:bodyPr vert="eaVert"/>
          <a:lstStyle/>
          <a:p>
            <a:r>
              <a:rPr lang="en-US"/>
              <a:t>Click to edit Master title style</a:t>
            </a:r>
            <a:endParaRPr/>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a:t>Click to edit Master title style</a:t>
            </a:r>
            <a:endParaRPr/>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9B9059-F1D6-41D0-95CF-D21CAA096B3A}"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B9B9059-F1D6-41D0-95CF-D21CAA096B3A}" type="datetimeFigureOut">
              <a:rPr lang="en-US" smtClean="0"/>
              <a:t>7/1/2016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2" name="Title 1"/>
          <p:cNvSpPr>
            <a:spLocks noGrp="1"/>
          </p:cNvSpPr>
          <p:nvPr>
            <p:ph type="title"/>
          </p:nvPr>
        </p:nvSpPr>
        <p:spPr>
          <a:xfrm>
            <a:off x="914163" y="482600"/>
            <a:ext cx="10360501" cy="1219200"/>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9B9059-F1D6-41D0-95CF-D21CAA096B3A}" type="datetimeFigureOut">
              <a:rPr lang="en-US" smtClean="0"/>
              <a:t>7/1/2016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a:p>
        </p:txBody>
      </p:sp>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pPr/>
              <a:t>7/1/2016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extLst>
              <a:ext uri="{BEBA8EAE-BF5A-486C-A8C5-ECC9F3942E4B}">
                <a14:imgProps xmlns:a14="http://schemas.microsoft.com/office/drawing/2010/main">
                  <a14:imgLayer r:embed="rId15">
                    <a14:imgEffect>
                      <a14:brightnessContrast bright="-3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7/1/2016</a:t>
            </a:fld>
            <a:endParaRPr lang="en-US"/>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0812" y="1219200"/>
            <a:ext cx="11887199" cy="5638800"/>
          </a:xfrm>
        </p:spPr>
        <p:txBody>
          <a:bodyPr>
            <a:normAutofit fontScale="85000" lnSpcReduction="20000"/>
          </a:bodyPr>
          <a:lstStyle/>
          <a:p>
            <a:pPr marL="0" lvl="0" indent="0">
              <a:buNone/>
            </a:pPr>
            <a:r>
              <a:rPr lang="en-US" sz="3200" dirty="0"/>
              <a:t>“And Jesus, when He came out, saw a great multitude and was moved with compassion for them, because they were like sheep not having a shepherd. So He began to teach them many things. When the day was now far spent, His disciples came to Him and said, ‘This is a deserted place, and already the hour is late. Send them away, that they may go into the surrounding country and villages and buy themselves bread; for they have nothing to eat.’ But He answered and said to them, ‘You give them something to eat.’ And they said to Him, ‘Shall we go and buy two hundred denarii worth of bread and give them something to eat?’ But He said to them, ‘How many loaves do you have? Go and see.’ And when they found out they said, ‘Five, and two fish.’ Then He commanded them to make them all sit down in groups on the green grass. So they sat down in ranks, in hundreds and in fifties. And when He had taken the five loaves and the two fish, He looked up to heaven, blessed and broke the loaves, and gave them to His disciples to set before them; and the two fish He divided among them all. So they all ate and were filled. And they took up twelve baskets full of fragments and of the fish. Now those who had eaten the loaves were about five thousand men.”</a:t>
            </a:r>
            <a:endParaRPr lang="en-US" sz="2800" dirty="0"/>
          </a:p>
        </p:txBody>
      </p:sp>
      <p:sp>
        <p:nvSpPr>
          <p:cNvPr id="13" name="Title 12"/>
          <p:cNvSpPr>
            <a:spLocks noGrp="1"/>
          </p:cNvSpPr>
          <p:nvPr>
            <p:ph type="title"/>
          </p:nvPr>
        </p:nvSpPr>
        <p:spPr>
          <a:xfrm>
            <a:off x="150812" y="0"/>
            <a:ext cx="11963401" cy="762000"/>
          </a:xfrm>
        </p:spPr>
        <p:txBody>
          <a:bodyPr>
            <a:normAutofit/>
          </a:bodyPr>
          <a:lstStyle/>
          <a:p>
            <a:r>
              <a:rPr lang="en-US" sz="4400" dirty="0"/>
              <a:t>Scripture Reading – Mark 6:34-44</a:t>
            </a:r>
          </a:p>
        </p:txBody>
      </p:sp>
    </p:spTree>
    <p:extLst>
      <p:ext uri="{BB962C8B-B14F-4D97-AF65-F5344CB8AC3E}">
        <p14:creationId xmlns:p14="http://schemas.microsoft.com/office/powerpoint/2010/main" val="918750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0812" y="1828800"/>
            <a:ext cx="11887199" cy="4952999"/>
          </a:xfrm>
        </p:spPr>
        <p:txBody>
          <a:bodyPr>
            <a:normAutofit/>
          </a:bodyPr>
          <a:lstStyle/>
          <a:p>
            <a:pPr lvl="0"/>
            <a:r>
              <a:rPr lang="en-US" sz="3200" dirty="0"/>
              <a:t>You Are Hurting.  (Matthew 14:1-21)</a:t>
            </a:r>
          </a:p>
          <a:p>
            <a:pPr lvl="1"/>
            <a:endParaRPr lang="en-US" sz="2800" dirty="0"/>
          </a:p>
          <a:p>
            <a:pPr lvl="1"/>
            <a:r>
              <a:rPr lang="en-US" sz="2800" dirty="0"/>
              <a:t>“But when Herod's birthday was celebrated, the daughter of Herodias danced before them and pleased Herod. Therefore he promised with an oath to give her whatever she might ask. So she, having been prompted by her mother, said, ‘Give me John the Baptist's head here on a platter.’” (Matthew 14:6-8)</a:t>
            </a:r>
          </a:p>
          <a:p>
            <a:pPr lvl="1"/>
            <a:endParaRPr lang="en-US" sz="2800" dirty="0"/>
          </a:p>
        </p:txBody>
      </p:sp>
      <p:sp>
        <p:nvSpPr>
          <p:cNvPr id="13" name="Title 12"/>
          <p:cNvSpPr>
            <a:spLocks noGrp="1"/>
          </p:cNvSpPr>
          <p:nvPr>
            <p:ph type="title"/>
          </p:nvPr>
        </p:nvSpPr>
        <p:spPr>
          <a:xfrm>
            <a:off x="455613" y="152400"/>
            <a:ext cx="11658600" cy="1371600"/>
          </a:xfrm>
        </p:spPr>
        <p:txBody>
          <a:bodyPr>
            <a:normAutofit/>
          </a:bodyPr>
          <a:lstStyle/>
          <a:p>
            <a:r>
              <a:rPr lang="en-US" sz="4400" dirty="0"/>
              <a:t>            Be Compassionate Even When …</a:t>
            </a:r>
          </a:p>
        </p:txBody>
      </p:sp>
    </p:spTree>
    <p:extLst>
      <p:ext uri="{BB962C8B-B14F-4D97-AF65-F5344CB8AC3E}">
        <p14:creationId xmlns:p14="http://schemas.microsoft.com/office/powerpoint/2010/main" val="3997673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0812" y="1828800"/>
            <a:ext cx="11887199" cy="4952999"/>
          </a:xfrm>
        </p:spPr>
        <p:txBody>
          <a:bodyPr>
            <a:normAutofit/>
          </a:bodyPr>
          <a:lstStyle/>
          <a:p>
            <a:pPr lvl="0"/>
            <a:r>
              <a:rPr lang="en-US" sz="3200" dirty="0"/>
              <a:t>You Are Hurting.  (Matthew 14:1-21)</a:t>
            </a:r>
          </a:p>
          <a:p>
            <a:pPr lvl="1"/>
            <a:endParaRPr lang="en-US" sz="2800" dirty="0"/>
          </a:p>
          <a:p>
            <a:pPr lvl="1"/>
            <a:r>
              <a:rPr lang="en-US" sz="2800" dirty="0"/>
              <a:t>“And the king was sorry; nevertheless, because of the oaths and because of those who sat with him, he commanded it to be given to her. So he sent and had John beheaded in prison. And his head was brought on a platter and given to the girl, and she brought it to her mother.”  (Matthew 14:9-11)</a:t>
            </a:r>
          </a:p>
          <a:p>
            <a:pPr lvl="1"/>
            <a:endParaRPr lang="en-US" sz="2800" dirty="0"/>
          </a:p>
        </p:txBody>
      </p:sp>
      <p:sp>
        <p:nvSpPr>
          <p:cNvPr id="13" name="Title 12"/>
          <p:cNvSpPr>
            <a:spLocks noGrp="1"/>
          </p:cNvSpPr>
          <p:nvPr>
            <p:ph type="title"/>
          </p:nvPr>
        </p:nvSpPr>
        <p:spPr>
          <a:xfrm>
            <a:off x="455613" y="152400"/>
            <a:ext cx="11658600" cy="1371600"/>
          </a:xfrm>
        </p:spPr>
        <p:txBody>
          <a:bodyPr>
            <a:normAutofit/>
          </a:bodyPr>
          <a:lstStyle/>
          <a:p>
            <a:r>
              <a:rPr lang="en-US" sz="4400" dirty="0"/>
              <a:t>            Be Compassionate Even When …</a:t>
            </a:r>
          </a:p>
        </p:txBody>
      </p:sp>
    </p:spTree>
    <p:extLst>
      <p:ext uri="{BB962C8B-B14F-4D97-AF65-F5344CB8AC3E}">
        <p14:creationId xmlns:p14="http://schemas.microsoft.com/office/powerpoint/2010/main" val="410275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0812" y="1828800"/>
            <a:ext cx="11887199" cy="4952999"/>
          </a:xfrm>
        </p:spPr>
        <p:txBody>
          <a:bodyPr>
            <a:normAutofit/>
          </a:bodyPr>
          <a:lstStyle/>
          <a:p>
            <a:pPr lvl="0"/>
            <a:r>
              <a:rPr lang="en-US" sz="3200" dirty="0"/>
              <a:t>You Are Hurting.  (Matthew 14:1-21)</a:t>
            </a:r>
          </a:p>
          <a:p>
            <a:pPr lvl="1"/>
            <a:endParaRPr lang="en-US" sz="2800" dirty="0"/>
          </a:p>
          <a:p>
            <a:pPr lvl="1"/>
            <a:r>
              <a:rPr lang="en-US" sz="2800" dirty="0"/>
              <a:t>“Then his disciples came and took away the body and buried it, and went and told Jesus. When Jesus heard it, He departed from there by boat to a deserted place by Himself. But when the multitudes heard it, they followed Him on foot from the cities. And when Jesus went out He saw a great multitude; and He was moved with compassion for them, and healed their sick.”  (Matthew 14:12-14)</a:t>
            </a:r>
          </a:p>
          <a:p>
            <a:pPr lvl="1"/>
            <a:endParaRPr lang="en-US" sz="2800" dirty="0"/>
          </a:p>
        </p:txBody>
      </p:sp>
      <p:sp>
        <p:nvSpPr>
          <p:cNvPr id="13" name="Title 12"/>
          <p:cNvSpPr>
            <a:spLocks noGrp="1"/>
          </p:cNvSpPr>
          <p:nvPr>
            <p:ph type="title"/>
          </p:nvPr>
        </p:nvSpPr>
        <p:spPr>
          <a:xfrm>
            <a:off x="455613" y="152400"/>
            <a:ext cx="11658600" cy="1371600"/>
          </a:xfrm>
        </p:spPr>
        <p:txBody>
          <a:bodyPr>
            <a:normAutofit/>
          </a:bodyPr>
          <a:lstStyle/>
          <a:p>
            <a:r>
              <a:rPr lang="en-US" sz="4400" dirty="0"/>
              <a:t>            Be Compassionate Even When …</a:t>
            </a:r>
          </a:p>
        </p:txBody>
      </p:sp>
    </p:spTree>
    <p:extLst>
      <p:ext uri="{BB962C8B-B14F-4D97-AF65-F5344CB8AC3E}">
        <p14:creationId xmlns:p14="http://schemas.microsoft.com/office/powerpoint/2010/main" val="3744650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0812" y="1828800"/>
            <a:ext cx="11887199" cy="4952999"/>
          </a:xfrm>
        </p:spPr>
        <p:txBody>
          <a:bodyPr>
            <a:normAutofit/>
          </a:bodyPr>
          <a:lstStyle/>
          <a:p>
            <a:pPr lvl="0"/>
            <a:r>
              <a:rPr lang="en-US" sz="3200" dirty="0"/>
              <a:t>Others Don’t Deserve It.  (John 6:1-13)</a:t>
            </a:r>
          </a:p>
          <a:p>
            <a:pPr lvl="0"/>
            <a:endParaRPr lang="en-US" sz="3200" dirty="0"/>
          </a:p>
          <a:p>
            <a:pPr lvl="0"/>
            <a:r>
              <a:rPr lang="en-US" sz="3200" dirty="0"/>
              <a:t>You Have Important Things To Do.  (Luke 9:11-17)</a:t>
            </a:r>
          </a:p>
          <a:p>
            <a:pPr lvl="0"/>
            <a:endParaRPr lang="en-US" sz="3200" dirty="0"/>
          </a:p>
          <a:p>
            <a:pPr lvl="0"/>
            <a:r>
              <a:rPr lang="en-US" sz="3200" dirty="0"/>
              <a:t>You Are The One In Need.   (Mark 6:31-44)</a:t>
            </a:r>
          </a:p>
          <a:p>
            <a:pPr lvl="0"/>
            <a:endParaRPr lang="en-US" sz="3200" dirty="0"/>
          </a:p>
          <a:p>
            <a:pPr lvl="0"/>
            <a:r>
              <a:rPr lang="en-US" sz="3200" dirty="0"/>
              <a:t>You Are Hurting.  (Matthew 14:1-21)</a:t>
            </a:r>
          </a:p>
        </p:txBody>
      </p:sp>
      <p:sp>
        <p:nvSpPr>
          <p:cNvPr id="13" name="Title 12"/>
          <p:cNvSpPr>
            <a:spLocks noGrp="1"/>
          </p:cNvSpPr>
          <p:nvPr>
            <p:ph type="title"/>
          </p:nvPr>
        </p:nvSpPr>
        <p:spPr>
          <a:xfrm>
            <a:off x="455613" y="152400"/>
            <a:ext cx="11658600" cy="1371600"/>
          </a:xfrm>
        </p:spPr>
        <p:txBody>
          <a:bodyPr>
            <a:normAutofit/>
          </a:bodyPr>
          <a:lstStyle/>
          <a:p>
            <a:r>
              <a:rPr lang="en-US" sz="4400" dirty="0"/>
              <a:t>            Be Compassionate Even When …</a:t>
            </a:r>
          </a:p>
        </p:txBody>
      </p:sp>
    </p:spTree>
    <p:extLst>
      <p:ext uri="{BB962C8B-B14F-4D97-AF65-F5344CB8AC3E}">
        <p14:creationId xmlns:p14="http://schemas.microsoft.com/office/powerpoint/2010/main" val="2366311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2846" y="4063998"/>
            <a:ext cx="11865166" cy="1016000"/>
          </a:xfrm>
        </p:spPr>
        <p:txBody>
          <a:bodyPr>
            <a:normAutofit/>
          </a:bodyPr>
          <a:lstStyle/>
          <a:p>
            <a:r>
              <a:rPr lang="en-US" sz="4000" b="1" dirty="0"/>
              <a:t>Lessons Learned From Jesus’ Feeding The 5,000</a:t>
            </a:r>
          </a:p>
        </p:txBody>
      </p:sp>
      <p:sp>
        <p:nvSpPr>
          <p:cNvPr id="2" name="Title 1"/>
          <p:cNvSpPr>
            <a:spLocks noGrp="1"/>
          </p:cNvSpPr>
          <p:nvPr>
            <p:ph type="ctrTitle"/>
          </p:nvPr>
        </p:nvSpPr>
        <p:spPr>
          <a:xfrm>
            <a:off x="172846" y="1676400"/>
            <a:ext cx="11811000" cy="2147926"/>
          </a:xfrm>
        </p:spPr>
        <p:txBody>
          <a:bodyPr>
            <a:normAutofit/>
          </a:bodyPr>
          <a:lstStyle/>
          <a:p>
            <a:r>
              <a:rPr lang="en-US" sz="7200" dirty="0"/>
              <a:t>Be Compassionate  Even when …</a:t>
            </a:r>
          </a:p>
        </p:txBody>
      </p:sp>
    </p:spTree>
    <p:extLst>
      <p:ext uri="{BB962C8B-B14F-4D97-AF65-F5344CB8AC3E}">
        <p14:creationId xmlns:p14="http://schemas.microsoft.com/office/powerpoint/2010/main" val="1017029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0812" y="1828800"/>
            <a:ext cx="11887199" cy="4952999"/>
          </a:xfrm>
        </p:spPr>
        <p:txBody>
          <a:bodyPr>
            <a:normAutofit/>
          </a:bodyPr>
          <a:lstStyle/>
          <a:p>
            <a:pPr lvl="0"/>
            <a:r>
              <a:rPr lang="en-US" sz="3200" dirty="0"/>
              <a:t>Others Don’t Deserve It.  (John 6:1-13)</a:t>
            </a:r>
          </a:p>
          <a:p>
            <a:pPr lvl="1"/>
            <a:endParaRPr lang="en-US" sz="1600" dirty="0"/>
          </a:p>
          <a:p>
            <a:pPr lvl="1"/>
            <a:r>
              <a:rPr lang="en-US" sz="2800" dirty="0"/>
              <a:t>“Then a great multitude followed Him, because they saw His signs which He performed on those who were diseased. And Jesus went up on the mountain, and there He sat with His disciples.”  (John 6:2-3)</a:t>
            </a:r>
          </a:p>
          <a:p>
            <a:pPr lvl="1"/>
            <a:r>
              <a:rPr lang="en-US" sz="2800" dirty="0"/>
              <a:t>“Jesus answered them and said, ‘Most assuredly, I say to you, you seek Me, not because you saw the signs, but because you ate of the loaves and were filled. Do not labor for the food which perishes, but for the food which endures to everlasting life, which the Son of Man will give you, because God the Father has set His seal on Him.’” (John 6:26-27)</a:t>
            </a:r>
          </a:p>
          <a:p>
            <a:pPr lvl="1"/>
            <a:endParaRPr lang="en-US" sz="2800" dirty="0"/>
          </a:p>
          <a:p>
            <a:pPr lvl="1"/>
            <a:endParaRPr lang="en-US" sz="2800" dirty="0"/>
          </a:p>
        </p:txBody>
      </p:sp>
      <p:sp>
        <p:nvSpPr>
          <p:cNvPr id="13" name="Title 12"/>
          <p:cNvSpPr>
            <a:spLocks noGrp="1"/>
          </p:cNvSpPr>
          <p:nvPr>
            <p:ph type="title"/>
          </p:nvPr>
        </p:nvSpPr>
        <p:spPr>
          <a:xfrm>
            <a:off x="455613" y="152400"/>
            <a:ext cx="11658600" cy="1371600"/>
          </a:xfrm>
        </p:spPr>
        <p:txBody>
          <a:bodyPr>
            <a:normAutofit/>
          </a:bodyPr>
          <a:lstStyle/>
          <a:p>
            <a:r>
              <a:rPr lang="en-US" sz="4400" dirty="0"/>
              <a:t>            Be Compassionate Even When …</a:t>
            </a:r>
          </a:p>
        </p:txBody>
      </p:sp>
    </p:spTree>
    <p:extLst>
      <p:ext uri="{BB962C8B-B14F-4D97-AF65-F5344CB8AC3E}">
        <p14:creationId xmlns:p14="http://schemas.microsoft.com/office/powerpoint/2010/main" val="3912520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0812" y="1828800"/>
            <a:ext cx="11887199" cy="4952999"/>
          </a:xfrm>
        </p:spPr>
        <p:txBody>
          <a:bodyPr>
            <a:normAutofit/>
          </a:bodyPr>
          <a:lstStyle/>
          <a:p>
            <a:pPr lvl="0"/>
            <a:r>
              <a:rPr lang="en-US" sz="3200" dirty="0"/>
              <a:t>Others Don’t Deserve It.  (John 6:1-13)</a:t>
            </a:r>
          </a:p>
          <a:p>
            <a:pPr lvl="0"/>
            <a:endParaRPr lang="en-US" sz="3200" dirty="0"/>
          </a:p>
          <a:p>
            <a:pPr lvl="0"/>
            <a:r>
              <a:rPr lang="en-US" sz="3200" dirty="0"/>
              <a:t>You Have Important Things To Do.  (Luke 9:11-17)</a:t>
            </a:r>
          </a:p>
          <a:p>
            <a:pPr lvl="0"/>
            <a:endParaRPr lang="en-US" sz="3200" dirty="0"/>
          </a:p>
        </p:txBody>
      </p:sp>
      <p:sp>
        <p:nvSpPr>
          <p:cNvPr id="13" name="Title 12"/>
          <p:cNvSpPr>
            <a:spLocks noGrp="1"/>
          </p:cNvSpPr>
          <p:nvPr>
            <p:ph type="title"/>
          </p:nvPr>
        </p:nvSpPr>
        <p:spPr>
          <a:xfrm>
            <a:off x="455613" y="152400"/>
            <a:ext cx="11658600" cy="1371600"/>
          </a:xfrm>
        </p:spPr>
        <p:txBody>
          <a:bodyPr>
            <a:normAutofit/>
          </a:bodyPr>
          <a:lstStyle/>
          <a:p>
            <a:r>
              <a:rPr lang="en-US" sz="4400" dirty="0"/>
              <a:t>            Be Compassionate Even When …</a:t>
            </a:r>
          </a:p>
        </p:txBody>
      </p:sp>
    </p:spTree>
    <p:extLst>
      <p:ext uri="{BB962C8B-B14F-4D97-AF65-F5344CB8AC3E}">
        <p14:creationId xmlns:p14="http://schemas.microsoft.com/office/powerpoint/2010/main" val="3697607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0812" y="1828800"/>
            <a:ext cx="11887199" cy="4952999"/>
          </a:xfrm>
        </p:spPr>
        <p:txBody>
          <a:bodyPr>
            <a:normAutofit/>
          </a:bodyPr>
          <a:lstStyle/>
          <a:p>
            <a:pPr lvl="0"/>
            <a:r>
              <a:rPr lang="en-US" sz="3200" dirty="0"/>
              <a:t>You Have Important Things To Do.  (Luke 9:7-17)</a:t>
            </a:r>
          </a:p>
          <a:p>
            <a:pPr lvl="1"/>
            <a:endParaRPr lang="en-US" sz="1200" dirty="0"/>
          </a:p>
          <a:p>
            <a:pPr lvl="1"/>
            <a:r>
              <a:rPr lang="en-US" sz="2800" dirty="0"/>
              <a:t>“Then He called His twelve disciples together and gave them power and authority over all demons, and to cure diseases. He sent them to preach the kingdom of God and to heal the sick.”  (Luke 9:1-2)</a:t>
            </a:r>
          </a:p>
          <a:p>
            <a:pPr lvl="1"/>
            <a:r>
              <a:rPr lang="en-US" sz="2800" dirty="0"/>
              <a:t>“And the apostles, when they had returned, told Him all that they had done. Then He took them and went aside privately into a deserted place belonging to the city called Bethsaida. But when the multitudes knew it, they followed Him; and He received them and spoke to them about the kingdom of God, and healed those who had need of healing.”   (Luke 9:10-11)</a:t>
            </a:r>
          </a:p>
          <a:p>
            <a:pPr lvl="1"/>
            <a:endParaRPr lang="en-US" sz="2800" dirty="0"/>
          </a:p>
          <a:p>
            <a:pPr lvl="1"/>
            <a:endParaRPr lang="en-US" sz="2800" dirty="0"/>
          </a:p>
          <a:p>
            <a:pPr lvl="1"/>
            <a:endParaRPr lang="en-US" sz="2800" dirty="0"/>
          </a:p>
        </p:txBody>
      </p:sp>
      <p:sp>
        <p:nvSpPr>
          <p:cNvPr id="13" name="Title 12"/>
          <p:cNvSpPr>
            <a:spLocks noGrp="1"/>
          </p:cNvSpPr>
          <p:nvPr>
            <p:ph type="title"/>
          </p:nvPr>
        </p:nvSpPr>
        <p:spPr>
          <a:xfrm>
            <a:off x="455613" y="152400"/>
            <a:ext cx="11658600" cy="1371600"/>
          </a:xfrm>
        </p:spPr>
        <p:txBody>
          <a:bodyPr>
            <a:normAutofit/>
          </a:bodyPr>
          <a:lstStyle/>
          <a:p>
            <a:r>
              <a:rPr lang="en-US" sz="4400" dirty="0"/>
              <a:t>            Be Compassionate Even When …</a:t>
            </a:r>
          </a:p>
        </p:txBody>
      </p:sp>
    </p:spTree>
    <p:extLst>
      <p:ext uri="{BB962C8B-B14F-4D97-AF65-F5344CB8AC3E}">
        <p14:creationId xmlns:p14="http://schemas.microsoft.com/office/powerpoint/2010/main" val="3399214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0812" y="1828800"/>
            <a:ext cx="11887199" cy="4952999"/>
          </a:xfrm>
        </p:spPr>
        <p:txBody>
          <a:bodyPr>
            <a:normAutofit/>
          </a:bodyPr>
          <a:lstStyle/>
          <a:p>
            <a:pPr lvl="0"/>
            <a:r>
              <a:rPr lang="en-US" sz="3200" dirty="0"/>
              <a:t>Others Don’t Deserve It.  (John 6:1-13)</a:t>
            </a:r>
          </a:p>
          <a:p>
            <a:pPr lvl="0"/>
            <a:endParaRPr lang="en-US" sz="3200" dirty="0"/>
          </a:p>
          <a:p>
            <a:pPr lvl="0"/>
            <a:r>
              <a:rPr lang="en-US" sz="3200" dirty="0"/>
              <a:t>You Have Important Things To Do.  (Luke 9:11-17)</a:t>
            </a:r>
          </a:p>
          <a:p>
            <a:pPr lvl="0"/>
            <a:endParaRPr lang="en-US" sz="3200" dirty="0"/>
          </a:p>
          <a:p>
            <a:pPr lvl="0"/>
            <a:r>
              <a:rPr lang="en-US" sz="3200" dirty="0"/>
              <a:t>You Are The One In Need.   (Mark 6:31-44)</a:t>
            </a:r>
          </a:p>
          <a:p>
            <a:pPr lvl="0"/>
            <a:endParaRPr lang="en-US" sz="3200" dirty="0"/>
          </a:p>
        </p:txBody>
      </p:sp>
      <p:sp>
        <p:nvSpPr>
          <p:cNvPr id="13" name="Title 12"/>
          <p:cNvSpPr>
            <a:spLocks noGrp="1"/>
          </p:cNvSpPr>
          <p:nvPr>
            <p:ph type="title"/>
          </p:nvPr>
        </p:nvSpPr>
        <p:spPr>
          <a:xfrm>
            <a:off x="455613" y="152400"/>
            <a:ext cx="11658600" cy="1371600"/>
          </a:xfrm>
        </p:spPr>
        <p:txBody>
          <a:bodyPr>
            <a:normAutofit/>
          </a:bodyPr>
          <a:lstStyle/>
          <a:p>
            <a:r>
              <a:rPr lang="en-US" sz="4400" dirty="0"/>
              <a:t>            Be Compassionate Even When …</a:t>
            </a:r>
          </a:p>
        </p:txBody>
      </p:sp>
    </p:spTree>
    <p:extLst>
      <p:ext uri="{BB962C8B-B14F-4D97-AF65-F5344CB8AC3E}">
        <p14:creationId xmlns:p14="http://schemas.microsoft.com/office/powerpoint/2010/main" val="537755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animEffect transition="in" filter="fade">
                                      <p:cBhvr>
                                        <p:cTn id="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0812" y="1828800"/>
            <a:ext cx="11887199" cy="5181600"/>
          </a:xfrm>
        </p:spPr>
        <p:txBody>
          <a:bodyPr>
            <a:normAutofit lnSpcReduction="10000"/>
          </a:bodyPr>
          <a:lstStyle/>
          <a:p>
            <a:pPr lvl="0"/>
            <a:r>
              <a:rPr lang="en-US" sz="3200" dirty="0"/>
              <a:t>You Are The One In Need.   (Mark 6:14-44)</a:t>
            </a:r>
          </a:p>
          <a:p>
            <a:pPr lvl="1"/>
            <a:endParaRPr lang="en-US" sz="800" dirty="0"/>
          </a:p>
          <a:p>
            <a:pPr lvl="1"/>
            <a:r>
              <a:rPr lang="en-US" sz="2800" dirty="0"/>
              <a:t>“Then the apostles gathered to Jesus and told Him all things, both what they had done and what they had taught. And He said to them, "Come aside by yourselves to a deserted place and rest a while." For there were many coming and going, and they did not even have time to eat. So they departed to a deserted place in the boat by themselves. But the multitudes saw them departing, and many knew Him and ran there on foot from all the cities. They arrived before them and came together to Him. And Jesus, when He came out, saw a great multitude and was moved with compassion for them, because they were like sheep not having a shepherd. So He began to teach them many things.”  (Mark 6:30-34)</a:t>
            </a:r>
          </a:p>
        </p:txBody>
      </p:sp>
      <p:sp>
        <p:nvSpPr>
          <p:cNvPr id="13" name="Title 12"/>
          <p:cNvSpPr>
            <a:spLocks noGrp="1"/>
          </p:cNvSpPr>
          <p:nvPr>
            <p:ph type="title"/>
          </p:nvPr>
        </p:nvSpPr>
        <p:spPr>
          <a:xfrm>
            <a:off x="455613" y="152400"/>
            <a:ext cx="11658600" cy="1371600"/>
          </a:xfrm>
        </p:spPr>
        <p:txBody>
          <a:bodyPr>
            <a:normAutofit/>
          </a:bodyPr>
          <a:lstStyle/>
          <a:p>
            <a:r>
              <a:rPr lang="en-US" sz="4400" dirty="0"/>
              <a:t>            Be Compassionate Even When …</a:t>
            </a:r>
          </a:p>
        </p:txBody>
      </p:sp>
    </p:spTree>
    <p:extLst>
      <p:ext uri="{BB962C8B-B14F-4D97-AF65-F5344CB8AC3E}">
        <p14:creationId xmlns:p14="http://schemas.microsoft.com/office/powerpoint/2010/main" val="560777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0812" y="1828800"/>
            <a:ext cx="11887199" cy="4952999"/>
          </a:xfrm>
        </p:spPr>
        <p:txBody>
          <a:bodyPr>
            <a:normAutofit/>
          </a:bodyPr>
          <a:lstStyle/>
          <a:p>
            <a:pPr lvl="0"/>
            <a:r>
              <a:rPr lang="en-US" sz="3200" dirty="0"/>
              <a:t>Others Don’t Deserve It.  (John 6:1-13)</a:t>
            </a:r>
          </a:p>
          <a:p>
            <a:pPr lvl="0"/>
            <a:endParaRPr lang="en-US" sz="3200" dirty="0"/>
          </a:p>
          <a:p>
            <a:pPr lvl="0"/>
            <a:r>
              <a:rPr lang="en-US" sz="3200" dirty="0"/>
              <a:t>You Have Important Things To Do.  (Luke 9:11-17)</a:t>
            </a:r>
          </a:p>
          <a:p>
            <a:pPr lvl="0"/>
            <a:endParaRPr lang="en-US" sz="3200" dirty="0"/>
          </a:p>
          <a:p>
            <a:pPr lvl="0"/>
            <a:r>
              <a:rPr lang="en-US" sz="3200" dirty="0"/>
              <a:t>You Are The One In Need.   (Mark 6:31-44)</a:t>
            </a:r>
          </a:p>
          <a:p>
            <a:pPr lvl="0"/>
            <a:endParaRPr lang="en-US" sz="3200" dirty="0"/>
          </a:p>
          <a:p>
            <a:pPr lvl="0"/>
            <a:r>
              <a:rPr lang="en-US" sz="3200" dirty="0"/>
              <a:t>You Are Hurting.  (Matthew 14:1-21)</a:t>
            </a:r>
          </a:p>
        </p:txBody>
      </p:sp>
      <p:sp>
        <p:nvSpPr>
          <p:cNvPr id="13" name="Title 12"/>
          <p:cNvSpPr>
            <a:spLocks noGrp="1"/>
          </p:cNvSpPr>
          <p:nvPr>
            <p:ph type="title"/>
          </p:nvPr>
        </p:nvSpPr>
        <p:spPr>
          <a:xfrm>
            <a:off x="455613" y="152400"/>
            <a:ext cx="11658600" cy="1371600"/>
          </a:xfrm>
        </p:spPr>
        <p:txBody>
          <a:bodyPr>
            <a:normAutofit/>
          </a:bodyPr>
          <a:lstStyle/>
          <a:p>
            <a:r>
              <a:rPr lang="en-US" sz="4400" dirty="0"/>
              <a:t>            Be Compassionate Even When …</a:t>
            </a:r>
          </a:p>
        </p:txBody>
      </p:sp>
    </p:spTree>
    <p:extLst>
      <p:ext uri="{BB962C8B-B14F-4D97-AF65-F5344CB8AC3E}">
        <p14:creationId xmlns:p14="http://schemas.microsoft.com/office/powerpoint/2010/main" val="1717995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6" end="6"/>
                                            </p:txEl>
                                          </p:spTgt>
                                        </p:tgtEl>
                                        <p:attrNameLst>
                                          <p:attrName>style.visibility</p:attrName>
                                        </p:attrNameLst>
                                      </p:cBhvr>
                                      <p:to>
                                        <p:strVal val="visible"/>
                                      </p:to>
                                    </p:set>
                                    <p:animEffect transition="in" filter="fade">
                                      <p:cBhvr>
                                        <p:cTn id="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0812" y="1828800"/>
            <a:ext cx="11887199" cy="4952999"/>
          </a:xfrm>
        </p:spPr>
        <p:txBody>
          <a:bodyPr>
            <a:normAutofit/>
          </a:bodyPr>
          <a:lstStyle/>
          <a:p>
            <a:pPr lvl="0"/>
            <a:r>
              <a:rPr lang="en-US" sz="3200" dirty="0"/>
              <a:t>You Are Hurting.  (Matthew 14:1-21)</a:t>
            </a:r>
          </a:p>
          <a:p>
            <a:pPr lvl="1"/>
            <a:endParaRPr lang="en-US" sz="2800" dirty="0"/>
          </a:p>
          <a:p>
            <a:pPr lvl="1"/>
            <a:r>
              <a:rPr lang="en-US" sz="2800" dirty="0"/>
              <a:t>“For Herod had laid hold of John and bound him, and put him in prison for the sake of Herodias, his brother Philip's wife. Because John had said to him, ‘It is not lawful for you to have her.’ And although he wanted to put him to death, he feared the multitude, because they counted him as a prophet.”    (Matthew 14:3-5)</a:t>
            </a:r>
          </a:p>
          <a:p>
            <a:pPr lvl="1"/>
            <a:endParaRPr lang="en-US" sz="2800" dirty="0"/>
          </a:p>
        </p:txBody>
      </p:sp>
      <p:sp>
        <p:nvSpPr>
          <p:cNvPr id="13" name="Title 12"/>
          <p:cNvSpPr>
            <a:spLocks noGrp="1"/>
          </p:cNvSpPr>
          <p:nvPr>
            <p:ph type="title"/>
          </p:nvPr>
        </p:nvSpPr>
        <p:spPr>
          <a:xfrm>
            <a:off x="455613" y="152400"/>
            <a:ext cx="11658600" cy="1371600"/>
          </a:xfrm>
        </p:spPr>
        <p:txBody>
          <a:bodyPr>
            <a:normAutofit/>
          </a:bodyPr>
          <a:lstStyle/>
          <a:p>
            <a:r>
              <a:rPr lang="en-US" sz="4400" dirty="0"/>
              <a:t>            Be Compassionate Even When …</a:t>
            </a:r>
          </a:p>
        </p:txBody>
      </p:sp>
    </p:spTree>
    <p:extLst>
      <p:ext uri="{BB962C8B-B14F-4D97-AF65-F5344CB8AC3E}">
        <p14:creationId xmlns:p14="http://schemas.microsoft.com/office/powerpoint/2010/main" val="1065186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Crimson landscape design template" id="{73D20169-401E-4972-B02F-4B0444B70099}" vid="{315B30EE-3D96-471E-B16F-FC3628778332}"/>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E82CB02-9625-4F39-9A5B-61405831A8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Crimson landscape design slides</Template>
  <TotalTime>0</TotalTime>
  <Words>1231</Words>
  <Application>Microsoft Office PowerPoint</Application>
  <PresentationFormat>Custom</PresentationFormat>
  <Paragraphs>62</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Cambria</vt:lpstr>
      <vt:lpstr>Century Gothic</vt:lpstr>
      <vt:lpstr>Crimson landscape design template</vt:lpstr>
      <vt:lpstr>Scripture Reading – Mark 6:34-44</vt:lpstr>
      <vt:lpstr>Be Compassionate  Even when …</vt:lpstr>
      <vt:lpstr>            Be Compassionate Even When …</vt:lpstr>
      <vt:lpstr>            Be Compassionate Even When …</vt:lpstr>
      <vt:lpstr>            Be Compassionate Even When …</vt:lpstr>
      <vt:lpstr>            Be Compassionate Even When …</vt:lpstr>
      <vt:lpstr>            Be Compassionate Even When …</vt:lpstr>
      <vt:lpstr>            Be Compassionate Even When …</vt:lpstr>
      <vt:lpstr>            Be Compassionate Even When …</vt:lpstr>
      <vt:lpstr>            Be Compassionate Even When …</vt:lpstr>
      <vt:lpstr>            Be Compassionate Even When …</vt:lpstr>
      <vt:lpstr>            Be Compassionate Even When …</vt:lpstr>
      <vt:lpstr>            Be Compassionate Even When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2016-07-01T19:22:14Z</dcterms:created>
  <dcterms:modified xsi:type="dcterms:W3CDTF">2016-07-01T20:09:27Z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TC034605129991</vt:lpwstr>
  </property>
</Properties>
</file>