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9"/>
  </p:notesMasterIdLst>
  <p:handoutMasterIdLst>
    <p:handoutMasterId r:id="rId30"/>
  </p:handoutMasterIdLst>
  <p:sldIdLst>
    <p:sldId id="305" r:id="rId3"/>
    <p:sldId id="277" r:id="rId4"/>
    <p:sldId id="267" r:id="rId5"/>
    <p:sldId id="287" r:id="rId6"/>
    <p:sldId id="288" r:id="rId7"/>
    <p:sldId id="278" r:id="rId8"/>
    <p:sldId id="279" r:id="rId9"/>
    <p:sldId id="290" r:id="rId10"/>
    <p:sldId id="292" r:id="rId11"/>
    <p:sldId id="291" r:id="rId12"/>
    <p:sldId id="280" r:id="rId13"/>
    <p:sldId id="293" r:id="rId14"/>
    <p:sldId id="294" r:id="rId15"/>
    <p:sldId id="295" r:id="rId16"/>
    <p:sldId id="296" r:id="rId17"/>
    <p:sldId id="303" r:id="rId18"/>
    <p:sldId id="282" r:id="rId19"/>
    <p:sldId id="283" r:id="rId20"/>
    <p:sldId id="297" r:id="rId21"/>
    <p:sldId id="298" r:id="rId22"/>
    <p:sldId id="284" r:id="rId23"/>
    <p:sldId id="285" r:id="rId24"/>
    <p:sldId id="300" r:id="rId25"/>
    <p:sldId id="301" r:id="rId26"/>
    <p:sldId id="286" r:id="rId27"/>
    <p:sldId id="30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5" d="100"/>
          <a:sy n="105" d="100"/>
        </p:scale>
        <p:origin x="138" y="234"/>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7/29/2016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2608" y="381000"/>
            <a:ext cx="11548872" cy="643128"/>
          </a:xfrm>
        </p:spPr>
        <p:txBody>
          <a:bodyPr>
            <a:noAutofit/>
          </a:bodyPr>
          <a:lstStyle/>
          <a:p>
            <a:pPr algn="ctr"/>
            <a:r>
              <a:rPr lang="en-US" sz="4400" dirty="0"/>
              <a:t>Scripture Reading – James 1:12-15</a:t>
            </a:r>
          </a:p>
        </p:txBody>
      </p:sp>
      <p:sp>
        <p:nvSpPr>
          <p:cNvPr id="5" name="Content Placeholder 4"/>
          <p:cNvSpPr>
            <a:spLocks noGrp="1"/>
          </p:cNvSpPr>
          <p:nvPr>
            <p:ph idx="1"/>
          </p:nvPr>
        </p:nvSpPr>
        <p:spPr>
          <a:xfrm>
            <a:off x="210312" y="1828800"/>
            <a:ext cx="11750040" cy="4114800"/>
          </a:xfrm>
        </p:spPr>
        <p:txBody>
          <a:bodyPr>
            <a:normAutofit/>
          </a:bodyPr>
          <a:lstStyle/>
          <a:p>
            <a:pPr marL="45720" indent="0">
              <a:buNone/>
            </a:pPr>
            <a:r>
              <a:rPr lang="en-US" sz="3200" dirty="0"/>
              <a:t>“Blessed is the man who endures temptation; for when he has been approved, he will receive the crown of life which the Lord has promised to those who love Him. Let no one say when he is tempted, "I am tempted by God"; for God cannot be tempted by evil, nor does He Himself tempt anyone. But each one is tempted when he is drawn away by his own desires and enticed. Then, when desire has conceived, it gives birth to sin; and sin, when it is full-grown, brings forth death.”</a:t>
            </a:r>
            <a:endParaRPr lang="en-US" dirty="0"/>
          </a:p>
        </p:txBody>
      </p:sp>
    </p:spTree>
    <p:extLst>
      <p:ext uri="{BB962C8B-B14F-4D97-AF65-F5344CB8AC3E}">
        <p14:creationId xmlns:p14="http://schemas.microsoft.com/office/powerpoint/2010/main" val="288972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463" y="189780"/>
            <a:ext cx="8962845" cy="1142461"/>
          </a:xfrm>
        </p:spPr>
        <p:txBody>
          <a:bodyPr>
            <a:noAutofit/>
          </a:bodyPr>
          <a:lstStyle/>
          <a:p>
            <a:r>
              <a:rPr lang="en-US" sz="6600" dirty="0"/>
              <a:t>The Crown of Life</a:t>
            </a:r>
          </a:p>
        </p:txBody>
      </p:sp>
      <p:sp>
        <p:nvSpPr>
          <p:cNvPr id="3" name="Content Placeholder 2"/>
          <p:cNvSpPr>
            <a:spLocks noGrp="1"/>
          </p:cNvSpPr>
          <p:nvPr>
            <p:ph idx="1"/>
          </p:nvPr>
        </p:nvSpPr>
        <p:spPr>
          <a:xfrm>
            <a:off x="146649" y="1587260"/>
            <a:ext cx="11887200" cy="4649638"/>
          </a:xfrm>
        </p:spPr>
        <p:txBody>
          <a:bodyPr>
            <a:normAutofit/>
          </a:bodyPr>
          <a:lstStyle/>
          <a:p>
            <a:r>
              <a:rPr lang="en-US" sz="3200" b="1" dirty="0"/>
              <a:t>It Is A Promise From The Lord.</a:t>
            </a:r>
          </a:p>
          <a:p>
            <a:pPr lvl="1"/>
            <a:r>
              <a:rPr lang="en-US" sz="3000" dirty="0"/>
              <a:t>“And this is the promise that He has promised us—eternal life.”        (1 John 2:25)</a:t>
            </a:r>
          </a:p>
          <a:p>
            <a:pPr lvl="1"/>
            <a:endParaRPr lang="en-US" sz="3000" dirty="0"/>
          </a:p>
        </p:txBody>
      </p:sp>
      <p:pic>
        <p:nvPicPr>
          <p:cNvPr id="4" name="Picture 3"/>
          <p:cNvPicPr>
            <a:picLocks noChangeAspect="1"/>
          </p:cNvPicPr>
          <p:nvPr/>
        </p:nvPicPr>
        <p:blipFill>
          <a:blip r:embed="rId2"/>
          <a:stretch>
            <a:fillRect/>
          </a:stretch>
        </p:blipFill>
        <p:spPr>
          <a:xfrm>
            <a:off x="636917" y="189780"/>
            <a:ext cx="1692535" cy="1142461"/>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38994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463" y="189780"/>
            <a:ext cx="8962845" cy="1142461"/>
          </a:xfrm>
        </p:spPr>
        <p:txBody>
          <a:bodyPr>
            <a:noAutofit/>
          </a:bodyPr>
          <a:lstStyle/>
          <a:p>
            <a:r>
              <a:rPr lang="en-US" sz="6600" dirty="0"/>
              <a:t>The Crown of Life</a:t>
            </a:r>
          </a:p>
        </p:txBody>
      </p:sp>
      <p:sp>
        <p:nvSpPr>
          <p:cNvPr id="3" name="Content Placeholder 2"/>
          <p:cNvSpPr>
            <a:spLocks noGrp="1"/>
          </p:cNvSpPr>
          <p:nvPr>
            <p:ph idx="1"/>
          </p:nvPr>
        </p:nvSpPr>
        <p:spPr>
          <a:xfrm>
            <a:off x="146649" y="1587260"/>
            <a:ext cx="11887200" cy="4649638"/>
          </a:xfrm>
        </p:spPr>
        <p:txBody>
          <a:bodyPr>
            <a:normAutofit/>
          </a:bodyPr>
          <a:lstStyle/>
          <a:p>
            <a:r>
              <a:rPr lang="en-US" sz="3200" b="1" dirty="0"/>
              <a:t>It Is A Blessed Condition To Receive It.</a:t>
            </a:r>
          </a:p>
          <a:p>
            <a:r>
              <a:rPr lang="en-US" sz="3200" b="1" dirty="0"/>
              <a:t>It Is A Promise From The Lord.</a:t>
            </a:r>
          </a:p>
          <a:p>
            <a:r>
              <a:rPr lang="en-US" sz="3200" b="1" dirty="0"/>
              <a:t>You Must Endure Temptation To Receive It.</a:t>
            </a:r>
          </a:p>
        </p:txBody>
      </p:sp>
      <p:pic>
        <p:nvPicPr>
          <p:cNvPr id="4" name="Picture 3"/>
          <p:cNvPicPr>
            <a:picLocks noChangeAspect="1"/>
          </p:cNvPicPr>
          <p:nvPr/>
        </p:nvPicPr>
        <p:blipFill>
          <a:blip r:embed="rId2"/>
          <a:stretch>
            <a:fillRect/>
          </a:stretch>
        </p:blipFill>
        <p:spPr>
          <a:xfrm>
            <a:off x="636917" y="189780"/>
            <a:ext cx="1692535" cy="1142461"/>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295113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463" y="189780"/>
            <a:ext cx="8962845" cy="1142461"/>
          </a:xfrm>
        </p:spPr>
        <p:txBody>
          <a:bodyPr>
            <a:noAutofit/>
          </a:bodyPr>
          <a:lstStyle/>
          <a:p>
            <a:r>
              <a:rPr lang="en-US" sz="6600" dirty="0"/>
              <a:t>The Crown of Life</a:t>
            </a:r>
          </a:p>
        </p:txBody>
      </p:sp>
      <p:sp>
        <p:nvSpPr>
          <p:cNvPr id="3" name="Content Placeholder 2"/>
          <p:cNvSpPr>
            <a:spLocks noGrp="1"/>
          </p:cNvSpPr>
          <p:nvPr>
            <p:ph idx="1"/>
          </p:nvPr>
        </p:nvSpPr>
        <p:spPr>
          <a:xfrm>
            <a:off x="146649" y="1587260"/>
            <a:ext cx="11887200" cy="4649638"/>
          </a:xfrm>
        </p:spPr>
        <p:txBody>
          <a:bodyPr>
            <a:normAutofit/>
          </a:bodyPr>
          <a:lstStyle/>
          <a:p>
            <a:r>
              <a:rPr lang="en-US" sz="3200" b="1" dirty="0"/>
              <a:t>You Must Endure Temptation To Receive It.</a:t>
            </a:r>
          </a:p>
          <a:p>
            <a:pPr lvl="1"/>
            <a:r>
              <a:rPr lang="en-US" sz="3000" dirty="0"/>
              <a:t>“Blessed is the man </a:t>
            </a:r>
            <a:r>
              <a:rPr lang="en-US" sz="3000" b="1" dirty="0"/>
              <a:t>who endures temptation</a:t>
            </a:r>
            <a:r>
              <a:rPr lang="en-US" sz="3000" dirty="0"/>
              <a:t>; for when he has been approved, he will receive the crown of life which the Lord has promised to those who love Him.”  (James 1:12)</a:t>
            </a:r>
          </a:p>
          <a:p>
            <a:pPr lvl="1"/>
            <a:endParaRPr lang="en-US" sz="3000" dirty="0"/>
          </a:p>
        </p:txBody>
      </p:sp>
      <p:pic>
        <p:nvPicPr>
          <p:cNvPr id="4" name="Picture 3"/>
          <p:cNvPicPr>
            <a:picLocks noChangeAspect="1"/>
          </p:cNvPicPr>
          <p:nvPr/>
        </p:nvPicPr>
        <p:blipFill>
          <a:blip r:embed="rId2"/>
          <a:stretch>
            <a:fillRect/>
          </a:stretch>
        </p:blipFill>
        <p:spPr>
          <a:xfrm>
            <a:off x="636917" y="189780"/>
            <a:ext cx="1692535" cy="1142461"/>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4537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463" y="189780"/>
            <a:ext cx="8962845" cy="1142461"/>
          </a:xfrm>
        </p:spPr>
        <p:txBody>
          <a:bodyPr>
            <a:noAutofit/>
          </a:bodyPr>
          <a:lstStyle/>
          <a:p>
            <a:r>
              <a:rPr lang="en-US" sz="6600" dirty="0"/>
              <a:t>The Crown of Life</a:t>
            </a:r>
          </a:p>
        </p:txBody>
      </p:sp>
      <p:sp>
        <p:nvSpPr>
          <p:cNvPr id="3" name="Content Placeholder 2"/>
          <p:cNvSpPr>
            <a:spLocks noGrp="1"/>
          </p:cNvSpPr>
          <p:nvPr>
            <p:ph idx="1"/>
          </p:nvPr>
        </p:nvSpPr>
        <p:spPr>
          <a:xfrm>
            <a:off x="146649" y="1587260"/>
            <a:ext cx="11887200" cy="4649638"/>
          </a:xfrm>
        </p:spPr>
        <p:txBody>
          <a:bodyPr>
            <a:normAutofit/>
          </a:bodyPr>
          <a:lstStyle/>
          <a:p>
            <a:r>
              <a:rPr lang="en-US" sz="3200" b="1" dirty="0"/>
              <a:t>You Must Endure Temptation To Receive It.</a:t>
            </a:r>
          </a:p>
          <a:p>
            <a:pPr lvl="1"/>
            <a:r>
              <a:rPr lang="en-US" sz="3000" dirty="0"/>
              <a:t>“Shepherd the flock of God which is among you, serving as overseers, not by compulsion but willingly, not for dishonest gain but eagerly; nor as being lords over those entrusted to you, but being examples to the flock; and when the Chief Shepherd appears, you will receive the crown of glory that does not fade away.”              (1 Peter 5:2-4)</a:t>
            </a:r>
          </a:p>
          <a:p>
            <a:pPr lvl="1"/>
            <a:endParaRPr lang="en-US" sz="3000" dirty="0"/>
          </a:p>
        </p:txBody>
      </p:sp>
      <p:pic>
        <p:nvPicPr>
          <p:cNvPr id="4" name="Picture 3"/>
          <p:cNvPicPr>
            <a:picLocks noChangeAspect="1"/>
          </p:cNvPicPr>
          <p:nvPr/>
        </p:nvPicPr>
        <p:blipFill>
          <a:blip r:embed="rId2"/>
          <a:stretch>
            <a:fillRect/>
          </a:stretch>
        </p:blipFill>
        <p:spPr>
          <a:xfrm>
            <a:off x="636917" y="189780"/>
            <a:ext cx="1692535" cy="1142461"/>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340762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463" y="189780"/>
            <a:ext cx="8962845" cy="1142461"/>
          </a:xfrm>
        </p:spPr>
        <p:txBody>
          <a:bodyPr>
            <a:noAutofit/>
          </a:bodyPr>
          <a:lstStyle/>
          <a:p>
            <a:r>
              <a:rPr lang="en-US" sz="6600" dirty="0"/>
              <a:t>The Crown of Life</a:t>
            </a:r>
          </a:p>
        </p:txBody>
      </p:sp>
      <p:sp>
        <p:nvSpPr>
          <p:cNvPr id="3" name="Content Placeholder 2"/>
          <p:cNvSpPr>
            <a:spLocks noGrp="1"/>
          </p:cNvSpPr>
          <p:nvPr>
            <p:ph idx="1"/>
          </p:nvPr>
        </p:nvSpPr>
        <p:spPr>
          <a:xfrm>
            <a:off x="146649" y="1587260"/>
            <a:ext cx="11887200" cy="4649638"/>
          </a:xfrm>
        </p:spPr>
        <p:txBody>
          <a:bodyPr>
            <a:normAutofit/>
          </a:bodyPr>
          <a:lstStyle/>
          <a:p>
            <a:r>
              <a:rPr lang="en-US" sz="3200" b="1" dirty="0"/>
              <a:t>You Must Endure Temptation To Receive It.</a:t>
            </a:r>
          </a:p>
          <a:p>
            <a:pPr lvl="1"/>
            <a:r>
              <a:rPr lang="en-US" sz="3000" dirty="0"/>
              <a:t>“Behold, I am coming quickly! Hold fast what you have, that no one may take your crown.”  (Revelation 3:11)</a:t>
            </a:r>
          </a:p>
          <a:p>
            <a:pPr lvl="1"/>
            <a:endParaRPr lang="en-US" sz="3000" dirty="0"/>
          </a:p>
        </p:txBody>
      </p:sp>
      <p:pic>
        <p:nvPicPr>
          <p:cNvPr id="4" name="Picture 3"/>
          <p:cNvPicPr>
            <a:picLocks noChangeAspect="1"/>
          </p:cNvPicPr>
          <p:nvPr/>
        </p:nvPicPr>
        <p:blipFill>
          <a:blip r:embed="rId2"/>
          <a:stretch>
            <a:fillRect/>
          </a:stretch>
        </p:blipFill>
        <p:spPr>
          <a:xfrm>
            <a:off x="636917" y="189780"/>
            <a:ext cx="1692535" cy="1142461"/>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114610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463" y="189780"/>
            <a:ext cx="8962845" cy="1142461"/>
          </a:xfrm>
        </p:spPr>
        <p:txBody>
          <a:bodyPr>
            <a:noAutofit/>
          </a:bodyPr>
          <a:lstStyle/>
          <a:p>
            <a:r>
              <a:rPr lang="en-US" sz="6600" dirty="0"/>
              <a:t>The Crown of Life</a:t>
            </a:r>
          </a:p>
        </p:txBody>
      </p:sp>
      <p:sp>
        <p:nvSpPr>
          <p:cNvPr id="3" name="Content Placeholder 2"/>
          <p:cNvSpPr>
            <a:spLocks noGrp="1"/>
          </p:cNvSpPr>
          <p:nvPr>
            <p:ph idx="1"/>
          </p:nvPr>
        </p:nvSpPr>
        <p:spPr>
          <a:xfrm>
            <a:off x="146649" y="1587260"/>
            <a:ext cx="11887200" cy="4649638"/>
          </a:xfrm>
        </p:spPr>
        <p:txBody>
          <a:bodyPr>
            <a:normAutofit/>
          </a:bodyPr>
          <a:lstStyle/>
          <a:p>
            <a:r>
              <a:rPr lang="en-US" sz="3200" b="1" dirty="0"/>
              <a:t>You Must Endure Temptation To Receive It.</a:t>
            </a:r>
          </a:p>
          <a:p>
            <a:pPr lvl="1"/>
            <a:r>
              <a:rPr lang="en-US" sz="3000" dirty="0"/>
              <a:t>“Watch and pray, lest you enter into temptation. The spirit indeed is willing, but the flesh is weak.” (Mark 14:38) </a:t>
            </a:r>
          </a:p>
          <a:p>
            <a:pPr lvl="1"/>
            <a:endParaRPr lang="en-US" sz="3000" dirty="0"/>
          </a:p>
        </p:txBody>
      </p:sp>
      <p:pic>
        <p:nvPicPr>
          <p:cNvPr id="4" name="Picture 3"/>
          <p:cNvPicPr>
            <a:picLocks noChangeAspect="1"/>
          </p:cNvPicPr>
          <p:nvPr/>
        </p:nvPicPr>
        <p:blipFill>
          <a:blip r:embed="rId2"/>
          <a:stretch>
            <a:fillRect/>
          </a:stretch>
        </p:blipFill>
        <p:spPr>
          <a:xfrm>
            <a:off x="636917" y="189780"/>
            <a:ext cx="1692535" cy="1142461"/>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306750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463" y="189780"/>
            <a:ext cx="8962845" cy="1142461"/>
          </a:xfrm>
        </p:spPr>
        <p:txBody>
          <a:bodyPr>
            <a:noAutofit/>
          </a:bodyPr>
          <a:lstStyle/>
          <a:p>
            <a:r>
              <a:rPr lang="en-US" sz="6600" dirty="0"/>
              <a:t>The Crown of Life</a:t>
            </a:r>
          </a:p>
        </p:txBody>
      </p:sp>
      <p:sp>
        <p:nvSpPr>
          <p:cNvPr id="3" name="Content Placeholder 2"/>
          <p:cNvSpPr>
            <a:spLocks noGrp="1"/>
          </p:cNvSpPr>
          <p:nvPr>
            <p:ph idx="1"/>
          </p:nvPr>
        </p:nvSpPr>
        <p:spPr>
          <a:xfrm>
            <a:off x="146649" y="1587260"/>
            <a:ext cx="11887200" cy="4649638"/>
          </a:xfrm>
        </p:spPr>
        <p:txBody>
          <a:bodyPr>
            <a:normAutofit/>
          </a:bodyPr>
          <a:lstStyle/>
          <a:p>
            <a:r>
              <a:rPr lang="en-US" sz="3200" b="1" dirty="0"/>
              <a:t>You Must Endure Temptation To Receive It.</a:t>
            </a:r>
          </a:p>
          <a:p>
            <a:pPr lvl="1"/>
            <a:r>
              <a:rPr lang="en-US" sz="3000" dirty="0"/>
              <a:t>“But the ones on the rock are those who, when they hear, receive the word with joy; and these have no root, who believe for a while and in time of temptation fall away.” (Luke 8:13)</a:t>
            </a:r>
          </a:p>
          <a:p>
            <a:pPr lvl="1"/>
            <a:endParaRPr lang="en-US" sz="3000" dirty="0"/>
          </a:p>
        </p:txBody>
      </p:sp>
      <p:pic>
        <p:nvPicPr>
          <p:cNvPr id="4" name="Picture 3"/>
          <p:cNvPicPr>
            <a:picLocks noChangeAspect="1"/>
          </p:cNvPicPr>
          <p:nvPr/>
        </p:nvPicPr>
        <p:blipFill>
          <a:blip r:embed="rId2"/>
          <a:stretch>
            <a:fillRect/>
          </a:stretch>
        </p:blipFill>
        <p:spPr>
          <a:xfrm>
            <a:off x="636917" y="189780"/>
            <a:ext cx="1692535" cy="1142461"/>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381164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463" y="189780"/>
            <a:ext cx="8962845" cy="1142461"/>
          </a:xfrm>
        </p:spPr>
        <p:txBody>
          <a:bodyPr>
            <a:noAutofit/>
          </a:bodyPr>
          <a:lstStyle/>
          <a:p>
            <a:r>
              <a:rPr lang="en-US" sz="6600" dirty="0"/>
              <a:t>The Crown of Life</a:t>
            </a:r>
          </a:p>
        </p:txBody>
      </p:sp>
      <p:sp>
        <p:nvSpPr>
          <p:cNvPr id="3" name="Content Placeholder 2"/>
          <p:cNvSpPr>
            <a:spLocks noGrp="1"/>
          </p:cNvSpPr>
          <p:nvPr>
            <p:ph idx="1"/>
          </p:nvPr>
        </p:nvSpPr>
        <p:spPr>
          <a:xfrm>
            <a:off x="146649" y="1587260"/>
            <a:ext cx="11887200" cy="4649638"/>
          </a:xfrm>
        </p:spPr>
        <p:txBody>
          <a:bodyPr>
            <a:normAutofit/>
          </a:bodyPr>
          <a:lstStyle/>
          <a:p>
            <a:r>
              <a:rPr lang="en-US" sz="3200" b="1" dirty="0"/>
              <a:t>It Is A Blessed Condition To Receive It.</a:t>
            </a:r>
          </a:p>
          <a:p>
            <a:r>
              <a:rPr lang="en-US" sz="3200" b="1" dirty="0"/>
              <a:t>It Is A Promise From The Lord.</a:t>
            </a:r>
          </a:p>
          <a:p>
            <a:r>
              <a:rPr lang="en-US" sz="3200" b="1" dirty="0"/>
              <a:t>You Must Endure Temptation To Receive It.</a:t>
            </a:r>
          </a:p>
          <a:p>
            <a:r>
              <a:rPr lang="en-US" sz="3200" b="1" dirty="0"/>
              <a:t>You Must Be Approved.</a:t>
            </a:r>
          </a:p>
        </p:txBody>
      </p:sp>
      <p:pic>
        <p:nvPicPr>
          <p:cNvPr id="4" name="Picture 3"/>
          <p:cNvPicPr>
            <a:picLocks noChangeAspect="1"/>
          </p:cNvPicPr>
          <p:nvPr/>
        </p:nvPicPr>
        <p:blipFill>
          <a:blip r:embed="rId2"/>
          <a:stretch>
            <a:fillRect/>
          </a:stretch>
        </p:blipFill>
        <p:spPr>
          <a:xfrm>
            <a:off x="636917" y="189780"/>
            <a:ext cx="1692535" cy="1142461"/>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131631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463" y="189780"/>
            <a:ext cx="8962845" cy="1142461"/>
          </a:xfrm>
        </p:spPr>
        <p:txBody>
          <a:bodyPr>
            <a:noAutofit/>
          </a:bodyPr>
          <a:lstStyle/>
          <a:p>
            <a:r>
              <a:rPr lang="en-US" sz="6600" dirty="0"/>
              <a:t>The Crown of Life</a:t>
            </a:r>
          </a:p>
        </p:txBody>
      </p:sp>
      <p:sp>
        <p:nvSpPr>
          <p:cNvPr id="3" name="Content Placeholder 2"/>
          <p:cNvSpPr>
            <a:spLocks noGrp="1"/>
          </p:cNvSpPr>
          <p:nvPr>
            <p:ph idx="1"/>
          </p:nvPr>
        </p:nvSpPr>
        <p:spPr>
          <a:xfrm>
            <a:off x="146649" y="1587260"/>
            <a:ext cx="11887200" cy="4649638"/>
          </a:xfrm>
        </p:spPr>
        <p:txBody>
          <a:bodyPr>
            <a:normAutofit/>
          </a:bodyPr>
          <a:lstStyle/>
          <a:p>
            <a:r>
              <a:rPr lang="en-US" sz="3200" b="1" dirty="0"/>
              <a:t>You Must Be Approved.</a:t>
            </a:r>
          </a:p>
          <a:p>
            <a:pPr lvl="1"/>
            <a:r>
              <a:rPr lang="en-US" sz="3000" dirty="0"/>
              <a:t>“Blessed is the man who endures temptation; for </a:t>
            </a:r>
            <a:r>
              <a:rPr lang="en-US" sz="3000" b="1" dirty="0"/>
              <a:t>when he has been approved</a:t>
            </a:r>
            <a:r>
              <a:rPr lang="en-US" sz="3000" dirty="0"/>
              <a:t>, he will receive the crown of life which the Lord has promised to those who love Him.”  (James 1:12)</a:t>
            </a:r>
          </a:p>
          <a:p>
            <a:pPr lvl="1"/>
            <a:endParaRPr lang="en-US" sz="3000" dirty="0"/>
          </a:p>
        </p:txBody>
      </p:sp>
      <p:pic>
        <p:nvPicPr>
          <p:cNvPr id="4" name="Picture 3"/>
          <p:cNvPicPr>
            <a:picLocks noChangeAspect="1"/>
          </p:cNvPicPr>
          <p:nvPr/>
        </p:nvPicPr>
        <p:blipFill>
          <a:blip r:embed="rId2"/>
          <a:stretch>
            <a:fillRect/>
          </a:stretch>
        </p:blipFill>
        <p:spPr>
          <a:xfrm>
            <a:off x="636917" y="189780"/>
            <a:ext cx="1692535" cy="1142461"/>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302110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463" y="189780"/>
            <a:ext cx="8962845" cy="1142461"/>
          </a:xfrm>
        </p:spPr>
        <p:txBody>
          <a:bodyPr>
            <a:noAutofit/>
          </a:bodyPr>
          <a:lstStyle/>
          <a:p>
            <a:r>
              <a:rPr lang="en-US" sz="6600" dirty="0"/>
              <a:t>The Crown of Life</a:t>
            </a:r>
          </a:p>
        </p:txBody>
      </p:sp>
      <p:sp>
        <p:nvSpPr>
          <p:cNvPr id="3" name="Content Placeholder 2"/>
          <p:cNvSpPr>
            <a:spLocks noGrp="1"/>
          </p:cNvSpPr>
          <p:nvPr>
            <p:ph idx="1"/>
          </p:nvPr>
        </p:nvSpPr>
        <p:spPr>
          <a:xfrm>
            <a:off x="146649" y="1587260"/>
            <a:ext cx="11887200" cy="4649638"/>
          </a:xfrm>
        </p:spPr>
        <p:txBody>
          <a:bodyPr>
            <a:normAutofit/>
          </a:bodyPr>
          <a:lstStyle/>
          <a:p>
            <a:r>
              <a:rPr lang="en-US" sz="3200" b="1" dirty="0"/>
              <a:t>You Must Be Approved.</a:t>
            </a:r>
          </a:p>
          <a:p>
            <a:pPr lvl="1"/>
            <a:r>
              <a:rPr lang="en-US" sz="3000" dirty="0"/>
              <a:t>“Do not fear any of those things which you are about to suffer. Indeed, the devil is about to throw some of you into prison, that you may be tested, and you will have tribulation ten days. Be faithful until death, and I will give you the crown of life. (Revelation 2:10)</a:t>
            </a:r>
          </a:p>
          <a:p>
            <a:pPr lvl="1"/>
            <a:endParaRPr lang="en-US" sz="3000" dirty="0"/>
          </a:p>
        </p:txBody>
      </p:sp>
      <p:pic>
        <p:nvPicPr>
          <p:cNvPr id="4" name="Picture 3"/>
          <p:cNvPicPr>
            <a:picLocks noChangeAspect="1"/>
          </p:cNvPicPr>
          <p:nvPr/>
        </p:nvPicPr>
        <p:blipFill>
          <a:blip r:embed="rId2"/>
          <a:stretch>
            <a:fillRect/>
          </a:stretch>
        </p:blipFill>
        <p:spPr>
          <a:xfrm>
            <a:off x="636917" y="189780"/>
            <a:ext cx="1692535" cy="1142461"/>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282649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83546" y="629727"/>
            <a:ext cx="5581292" cy="3873261"/>
          </a:xfrm>
        </p:spPr>
        <p:txBody>
          <a:bodyPr>
            <a:normAutofit/>
          </a:bodyPr>
          <a:lstStyle/>
          <a:p>
            <a:pPr algn="ctr"/>
            <a:r>
              <a:rPr lang="en-US" sz="8800" dirty="0"/>
              <a:t>The Crown of Life</a:t>
            </a:r>
          </a:p>
        </p:txBody>
      </p:sp>
      <p:sp>
        <p:nvSpPr>
          <p:cNvPr id="3" name="Subtitle 2"/>
          <p:cNvSpPr>
            <a:spLocks noGrp="1"/>
          </p:cNvSpPr>
          <p:nvPr>
            <p:ph type="subTitle" idx="1"/>
          </p:nvPr>
        </p:nvSpPr>
        <p:spPr>
          <a:xfrm>
            <a:off x="405442" y="5055079"/>
            <a:ext cx="5978104" cy="671118"/>
          </a:xfrm>
        </p:spPr>
        <p:txBody>
          <a:bodyPr>
            <a:normAutofit/>
          </a:bodyPr>
          <a:lstStyle/>
          <a:p>
            <a:pPr algn="ctr"/>
            <a:r>
              <a:rPr lang="en-US" sz="3600" dirty="0"/>
              <a:t>James 1:12</a:t>
            </a:r>
          </a:p>
        </p:txBody>
      </p:sp>
      <p:pic>
        <p:nvPicPr>
          <p:cNvPr id="4" name="Picture 3"/>
          <p:cNvPicPr>
            <a:picLocks noChangeAspect="1"/>
          </p:cNvPicPr>
          <p:nvPr/>
        </p:nvPicPr>
        <p:blipFill>
          <a:blip r:embed="rId2"/>
          <a:stretch>
            <a:fillRect/>
          </a:stretch>
        </p:blipFill>
        <p:spPr>
          <a:xfrm>
            <a:off x="405442" y="724618"/>
            <a:ext cx="6038491" cy="4075981"/>
          </a:xfrm>
          <a:prstGeom prst="rect">
            <a:avLst/>
          </a:prstGeom>
          <a:effectLst>
            <a:softEdge rad="127000"/>
          </a:effectLst>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463" y="189780"/>
            <a:ext cx="8962845" cy="1142461"/>
          </a:xfrm>
        </p:spPr>
        <p:txBody>
          <a:bodyPr>
            <a:noAutofit/>
          </a:bodyPr>
          <a:lstStyle/>
          <a:p>
            <a:r>
              <a:rPr lang="en-US" sz="6600" dirty="0"/>
              <a:t>The Crown of Life</a:t>
            </a:r>
          </a:p>
        </p:txBody>
      </p:sp>
      <p:sp>
        <p:nvSpPr>
          <p:cNvPr id="3" name="Content Placeholder 2"/>
          <p:cNvSpPr>
            <a:spLocks noGrp="1"/>
          </p:cNvSpPr>
          <p:nvPr>
            <p:ph idx="1"/>
          </p:nvPr>
        </p:nvSpPr>
        <p:spPr>
          <a:xfrm>
            <a:off x="146649" y="1587260"/>
            <a:ext cx="11887200" cy="4649638"/>
          </a:xfrm>
        </p:spPr>
        <p:txBody>
          <a:bodyPr>
            <a:normAutofit/>
          </a:bodyPr>
          <a:lstStyle/>
          <a:p>
            <a:r>
              <a:rPr lang="en-US" sz="3200" b="1" dirty="0"/>
              <a:t>You Must Be Approved.</a:t>
            </a:r>
          </a:p>
          <a:p>
            <a:pPr lvl="1"/>
            <a:r>
              <a:rPr lang="en-US" sz="3000" dirty="0"/>
              <a:t>“Be diligent to present yourself approved to God, a worker who does not need to be ashamed, rightly dividing the word of truth.”                       (2 Timothy 2:15) </a:t>
            </a:r>
          </a:p>
          <a:p>
            <a:pPr lvl="1"/>
            <a:endParaRPr lang="en-US" sz="3000" dirty="0"/>
          </a:p>
        </p:txBody>
      </p:sp>
      <p:pic>
        <p:nvPicPr>
          <p:cNvPr id="4" name="Picture 3"/>
          <p:cNvPicPr>
            <a:picLocks noChangeAspect="1"/>
          </p:cNvPicPr>
          <p:nvPr/>
        </p:nvPicPr>
        <p:blipFill>
          <a:blip r:embed="rId2"/>
          <a:stretch>
            <a:fillRect/>
          </a:stretch>
        </p:blipFill>
        <p:spPr>
          <a:xfrm>
            <a:off x="636917" y="189780"/>
            <a:ext cx="1692535" cy="1142461"/>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393897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463" y="189780"/>
            <a:ext cx="8962845" cy="1142461"/>
          </a:xfrm>
        </p:spPr>
        <p:txBody>
          <a:bodyPr>
            <a:noAutofit/>
          </a:bodyPr>
          <a:lstStyle/>
          <a:p>
            <a:r>
              <a:rPr lang="en-US" sz="6600" dirty="0"/>
              <a:t>The Crown of Life</a:t>
            </a:r>
          </a:p>
        </p:txBody>
      </p:sp>
      <p:sp>
        <p:nvSpPr>
          <p:cNvPr id="3" name="Content Placeholder 2"/>
          <p:cNvSpPr>
            <a:spLocks noGrp="1"/>
          </p:cNvSpPr>
          <p:nvPr>
            <p:ph idx="1"/>
          </p:nvPr>
        </p:nvSpPr>
        <p:spPr>
          <a:xfrm>
            <a:off x="146649" y="1587260"/>
            <a:ext cx="11887200" cy="4649638"/>
          </a:xfrm>
        </p:spPr>
        <p:txBody>
          <a:bodyPr>
            <a:normAutofit/>
          </a:bodyPr>
          <a:lstStyle/>
          <a:p>
            <a:r>
              <a:rPr lang="en-US" sz="3200" b="1" dirty="0"/>
              <a:t>It Is A Blessed Condition To Receive It.</a:t>
            </a:r>
          </a:p>
          <a:p>
            <a:r>
              <a:rPr lang="en-US" sz="3200" b="1" dirty="0"/>
              <a:t>It Is A Promise From The Lord.</a:t>
            </a:r>
          </a:p>
          <a:p>
            <a:r>
              <a:rPr lang="en-US" sz="3200" b="1" dirty="0"/>
              <a:t>You Must Endure Temptation To Receive It.</a:t>
            </a:r>
          </a:p>
          <a:p>
            <a:r>
              <a:rPr lang="en-US" sz="3200" b="1" dirty="0"/>
              <a:t>You Must Be Approved.</a:t>
            </a:r>
          </a:p>
          <a:p>
            <a:r>
              <a:rPr lang="en-US" sz="3200" b="1" dirty="0"/>
              <a:t>It Is For Those Who Love The Lord.</a:t>
            </a:r>
          </a:p>
        </p:txBody>
      </p:sp>
      <p:pic>
        <p:nvPicPr>
          <p:cNvPr id="4" name="Picture 3"/>
          <p:cNvPicPr>
            <a:picLocks noChangeAspect="1"/>
          </p:cNvPicPr>
          <p:nvPr/>
        </p:nvPicPr>
        <p:blipFill>
          <a:blip r:embed="rId2"/>
          <a:stretch>
            <a:fillRect/>
          </a:stretch>
        </p:blipFill>
        <p:spPr>
          <a:xfrm>
            <a:off x="636917" y="189780"/>
            <a:ext cx="1692535" cy="1142461"/>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127502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463" y="189780"/>
            <a:ext cx="8962845" cy="1142461"/>
          </a:xfrm>
        </p:spPr>
        <p:txBody>
          <a:bodyPr>
            <a:noAutofit/>
          </a:bodyPr>
          <a:lstStyle/>
          <a:p>
            <a:r>
              <a:rPr lang="en-US" sz="6600" dirty="0"/>
              <a:t>The Crown of Life</a:t>
            </a:r>
          </a:p>
        </p:txBody>
      </p:sp>
      <p:sp>
        <p:nvSpPr>
          <p:cNvPr id="3" name="Content Placeholder 2"/>
          <p:cNvSpPr>
            <a:spLocks noGrp="1"/>
          </p:cNvSpPr>
          <p:nvPr>
            <p:ph idx="1"/>
          </p:nvPr>
        </p:nvSpPr>
        <p:spPr>
          <a:xfrm>
            <a:off x="146649" y="1587260"/>
            <a:ext cx="11887200" cy="4649638"/>
          </a:xfrm>
        </p:spPr>
        <p:txBody>
          <a:bodyPr>
            <a:normAutofit/>
          </a:bodyPr>
          <a:lstStyle/>
          <a:p>
            <a:r>
              <a:rPr lang="en-US" sz="3200" b="1" dirty="0"/>
              <a:t>It Is For Those Who Love The Lord.</a:t>
            </a:r>
          </a:p>
          <a:p>
            <a:pPr lvl="1"/>
            <a:r>
              <a:rPr lang="en-US" sz="3000" dirty="0"/>
              <a:t>“Blessed is the man who endures temptation; for when he has been approved, he will receive the crown of life which the Lord has promised to </a:t>
            </a:r>
            <a:r>
              <a:rPr lang="en-US" sz="3000" b="1" dirty="0"/>
              <a:t>those who love Him</a:t>
            </a:r>
            <a:r>
              <a:rPr lang="en-US" sz="3000" dirty="0"/>
              <a:t>.”  (James 1:12)</a:t>
            </a:r>
          </a:p>
          <a:p>
            <a:pPr lvl="1"/>
            <a:endParaRPr lang="en-US" sz="3000" dirty="0"/>
          </a:p>
        </p:txBody>
      </p:sp>
      <p:pic>
        <p:nvPicPr>
          <p:cNvPr id="4" name="Picture 3"/>
          <p:cNvPicPr>
            <a:picLocks noChangeAspect="1"/>
          </p:cNvPicPr>
          <p:nvPr/>
        </p:nvPicPr>
        <p:blipFill>
          <a:blip r:embed="rId2"/>
          <a:stretch>
            <a:fillRect/>
          </a:stretch>
        </p:blipFill>
        <p:spPr>
          <a:xfrm>
            <a:off x="636917" y="189780"/>
            <a:ext cx="1692535" cy="1142461"/>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414241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463" y="189780"/>
            <a:ext cx="8962845" cy="1142461"/>
          </a:xfrm>
        </p:spPr>
        <p:txBody>
          <a:bodyPr>
            <a:noAutofit/>
          </a:bodyPr>
          <a:lstStyle/>
          <a:p>
            <a:r>
              <a:rPr lang="en-US" sz="6600" dirty="0"/>
              <a:t>The Crown of Life</a:t>
            </a:r>
          </a:p>
        </p:txBody>
      </p:sp>
      <p:sp>
        <p:nvSpPr>
          <p:cNvPr id="3" name="Content Placeholder 2"/>
          <p:cNvSpPr>
            <a:spLocks noGrp="1"/>
          </p:cNvSpPr>
          <p:nvPr>
            <p:ph idx="1"/>
          </p:nvPr>
        </p:nvSpPr>
        <p:spPr>
          <a:xfrm>
            <a:off x="146649" y="1587260"/>
            <a:ext cx="11887200" cy="4649638"/>
          </a:xfrm>
        </p:spPr>
        <p:txBody>
          <a:bodyPr>
            <a:normAutofit/>
          </a:bodyPr>
          <a:lstStyle/>
          <a:p>
            <a:r>
              <a:rPr lang="en-US" sz="3200" b="1" dirty="0"/>
              <a:t>It Is For Those Who Love The Lord.</a:t>
            </a:r>
          </a:p>
          <a:p>
            <a:pPr lvl="1"/>
            <a:r>
              <a:rPr lang="en-US" sz="3000" dirty="0"/>
              <a:t>“I have fought the good fight, I have finished the race, I have kept the faith. Finally, there is laid up for me the crown of righteousness, which the Lord, the righteous Judge, will give to me on that Day, and not to me only but also to all who have loved His appearing.”                          (2 Timothy 4:7-8)</a:t>
            </a:r>
          </a:p>
          <a:p>
            <a:pPr lvl="1"/>
            <a:endParaRPr lang="en-US" sz="3000" dirty="0"/>
          </a:p>
        </p:txBody>
      </p:sp>
      <p:pic>
        <p:nvPicPr>
          <p:cNvPr id="4" name="Picture 3"/>
          <p:cNvPicPr>
            <a:picLocks noChangeAspect="1"/>
          </p:cNvPicPr>
          <p:nvPr/>
        </p:nvPicPr>
        <p:blipFill>
          <a:blip r:embed="rId2"/>
          <a:stretch>
            <a:fillRect/>
          </a:stretch>
        </p:blipFill>
        <p:spPr>
          <a:xfrm>
            <a:off x="636917" y="189780"/>
            <a:ext cx="1692535" cy="1142461"/>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161746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463" y="189780"/>
            <a:ext cx="8962845" cy="1142461"/>
          </a:xfrm>
        </p:spPr>
        <p:txBody>
          <a:bodyPr>
            <a:noAutofit/>
          </a:bodyPr>
          <a:lstStyle/>
          <a:p>
            <a:r>
              <a:rPr lang="en-US" sz="6600" dirty="0"/>
              <a:t>The Crown of Life</a:t>
            </a:r>
          </a:p>
        </p:txBody>
      </p:sp>
      <p:sp>
        <p:nvSpPr>
          <p:cNvPr id="3" name="Content Placeholder 2"/>
          <p:cNvSpPr>
            <a:spLocks noGrp="1"/>
          </p:cNvSpPr>
          <p:nvPr>
            <p:ph idx="1"/>
          </p:nvPr>
        </p:nvSpPr>
        <p:spPr>
          <a:xfrm>
            <a:off x="146649" y="1587260"/>
            <a:ext cx="11887200" cy="4649638"/>
          </a:xfrm>
        </p:spPr>
        <p:txBody>
          <a:bodyPr>
            <a:normAutofit/>
          </a:bodyPr>
          <a:lstStyle/>
          <a:p>
            <a:r>
              <a:rPr lang="en-US" sz="3200" b="1" dirty="0"/>
              <a:t>It Is For Those Who Love The Lord.</a:t>
            </a:r>
          </a:p>
          <a:p>
            <a:pPr lvl="1"/>
            <a:r>
              <a:rPr lang="en-US" sz="3000" dirty="0"/>
              <a:t>“If you love Me, keep My commandments.”  (John 14:15)</a:t>
            </a:r>
          </a:p>
          <a:p>
            <a:pPr lvl="1"/>
            <a:r>
              <a:rPr lang="en-US" sz="3000" dirty="0"/>
              <a:t>“Greater love has no one than this, than to lay down one's life for his friends. You are My friends if you do whatever I command you.”    (John 15:13-14)</a:t>
            </a:r>
          </a:p>
          <a:p>
            <a:pPr lvl="1"/>
            <a:endParaRPr lang="en-US" sz="3000" dirty="0"/>
          </a:p>
          <a:p>
            <a:pPr lvl="1"/>
            <a:endParaRPr lang="en-US" sz="3000" dirty="0"/>
          </a:p>
        </p:txBody>
      </p:sp>
      <p:pic>
        <p:nvPicPr>
          <p:cNvPr id="4" name="Picture 3"/>
          <p:cNvPicPr>
            <a:picLocks noChangeAspect="1"/>
          </p:cNvPicPr>
          <p:nvPr/>
        </p:nvPicPr>
        <p:blipFill>
          <a:blip r:embed="rId2"/>
          <a:stretch>
            <a:fillRect/>
          </a:stretch>
        </p:blipFill>
        <p:spPr>
          <a:xfrm>
            <a:off x="636917" y="189780"/>
            <a:ext cx="1692535" cy="1142461"/>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222953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463" y="189780"/>
            <a:ext cx="8962845" cy="1142461"/>
          </a:xfrm>
        </p:spPr>
        <p:txBody>
          <a:bodyPr>
            <a:noAutofit/>
          </a:bodyPr>
          <a:lstStyle/>
          <a:p>
            <a:r>
              <a:rPr lang="en-US" sz="6600" dirty="0"/>
              <a:t>The Crown of Life</a:t>
            </a:r>
          </a:p>
        </p:txBody>
      </p:sp>
      <p:sp>
        <p:nvSpPr>
          <p:cNvPr id="3" name="Content Placeholder 2"/>
          <p:cNvSpPr>
            <a:spLocks noGrp="1"/>
          </p:cNvSpPr>
          <p:nvPr>
            <p:ph idx="1"/>
          </p:nvPr>
        </p:nvSpPr>
        <p:spPr>
          <a:xfrm>
            <a:off x="146649" y="1587260"/>
            <a:ext cx="11887200" cy="4649638"/>
          </a:xfrm>
        </p:spPr>
        <p:txBody>
          <a:bodyPr>
            <a:normAutofit/>
          </a:bodyPr>
          <a:lstStyle/>
          <a:p>
            <a:r>
              <a:rPr lang="en-US" sz="3200" b="1" dirty="0"/>
              <a:t>It Is A Blessed Condition To Receive It.</a:t>
            </a:r>
          </a:p>
          <a:p>
            <a:r>
              <a:rPr lang="en-US" sz="3200" b="1" dirty="0"/>
              <a:t>It Is A Promise From The Lord.</a:t>
            </a:r>
          </a:p>
          <a:p>
            <a:r>
              <a:rPr lang="en-US" sz="3200" b="1" dirty="0"/>
              <a:t>You Must Endure Temptation To Receive It.</a:t>
            </a:r>
          </a:p>
          <a:p>
            <a:r>
              <a:rPr lang="en-US" sz="3200" b="1" dirty="0"/>
              <a:t>You Must Be Approved.</a:t>
            </a:r>
          </a:p>
          <a:p>
            <a:r>
              <a:rPr lang="en-US" sz="3200" b="1" dirty="0"/>
              <a:t>It Is For Those Who Love The Lord.</a:t>
            </a:r>
          </a:p>
        </p:txBody>
      </p:sp>
      <p:pic>
        <p:nvPicPr>
          <p:cNvPr id="4" name="Picture 3"/>
          <p:cNvPicPr>
            <a:picLocks noChangeAspect="1"/>
          </p:cNvPicPr>
          <p:nvPr/>
        </p:nvPicPr>
        <p:blipFill>
          <a:blip r:embed="rId2"/>
          <a:stretch>
            <a:fillRect/>
          </a:stretch>
        </p:blipFill>
        <p:spPr>
          <a:xfrm>
            <a:off x="636917" y="189780"/>
            <a:ext cx="1692535" cy="1142461"/>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325997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463" y="189780"/>
            <a:ext cx="8962845" cy="1142461"/>
          </a:xfrm>
        </p:spPr>
        <p:txBody>
          <a:bodyPr>
            <a:noAutofit/>
          </a:bodyPr>
          <a:lstStyle/>
          <a:p>
            <a:r>
              <a:rPr lang="en-US" sz="6600" dirty="0"/>
              <a:t>The Crown of Life</a:t>
            </a:r>
          </a:p>
        </p:txBody>
      </p:sp>
      <p:pic>
        <p:nvPicPr>
          <p:cNvPr id="5" name="Content Placeholder 4"/>
          <p:cNvPicPr>
            <a:picLocks noGrp="1" noChangeAspect="1"/>
          </p:cNvPicPr>
          <p:nvPr>
            <p:ph idx="1"/>
          </p:nvPr>
        </p:nvPicPr>
        <p:blipFill>
          <a:blip r:embed="rId2"/>
          <a:stretch>
            <a:fillRect/>
          </a:stretch>
        </p:blipFill>
        <p:spPr>
          <a:xfrm>
            <a:off x="1761990" y="1565154"/>
            <a:ext cx="8529323" cy="4389603"/>
          </a:xfrm>
          <a:prstGeom prst="rect">
            <a:avLst/>
          </a:prstGeom>
        </p:spPr>
      </p:pic>
      <p:pic>
        <p:nvPicPr>
          <p:cNvPr id="4" name="Picture 3"/>
          <p:cNvPicPr>
            <a:picLocks noChangeAspect="1"/>
          </p:cNvPicPr>
          <p:nvPr/>
        </p:nvPicPr>
        <p:blipFill>
          <a:blip r:embed="rId3"/>
          <a:stretch>
            <a:fillRect/>
          </a:stretch>
        </p:blipFill>
        <p:spPr>
          <a:xfrm>
            <a:off x="636917" y="189780"/>
            <a:ext cx="1692535" cy="1142461"/>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348279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463" y="189780"/>
            <a:ext cx="8962845" cy="1142461"/>
          </a:xfrm>
        </p:spPr>
        <p:txBody>
          <a:bodyPr>
            <a:noAutofit/>
          </a:bodyPr>
          <a:lstStyle/>
          <a:p>
            <a:r>
              <a:rPr lang="en-US" sz="6600" dirty="0"/>
              <a:t>The Crown of Life</a:t>
            </a:r>
          </a:p>
        </p:txBody>
      </p:sp>
      <p:sp>
        <p:nvSpPr>
          <p:cNvPr id="3" name="Content Placeholder 2"/>
          <p:cNvSpPr>
            <a:spLocks noGrp="1"/>
          </p:cNvSpPr>
          <p:nvPr>
            <p:ph idx="1"/>
          </p:nvPr>
        </p:nvSpPr>
        <p:spPr>
          <a:xfrm>
            <a:off x="146649" y="1587260"/>
            <a:ext cx="11887200" cy="4649638"/>
          </a:xfrm>
        </p:spPr>
        <p:txBody>
          <a:bodyPr>
            <a:normAutofit/>
          </a:bodyPr>
          <a:lstStyle/>
          <a:p>
            <a:r>
              <a:rPr lang="en-US" sz="3200" b="1" dirty="0"/>
              <a:t>It Is A Blessed Condition To Receive It.</a:t>
            </a:r>
          </a:p>
          <a:p>
            <a:pPr lvl="1"/>
            <a:r>
              <a:rPr lang="en-US" sz="3000" dirty="0"/>
              <a:t>“</a:t>
            </a:r>
            <a:r>
              <a:rPr lang="en-US" sz="3000" b="1" dirty="0"/>
              <a:t>Blessed is the man </a:t>
            </a:r>
            <a:r>
              <a:rPr lang="en-US" sz="3000" dirty="0"/>
              <a:t>who endures temptation; for when he has been approved, he will receive the crown of life which the Lord has promised to those who love Him.”  (James 1:12)</a:t>
            </a:r>
          </a:p>
          <a:p>
            <a:pPr lvl="1"/>
            <a:endParaRPr lang="en-US" sz="3000" dirty="0"/>
          </a:p>
        </p:txBody>
      </p:sp>
      <p:pic>
        <p:nvPicPr>
          <p:cNvPr id="4" name="Picture 3"/>
          <p:cNvPicPr>
            <a:picLocks noChangeAspect="1"/>
          </p:cNvPicPr>
          <p:nvPr/>
        </p:nvPicPr>
        <p:blipFill>
          <a:blip r:embed="rId2"/>
          <a:stretch>
            <a:fillRect/>
          </a:stretch>
        </p:blipFill>
        <p:spPr>
          <a:xfrm>
            <a:off x="636917" y="189780"/>
            <a:ext cx="1692535" cy="1142461"/>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463" y="189780"/>
            <a:ext cx="8962845" cy="1142461"/>
          </a:xfrm>
        </p:spPr>
        <p:txBody>
          <a:bodyPr>
            <a:noAutofit/>
          </a:bodyPr>
          <a:lstStyle/>
          <a:p>
            <a:r>
              <a:rPr lang="en-US" sz="6600" dirty="0"/>
              <a:t>The Crown of Life</a:t>
            </a:r>
          </a:p>
        </p:txBody>
      </p:sp>
      <p:sp>
        <p:nvSpPr>
          <p:cNvPr id="3" name="Content Placeholder 2"/>
          <p:cNvSpPr>
            <a:spLocks noGrp="1"/>
          </p:cNvSpPr>
          <p:nvPr>
            <p:ph idx="1"/>
          </p:nvPr>
        </p:nvSpPr>
        <p:spPr>
          <a:xfrm>
            <a:off x="146649" y="1587260"/>
            <a:ext cx="11887200" cy="4649638"/>
          </a:xfrm>
        </p:spPr>
        <p:txBody>
          <a:bodyPr>
            <a:normAutofit/>
          </a:bodyPr>
          <a:lstStyle/>
          <a:p>
            <a:r>
              <a:rPr lang="en-US" sz="3200" b="1" dirty="0"/>
              <a:t>It Is A Blessed Condition To Receive It.</a:t>
            </a:r>
          </a:p>
          <a:p>
            <a:pPr lvl="1"/>
            <a:r>
              <a:rPr lang="en-US" sz="3000" dirty="0"/>
              <a:t>“And everyone who competes for the prize is temperate in all things. Now they do it to obtain a perishable crown, but we for an imperishable crown.”  (1 Corinthians 9:25)</a:t>
            </a:r>
          </a:p>
          <a:p>
            <a:pPr lvl="1"/>
            <a:endParaRPr lang="en-US" sz="3000" dirty="0"/>
          </a:p>
        </p:txBody>
      </p:sp>
      <p:pic>
        <p:nvPicPr>
          <p:cNvPr id="4" name="Picture 3"/>
          <p:cNvPicPr>
            <a:picLocks noChangeAspect="1"/>
          </p:cNvPicPr>
          <p:nvPr/>
        </p:nvPicPr>
        <p:blipFill>
          <a:blip r:embed="rId2"/>
          <a:stretch>
            <a:fillRect/>
          </a:stretch>
        </p:blipFill>
        <p:spPr>
          <a:xfrm>
            <a:off x="636917" y="189780"/>
            <a:ext cx="1692535" cy="1142461"/>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414650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463" y="189780"/>
            <a:ext cx="8962845" cy="1142461"/>
          </a:xfrm>
        </p:spPr>
        <p:txBody>
          <a:bodyPr>
            <a:noAutofit/>
          </a:bodyPr>
          <a:lstStyle/>
          <a:p>
            <a:r>
              <a:rPr lang="en-US" sz="6600" dirty="0"/>
              <a:t>The Crown of Life</a:t>
            </a:r>
          </a:p>
        </p:txBody>
      </p:sp>
      <p:sp>
        <p:nvSpPr>
          <p:cNvPr id="3" name="Content Placeholder 2"/>
          <p:cNvSpPr>
            <a:spLocks noGrp="1"/>
          </p:cNvSpPr>
          <p:nvPr>
            <p:ph idx="1"/>
          </p:nvPr>
        </p:nvSpPr>
        <p:spPr>
          <a:xfrm>
            <a:off x="146649" y="1587260"/>
            <a:ext cx="11887200" cy="4649638"/>
          </a:xfrm>
        </p:spPr>
        <p:txBody>
          <a:bodyPr>
            <a:normAutofit/>
          </a:bodyPr>
          <a:lstStyle/>
          <a:p>
            <a:r>
              <a:rPr lang="en-US" sz="3200" b="1" dirty="0"/>
              <a:t>It Is A Blessed Condition To Receive It.</a:t>
            </a:r>
          </a:p>
          <a:p>
            <a:pPr lvl="1"/>
            <a:r>
              <a:rPr lang="en-US" sz="3000" dirty="0"/>
              <a:t>“For what is our hope, or joy, or crown of rejoicing? Is it not even you in the presence of our Lord Jesus Christ at His coming?”                      (1 Thessalonians 2:19)</a:t>
            </a:r>
          </a:p>
          <a:p>
            <a:pPr lvl="1"/>
            <a:endParaRPr lang="en-US" sz="3000" dirty="0"/>
          </a:p>
        </p:txBody>
      </p:sp>
      <p:pic>
        <p:nvPicPr>
          <p:cNvPr id="4" name="Picture 3"/>
          <p:cNvPicPr>
            <a:picLocks noChangeAspect="1"/>
          </p:cNvPicPr>
          <p:nvPr/>
        </p:nvPicPr>
        <p:blipFill>
          <a:blip r:embed="rId2"/>
          <a:stretch>
            <a:fillRect/>
          </a:stretch>
        </p:blipFill>
        <p:spPr>
          <a:xfrm>
            <a:off x="636917" y="189780"/>
            <a:ext cx="1692535" cy="1142461"/>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151157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463" y="189780"/>
            <a:ext cx="8962845" cy="1142461"/>
          </a:xfrm>
        </p:spPr>
        <p:txBody>
          <a:bodyPr>
            <a:noAutofit/>
          </a:bodyPr>
          <a:lstStyle/>
          <a:p>
            <a:r>
              <a:rPr lang="en-US" sz="6600" dirty="0"/>
              <a:t>The Crown of Life</a:t>
            </a:r>
          </a:p>
        </p:txBody>
      </p:sp>
      <p:sp>
        <p:nvSpPr>
          <p:cNvPr id="3" name="Content Placeholder 2"/>
          <p:cNvSpPr>
            <a:spLocks noGrp="1"/>
          </p:cNvSpPr>
          <p:nvPr>
            <p:ph idx="1"/>
          </p:nvPr>
        </p:nvSpPr>
        <p:spPr>
          <a:xfrm>
            <a:off x="146649" y="1587260"/>
            <a:ext cx="11887200" cy="4649638"/>
          </a:xfrm>
        </p:spPr>
        <p:txBody>
          <a:bodyPr>
            <a:normAutofit/>
          </a:bodyPr>
          <a:lstStyle/>
          <a:p>
            <a:r>
              <a:rPr lang="en-US" sz="3200" b="1" dirty="0"/>
              <a:t>It Is A Blessed Condition To Receive It.</a:t>
            </a:r>
          </a:p>
          <a:p>
            <a:r>
              <a:rPr lang="en-US" sz="3200" b="1" dirty="0"/>
              <a:t>It Is A Promise From The Lord.</a:t>
            </a:r>
          </a:p>
        </p:txBody>
      </p:sp>
      <p:pic>
        <p:nvPicPr>
          <p:cNvPr id="4" name="Picture 3"/>
          <p:cNvPicPr>
            <a:picLocks noChangeAspect="1"/>
          </p:cNvPicPr>
          <p:nvPr/>
        </p:nvPicPr>
        <p:blipFill>
          <a:blip r:embed="rId2"/>
          <a:stretch>
            <a:fillRect/>
          </a:stretch>
        </p:blipFill>
        <p:spPr>
          <a:xfrm>
            <a:off x="636917" y="189780"/>
            <a:ext cx="1692535" cy="1142461"/>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305337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463" y="189780"/>
            <a:ext cx="8962845" cy="1142461"/>
          </a:xfrm>
        </p:spPr>
        <p:txBody>
          <a:bodyPr>
            <a:noAutofit/>
          </a:bodyPr>
          <a:lstStyle/>
          <a:p>
            <a:r>
              <a:rPr lang="en-US" sz="6600" dirty="0"/>
              <a:t>The Crown of Life</a:t>
            </a:r>
          </a:p>
        </p:txBody>
      </p:sp>
      <p:sp>
        <p:nvSpPr>
          <p:cNvPr id="3" name="Content Placeholder 2"/>
          <p:cNvSpPr>
            <a:spLocks noGrp="1"/>
          </p:cNvSpPr>
          <p:nvPr>
            <p:ph idx="1"/>
          </p:nvPr>
        </p:nvSpPr>
        <p:spPr>
          <a:xfrm>
            <a:off x="146649" y="1587260"/>
            <a:ext cx="11887200" cy="4649638"/>
          </a:xfrm>
        </p:spPr>
        <p:txBody>
          <a:bodyPr>
            <a:normAutofit/>
          </a:bodyPr>
          <a:lstStyle/>
          <a:p>
            <a:r>
              <a:rPr lang="en-US" sz="3200" b="1" dirty="0"/>
              <a:t>It Is A Promise From The Lord.</a:t>
            </a:r>
          </a:p>
          <a:p>
            <a:pPr lvl="1"/>
            <a:r>
              <a:rPr lang="en-US" sz="3000" dirty="0"/>
              <a:t>“Blessed is the man who endures temptation; for when he has been approved, he will receive the crown of life </a:t>
            </a:r>
            <a:r>
              <a:rPr lang="en-US" sz="3000" b="1" dirty="0"/>
              <a:t>which the Lord has promised</a:t>
            </a:r>
            <a:r>
              <a:rPr lang="en-US" sz="3000" dirty="0"/>
              <a:t> to those who love Him.”  (James 1:12)</a:t>
            </a:r>
          </a:p>
          <a:p>
            <a:pPr lvl="1"/>
            <a:endParaRPr lang="en-US" sz="3000" dirty="0"/>
          </a:p>
        </p:txBody>
      </p:sp>
      <p:pic>
        <p:nvPicPr>
          <p:cNvPr id="4" name="Picture 3"/>
          <p:cNvPicPr>
            <a:picLocks noChangeAspect="1"/>
          </p:cNvPicPr>
          <p:nvPr/>
        </p:nvPicPr>
        <p:blipFill>
          <a:blip r:embed="rId2"/>
          <a:stretch>
            <a:fillRect/>
          </a:stretch>
        </p:blipFill>
        <p:spPr>
          <a:xfrm>
            <a:off x="636917" y="189780"/>
            <a:ext cx="1692535" cy="1142461"/>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263178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463" y="189780"/>
            <a:ext cx="8962845" cy="1142461"/>
          </a:xfrm>
        </p:spPr>
        <p:txBody>
          <a:bodyPr>
            <a:noAutofit/>
          </a:bodyPr>
          <a:lstStyle/>
          <a:p>
            <a:r>
              <a:rPr lang="en-US" sz="6600" dirty="0"/>
              <a:t>The Crown of Life</a:t>
            </a:r>
          </a:p>
        </p:txBody>
      </p:sp>
      <p:sp>
        <p:nvSpPr>
          <p:cNvPr id="3" name="Content Placeholder 2"/>
          <p:cNvSpPr>
            <a:spLocks noGrp="1"/>
          </p:cNvSpPr>
          <p:nvPr>
            <p:ph idx="1"/>
          </p:nvPr>
        </p:nvSpPr>
        <p:spPr>
          <a:xfrm>
            <a:off x="146649" y="1587260"/>
            <a:ext cx="11887200" cy="4649638"/>
          </a:xfrm>
        </p:spPr>
        <p:txBody>
          <a:bodyPr>
            <a:normAutofit/>
          </a:bodyPr>
          <a:lstStyle/>
          <a:p>
            <a:r>
              <a:rPr lang="en-US" sz="3200" b="1" dirty="0"/>
              <a:t>It Is A Promise From The Lord.</a:t>
            </a:r>
          </a:p>
          <a:p>
            <a:pPr lvl="1"/>
            <a:r>
              <a:rPr lang="en-US" sz="3000" dirty="0"/>
              <a:t>“I press toward the goal for the prize of the upward call of God in Christ Jesus.”  (Philippians 3:14)</a:t>
            </a:r>
          </a:p>
          <a:p>
            <a:pPr lvl="1"/>
            <a:endParaRPr lang="en-US" sz="3000" dirty="0"/>
          </a:p>
        </p:txBody>
      </p:sp>
      <p:pic>
        <p:nvPicPr>
          <p:cNvPr id="4" name="Picture 3"/>
          <p:cNvPicPr>
            <a:picLocks noChangeAspect="1"/>
          </p:cNvPicPr>
          <p:nvPr/>
        </p:nvPicPr>
        <p:blipFill>
          <a:blip r:embed="rId2"/>
          <a:stretch>
            <a:fillRect/>
          </a:stretch>
        </p:blipFill>
        <p:spPr>
          <a:xfrm>
            <a:off x="636917" y="189780"/>
            <a:ext cx="1692535" cy="1142461"/>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344375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463" y="189780"/>
            <a:ext cx="8962845" cy="1142461"/>
          </a:xfrm>
        </p:spPr>
        <p:txBody>
          <a:bodyPr>
            <a:noAutofit/>
          </a:bodyPr>
          <a:lstStyle/>
          <a:p>
            <a:r>
              <a:rPr lang="en-US" sz="6600" dirty="0"/>
              <a:t>The Crown of Life</a:t>
            </a:r>
          </a:p>
        </p:txBody>
      </p:sp>
      <p:sp>
        <p:nvSpPr>
          <p:cNvPr id="3" name="Content Placeholder 2"/>
          <p:cNvSpPr>
            <a:spLocks noGrp="1"/>
          </p:cNvSpPr>
          <p:nvPr>
            <p:ph idx="1"/>
          </p:nvPr>
        </p:nvSpPr>
        <p:spPr>
          <a:xfrm>
            <a:off x="146649" y="1587260"/>
            <a:ext cx="11887200" cy="4649638"/>
          </a:xfrm>
        </p:spPr>
        <p:txBody>
          <a:bodyPr>
            <a:normAutofit/>
          </a:bodyPr>
          <a:lstStyle/>
          <a:p>
            <a:r>
              <a:rPr lang="en-US" sz="3200" b="1" dirty="0"/>
              <a:t>It Is A Promise From The Lord.</a:t>
            </a:r>
          </a:p>
          <a:p>
            <a:pPr lvl="1"/>
            <a:r>
              <a:rPr lang="en-US" sz="3000" dirty="0"/>
              <a:t>“Paul, an apostle of Jesus Christ by the will of God, according to the promise of life which is in Christ Jesus …” (2 Timothy 1:1) </a:t>
            </a:r>
          </a:p>
          <a:p>
            <a:pPr lvl="1"/>
            <a:endParaRPr lang="en-US" sz="3000" dirty="0"/>
          </a:p>
        </p:txBody>
      </p:sp>
      <p:pic>
        <p:nvPicPr>
          <p:cNvPr id="4" name="Picture 3"/>
          <p:cNvPicPr>
            <a:picLocks noChangeAspect="1"/>
          </p:cNvPicPr>
          <p:nvPr/>
        </p:nvPicPr>
        <p:blipFill>
          <a:blip r:embed="rId2"/>
          <a:stretch>
            <a:fillRect/>
          </a:stretch>
        </p:blipFill>
        <p:spPr>
          <a:xfrm>
            <a:off x="636917" y="189780"/>
            <a:ext cx="1692535" cy="1142461"/>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30501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1219</Words>
  <Application>Microsoft Office PowerPoint</Application>
  <PresentationFormat>Widescreen</PresentationFormat>
  <Paragraphs>84</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Cambria</vt:lpstr>
      <vt:lpstr>Red Line Business 16x9</vt:lpstr>
      <vt:lpstr>Scripture Reading – James 1:12-15</vt:lpstr>
      <vt:lpstr>The Crown of Life</vt:lpstr>
      <vt:lpstr>The Crown of Life</vt:lpstr>
      <vt:lpstr>The Crown of Life</vt:lpstr>
      <vt:lpstr>The Crown of Life</vt:lpstr>
      <vt:lpstr>The Crown of Life</vt:lpstr>
      <vt:lpstr>The Crown of Life</vt:lpstr>
      <vt:lpstr>The Crown of Life</vt:lpstr>
      <vt:lpstr>The Crown of Life</vt:lpstr>
      <vt:lpstr>The Crown of Life</vt:lpstr>
      <vt:lpstr>The Crown of Life</vt:lpstr>
      <vt:lpstr>The Crown of Life</vt:lpstr>
      <vt:lpstr>The Crown of Life</vt:lpstr>
      <vt:lpstr>The Crown of Life</vt:lpstr>
      <vt:lpstr>The Crown of Life</vt:lpstr>
      <vt:lpstr>The Crown of Life</vt:lpstr>
      <vt:lpstr>The Crown of Life</vt:lpstr>
      <vt:lpstr>The Crown of Life</vt:lpstr>
      <vt:lpstr>The Crown of Life</vt:lpstr>
      <vt:lpstr>The Crown of Life</vt:lpstr>
      <vt:lpstr>The Crown of Life</vt:lpstr>
      <vt:lpstr>The Crown of Life</vt:lpstr>
      <vt:lpstr>The Crown of Life</vt:lpstr>
      <vt:lpstr>The Crown of Life</vt:lpstr>
      <vt:lpstr>The Crown of Life</vt:lpstr>
      <vt:lpstr>The Crown of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2016-07-29T16:42:44Z</dcterms:created>
  <dcterms:modified xsi:type="dcterms:W3CDTF">2016-07-29T17:33:36Z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