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5"/>
  </p:notesMasterIdLst>
  <p:handoutMasterIdLst>
    <p:handoutMasterId r:id="rId16"/>
  </p:handoutMasterIdLst>
  <p:sldIdLst>
    <p:sldId id="276" r:id="rId3"/>
    <p:sldId id="265" r:id="rId4"/>
    <p:sldId id="266" r:id="rId5"/>
    <p:sldId id="267" r:id="rId6"/>
    <p:sldId id="268" r:id="rId7"/>
    <p:sldId id="269"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5" d="100"/>
          <a:sy n="105" d="100"/>
        </p:scale>
        <p:origin x="78" y="234"/>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7/16/2016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7/16/2016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7/16/2016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2324100" y="274638"/>
            <a:ext cx="9023350" cy="1143000"/>
          </a:xfrm>
        </p:spPr>
        <p:txBody>
          <a:bodyPr/>
          <a:lstStyle/>
          <a:p>
            <a:r>
              <a:rPr lang="en-US"/>
              <a:t>Click to edit Master title style</a:t>
            </a:r>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7/16/2016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7/16/2016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7/16/2016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1" y="1837944"/>
            <a:ext cx="10656497" cy="5020056"/>
          </a:xfrm>
        </p:spPr>
        <p:txBody>
          <a:bodyPr>
            <a:normAutofit fontScale="92500" lnSpcReduction="10000"/>
          </a:bodyPr>
          <a:lstStyle/>
          <a:p>
            <a:pPr marL="0" lvl="0" indent="0">
              <a:buNone/>
            </a:pPr>
            <a:r>
              <a:rPr lang="en-US" sz="3200" b="1" dirty="0"/>
              <a:t>“Then Saul, still breathing threats and murder against the disciples of the Lord, went to the high priest and asked letters from him to the synagogues of Damascus, so that if he found any who were of the Way, whether men or women, he might bring them bound to Jerusalem. As he journeyed he came near Damascus, and suddenly a light shone around him from heaven. Then he fell to the ground, and heard a voice saying to him, ‘Saul, Saul, why are you persecuting Me?’ And he said, ‘Who are You, Lord?’ Then the Lord said, ‘I am Jesus, whom you are persecuting. It is hard for you to kick against the goads.’ So he, trembling and astonished, said, ‘Lord, what do You want me to do?’ Then the Lord said to him, ‘Arise and go into the city, and you will be told what you must do.’”   (Acts 9:1-6)</a:t>
            </a:r>
          </a:p>
          <a:p>
            <a:pPr lvl="1"/>
            <a:endParaRPr lang="en-US" sz="2800" dirty="0"/>
          </a:p>
        </p:txBody>
      </p:sp>
      <p:sp>
        <p:nvSpPr>
          <p:cNvPr id="13" name="Title 12"/>
          <p:cNvSpPr>
            <a:spLocks noGrp="1"/>
          </p:cNvSpPr>
          <p:nvPr>
            <p:ph type="title"/>
          </p:nvPr>
        </p:nvSpPr>
        <p:spPr>
          <a:xfrm>
            <a:off x="2112264" y="0"/>
            <a:ext cx="10079735" cy="1609343"/>
          </a:xfrm>
        </p:spPr>
        <p:txBody>
          <a:bodyPr>
            <a:noAutofit/>
          </a:bodyPr>
          <a:lstStyle/>
          <a:p>
            <a:r>
              <a:rPr lang="en-US" sz="6000" dirty="0">
                <a:solidFill>
                  <a:schemeClr val="accent5">
                    <a:lumMod val="50000"/>
                  </a:schemeClr>
                </a:solidFill>
              </a:rPr>
              <a:t>Scripture Reading – Acts 9:1-6</a:t>
            </a:r>
          </a:p>
        </p:txBody>
      </p:sp>
    </p:spTree>
    <p:extLst>
      <p:ext uri="{BB962C8B-B14F-4D97-AF65-F5344CB8AC3E}">
        <p14:creationId xmlns:p14="http://schemas.microsoft.com/office/powerpoint/2010/main" val="16393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b="1" dirty="0"/>
          </a:p>
          <a:p>
            <a:pPr lvl="0"/>
            <a:r>
              <a:rPr lang="en-US" sz="3200" b="1" dirty="0"/>
              <a:t>He Was In Sin</a:t>
            </a:r>
          </a:p>
          <a:p>
            <a:pPr lvl="0"/>
            <a:endParaRPr lang="en-US" sz="3200" b="1" dirty="0"/>
          </a:p>
          <a:p>
            <a:pPr lvl="0"/>
            <a:r>
              <a:rPr lang="en-US" sz="3200" b="1" dirty="0"/>
              <a:t>Sincerity Alone Cannot Save</a:t>
            </a:r>
          </a:p>
          <a:p>
            <a:pPr lvl="0"/>
            <a:endParaRPr lang="en-US" sz="3200" b="1" dirty="0"/>
          </a:p>
          <a:p>
            <a:pPr lvl="0"/>
            <a:r>
              <a:rPr lang="en-US" sz="3200" b="1" dirty="0"/>
              <a:t>He Needed To Do More Than Pray</a:t>
            </a:r>
          </a:p>
          <a:p>
            <a:pPr lvl="0"/>
            <a:endParaRPr lang="en-US" sz="3200" b="1" dirty="0"/>
          </a:p>
          <a:p>
            <a:pPr lvl="0"/>
            <a:r>
              <a:rPr lang="en-US" sz="3200" b="1" dirty="0"/>
              <a:t>Traditions Of Men Cannot Save</a:t>
            </a:r>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1575136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8" end="8"/>
                                            </p:txEl>
                                          </p:spTgt>
                                        </p:tgtEl>
                                        <p:attrNameLst>
                                          <p:attrName>style.visibility</p:attrName>
                                        </p:attrNameLst>
                                      </p:cBhvr>
                                      <p:to>
                                        <p:strVal val="visible"/>
                                      </p:to>
                                    </p:set>
                                    <p:animEffect transition="in" filter="fade">
                                      <p:cBhvr>
                                        <p:cTn id="7"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1" y="1457864"/>
            <a:ext cx="10656497" cy="5400136"/>
          </a:xfrm>
        </p:spPr>
        <p:txBody>
          <a:bodyPr>
            <a:normAutofit/>
          </a:bodyPr>
          <a:lstStyle/>
          <a:p>
            <a:pPr lvl="0"/>
            <a:r>
              <a:rPr lang="en-US" sz="3200" b="1" dirty="0"/>
              <a:t>Traditions Of Men Cannot Save</a:t>
            </a:r>
          </a:p>
          <a:p>
            <a:pPr lvl="0"/>
            <a:endParaRPr lang="en-US" sz="3200" dirty="0"/>
          </a:p>
          <a:p>
            <a:pPr lvl="1"/>
            <a:r>
              <a:rPr lang="en-US" sz="2800" dirty="0"/>
              <a:t>“For you have heard of my former conduct in Judaism, how I persecuted the church of God beyond measure and tried to destroy it. And I advanced in Judaism beyond many of my contemporaries in my own nation, being more exceedingly zealous for the traditions of my fathers. But when it pleased God, who separated me from my mother's womb and called me through His grace, to reveal His Son in me, that I might preach Him among the Gentiles, I did not immediately confer with flesh and blood, nor did I go up to Jerusalem to those who were apostles before me; but I went to Arabia, and returned again to Damascus.”  (Galatians 1:13-17)</a:t>
            </a:r>
          </a:p>
          <a:p>
            <a:pPr lvl="1"/>
            <a:endParaRPr lang="en-US" sz="28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410856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b="1" dirty="0"/>
          </a:p>
          <a:p>
            <a:pPr lvl="0"/>
            <a:r>
              <a:rPr lang="en-US" sz="3200" b="1" dirty="0"/>
              <a:t>He Was In Sin</a:t>
            </a:r>
          </a:p>
          <a:p>
            <a:pPr lvl="0"/>
            <a:endParaRPr lang="en-US" sz="3200" b="1" dirty="0"/>
          </a:p>
          <a:p>
            <a:pPr lvl="0"/>
            <a:r>
              <a:rPr lang="en-US" sz="3200" b="1" dirty="0"/>
              <a:t>Sincerity Alone Cannot Save</a:t>
            </a:r>
          </a:p>
          <a:p>
            <a:pPr lvl="0"/>
            <a:endParaRPr lang="en-US" sz="3200" b="1" dirty="0"/>
          </a:p>
          <a:p>
            <a:pPr lvl="0"/>
            <a:r>
              <a:rPr lang="en-US" sz="3200" b="1" dirty="0"/>
              <a:t>He Needed To Do More Than Pray</a:t>
            </a:r>
          </a:p>
          <a:p>
            <a:pPr lvl="0"/>
            <a:endParaRPr lang="en-US" sz="3200" b="1" dirty="0"/>
          </a:p>
          <a:p>
            <a:pPr lvl="0"/>
            <a:r>
              <a:rPr lang="en-US" sz="3200" b="1" dirty="0"/>
              <a:t>Traditions Of Men Cannot Save</a:t>
            </a:r>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
        <p:nvSpPr>
          <p:cNvPr id="2" name="TextBox 1"/>
          <p:cNvSpPr txBox="1"/>
          <p:nvPr/>
        </p:nvSpPr>
        <p:spPr>
          <a:xfrm>
            <a:off x="8375904" y="1995452"/>
            <a:ext cx="3739896" cy="4247317"/>
          </a:xfrm>
          <a:prstGeom prst="rect">
            <a:avLst/>
          </a:prstGeom>
          <a:noFill/>
          <a:ln>
            <a:solidFill>
              <a:schemeClr val="bg2"/>
            </a:solidFill>
          </a:ln>
        </p:spPr>
        <p:txBody>
          <a:bodyPr wrap="square" rtlCol="0" anchor="ctr" anchorCtr="1">
            <a:spAutoFit/>
          </a:bodyPr>
          <a:lstStyle/>
          <a:p>
            <a:pPr algn="ctr"/>
            <a:r>
              <a:rPr lang="en-US" sz="5400" b="1" dirty="0">
                <a:solidFill>
                  <a:srgbClr val="C00000"/>
                </a:solidFill>
              </a:rPr>
              <a:t>Do You Need To Realize These Things?</a:t>
            </a:r>
          </a:p>
        </p:txBody>
      </p:sp>
    </p:spTree>
    <p:extLst>
      <p:ext uri="{BB962C8B-B14F-4D97-AF65-F5344CB8AC3E}">
        <p14:creationId xmlns:p14="http://schemas.microsoft.com/office/powerpoint/2010/main" val="172999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041399"/>
            <a:ext cx="10251057" cy="4522639"/>
          </a:xfrm>
        </p:spPr>
        <p:txBody>
          <a:bodyPr>
            <a:normAutofit/>
          </a:bodyPr>
          <a:lstStyle/>
          <a:p>
            <a:r>
              <a:rPr lang="en-US" sz="8800" dirty="0">
                <a:solidFill>
                  <a:schemeClr val="accent5">
                    <a:lumMod val="50000"/>
                  </a:schemeClr>
                </a:solidFill>
              </a:rPr>
              <a:t>What Saul Needed To Realize To Be Converted To Christ</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dirty="0"/>
          </a:p>
          <a:p>
            <a:pPr lvl="1"/>
            <a:r>
              <a:rPr lang="en-US" sz="2800" dirty="0"/>
              <a:t>“And I thank Christ Jesus our Lord who has enabled me, because He counted me faithful, putting me into the ministry, although I was formerly a blasphemer, a persecutor, and an insolent man; but I obtained mercy because I did it ignorantly in unbelief.”       (1Timothy 1:12-13)</a:t>
            </a:r>
          </a:p>
          <a:p>
            <a:pPr lvl="1"/>
            <a:r>
              <a:rPr lang="en-US" sz="2800" dirty="0"/>
              <a:t>For they being ignorant of God's righteousness, and seeking to establish their own righteousness, have not submitted to the righteousness of God.”  (Romans 10:3)</a:t>
            </a:r>
          </a:p>
          <a:p>
            <a:pPr lvl="1"/>
            <a:endParaRPr lang="en-US" sz="2800" dirty="0"/>
          </a:p>
          <a:p>
            <a:pPr lvl="1"/>
            <a:endParaRPr lang="en-US" sz="28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b="1" dirty="0"/>
          </a:p>
          <a:p>
            <a:pPr lvl="0"/>
            <a:r>
              <a:rPr lang="en-US" sz="3200" b="1" dirty="0"/>
              <a:t>He Was In Sin</a:t>
            </a:r>
          </a:p>
          <a:p>
            <a:pPr lvl="0"/>
            <a:endParaRPr lang="en-US" sz="32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237899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In Sin</a:t>
            </a:r>
          </a:p>
          <a:p>
            <a:pPr lvl="0"/>
            <a:endParaRPr lang="en-US" sz="3200" dirty="0"/>
          </a:p>
          <a:p>
            <a:pPr lvl="1"/>
            <a:r>
              <a:rPr lang="en-US" sz="2800" dirty="0"/>
              <a:t>“This is a faithful saying and worthy of all acceptance, that Christ Jesus came into the world to save sinners, of whom I am chief. However, for this reason I obtained mercy, that in me first Jesus Christ might show all longsuffering, as a pattern to those who are going to believe on Him for everlasting life.”  (1Timothy 1:15-16)</a:t>
            </a:r>
          </a:p>
          <a:p>
            <a:pPr lvl="1"/>
            <a:endParaRPr lang="en-US" sz="28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16099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b="1" dirty="0"/>
          </a:p>
          <a:p>
            <a:pPr lvl="0"/>
            <a:r>
              <a:rPr lang="en-US" sz="3200" b="1" dirty="0"/>
              <a:t>He Was In Sin</a:t>
            </a:r>
          </a:p>
          <a:p>
            <a:pPr lvl="0"/>
            <a:endParaRPr lang="en-US" sz="3200" b="1" dirty="0"/>
          </a:p>
          <a:p>
            <a:pPr lvl="0"/>
            <a:r>
              <a:rPr lang="en-US" sz="3200" b="1" dirty="0"/>
              <a:t>Sincerity Alone Cannot Save</a:t>
            </a:r>
          </a:p>
          <a:p>
            <a:pPr lvl="0"/>
            <a:endParaRPr lang="en-US" sz="32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341462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Sincerity Alone Cannot Save</a:t>
            </a:r>
          </a:p>
          <a:p>
            <a:pPr lvl="0"/>
            <a:endParaRPr lang="en-US" sz="3200" dirty="0"/>
          </a:p>
          <a:p>
            <a:pPr lvl="1"/>
            <a:r>
              <a:rPr lang="en-US" sz="2800" dirty="0"/>
              <a:t>“Then Paul, looking earnestly at the council, said, ‘Men and brethren, I have lived in all good conscience before God until this day.’”  (Acts 23:1)</a:t>
            </a:r>
          </a:p>
          <a:p>
            <a:pPr lvl="1"/>
            <a:r>
              <a:rPr lang="en-US" sz="2800" dirty="0"/>
              <a:t>“Indeed, I myself thought I must do many things contrary to the name of Jesus of Nazareth.”  (Acts 26:9)</a:t>
            </a:r>
          </a:p>
          <a:p>
            <a:pPr lvl="1"/>
            <a:endParaRPr lang="en-US" sz="28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54552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lstStyle/>
          <a:p>
            <a:pPr lvl="0"/>
            <a:r>
              <a:rPr lang="en-US" sz="3200" b="1" dirty="0"/>
              <a:t>He Was Ignorant</a:t>
            </a:r>
          </a:p>
          <a:p>
            <a:pPr lvl="0"/>
            <a:endParaRPr lang="en-US" sz="3200" b="1" dirty="0"/>
          </a:p>
          <a:p>
            <a:pPr lvl="0"/>
            <a:r>
              <a:rPr lang="en-US" sz="3200" b="1" dirty="0"/>
              <a:t>He Was In Sin</a:t>
            </a:r>
          </a:p>
          <a:p>
            <a:pPr lvl="0"/>
            <a:endParaRPr lang="en-US" sz="3200" b="1" dirty="0"/>
          </a:p>
          <a:p>
            <a:pPr lvl="0"/>
            <a:r>
              <a:rPr lang="en-US" sz="3200" b="1" dirty="0"/>
              <a:t>Sincerity Alone Cannot Save</a:t>
            </a:r>
          </a:p>
          <a:p>
            <a:pPr lvl="0"/>
            <a:endParaRPr lang="en-US" sz="3200" b="1" dirty="0"/>
          </a:p>
          <a:p>
            <a:pPr lvl="0"/>
            <a:r>
              <a:rPr lang="en-US" sz="3200" b="1" dirty="0"/>
              <a:t>He Needed To Do More Than Pray</a:t>
            </a:r>
          </a:p>
          <a:p>
            <a:pPr lvl="0"/>
            <a:endParaRPr lang="en-US" sz="32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398437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Effect transition="in" filter="fade">
                                      <p:cBhvr>
                                        <p:cTn id="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35502" y="1457864"/>
            <a:ext cx="10481094" cy="5322497"/>
          </a:xfrm>
        </p:spPr>
        <p:txBody>
          <a:bodyPr>
            <a:normAutofit/>
          </a:bodyPr>
          <a:lstStyle/>
          <a:p>
            <a:pPr lvl="0"/>
            <a:r>
              <a:rPr lang="en-US" sz="3200" b="1" dirty="0"/>
              <a:t>He Needed To Do More Than Pray</a:t>
            </a:r>
          </a:p>
          <a:p>
            <a:pPr lvl="1"/>
            <a:endParaRPr lang="en-US" sz="2800" dirty="0"/>
          </a:p>
          <a:p>
            <a:pPr lvl="1"/>
            <a:r>
              <a:rPr lang="en-US" sz="2800" dirty="0"/>
              <a:t>“So I said, ‘What shall I do, Lord?’ And the Lord said to me, ‘Arise and go into Damascus, and there you will be told all things which are appointed for you to do.’”  (Acts 22:10)</a:t>
            </a:r>
          </a:p>
          <a:p>
            <a:pPr lvl="1"/>
            <a:r>
              <a:rPr lang="en-US" sz="2800" dirty="0"/>
              <a:t>“So the Lord said to him, ‘Arise and go to the street called Straight, and inquire at the house of Judas for one called Saul of Tarsus, for behold, he is praying.’”  (Acts 9:11)</a:t>
            </a:r>
          </a:p>
          <a:p>
            <a:pPr lvl="1"/>
            <a:r>
              <a:rPr lang="en-US" sz="2800" dirty="0"/>
              <a:t>“And now why are you waiting? Arise and be baptized, and wash away your sins, calling on the name of the Lord.” (Acts 22:16)</a:t>
            </a:r>
          </a:p>
          <a:p>
            <a:pPr lvl="1"/>
            <a:endParaRPr lang="en-US" sz="2800" dirty="0"/>
          </a:p>
        </p:txBody>
      </p:sp>
      <p:sp>
        <p:nvSpPr>
          <p:cNvPr id="13" name="Title 12"/>
          <p:cNvSpPr>
            <a:spLocks noGrp="1"/>
          </p:cNvSpPr>
          <p:nvPr>
            <p:ph type="title"/>
          </p:nvPr>
        </p:nvSpPr>
        <p:spPr>
          <a:xfrm>
            <a:off x="2441275" y="1"/>
            <a:ext cx="9750724" cy="1337094"/>
          </a:xfrm>
        </p:spPr>
        <p:txBody>
          <a:bodyPr>
            <a:noAutofit/>
          </a:bodyPr>
          <a:lstStyle/>
          <a:p>
            <a:r>
              <a:rPr lang="en-US" sz="6000" dirty="0">
                <a:solidFill>
                  <a:schemeClr val="accent5">
                    <a:lumMod val="50000"/>
                  </a:schemeClr>
                </a:solidFill>
              </a:rPr>
              <a:t>What Saul Needed To Realize</a:t>
            </a:r>
          </a:p>
        </p:txBody>
      </p:sp>
    </p:spTree>
    <p:extLst>
      <p:ext uri="{BB962C8B-B14F-4D97-AF65-F5344CB8AC3E}">
        <p14:creationId xmlns:p14="http://schemas.microsoft.com/office/powerpoint/2010/main" val="2554202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828</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Cloud skipper design template</vt:lpstr>
      <vt:lpstr>Scripture Reading – Acts 9:1-6</vt:lpstr>
      <vt:lpstr>What Saul Needed To Realize To Be Converted To Christ</vt:lpstr>
      <vt:lpstr>What Saul Needed To Realize</vt:lpstr>
      <vt:lpstr>What Saul Needed To Realize</vt:lpstr>
      <vt:lpstr>What Saul Needed To Realize</vt:lpstr>
      <vt:lpstr>What Saul Needed To Realize</vt:lpstr>
      <vt:lpstr>What Saul Needed To Realize</vt:lpstr>
      <vt:lpstr>What Saul Needed To Realize</vt:lpstr>
      <vt:lpstr>What Saul Needed To Realize</vt:lpstr>
      <vt:lpstr>What Saul Needed To Realize</vt:lpstr>
      <vt:lpstr>What Saul Needed To Realize</vt:lpstr>
      <vt:lpstr>What Saul Needed To Realize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2016-07-16T18:14:06Z</dcterms:created>
  <dcterms:modified xsi:type="dcterms:W3CDTF">2016-07-16T18:48:20Z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