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257" r:id="rId3"/>
    <p:sldId id="299" r:id="rId4"/>
    <p:sldId id="298" r:id="rId5"/>
    <p:sldId id="258" r:id="rId6"/>
    <p:sldId id="271" r:id="rId7"/>
    <p:sldId id="272" r:id="rId8"/>
    <p:sldId id="273" r:id="rId9"/>
    <p:sldId id="274" r:id="rId10"/>
    <p:sldId id="276" r:id="rId11"/>
    <p:sldId id="277" r:id="rId12"/>
    <p:sldId id="278" r:id="rId13"/>
    <p:sldId id="259" r:id="rId14"/>
    <p:sldId id="260" r:id="rId15"/>
    <p:sldId id="279" r:id="rId16"/>
    <p:sldId id="282" r:id="rId17"/>
    <p:sldId id="283" r:id="rId18"/>
    <p:sldId id="284" r:id="rId19"/>
    <p:sldId id="285" r:id="rId20"/>
    <p:sldId id="280" r:id="rId21"/>
    <p:sldId id="281" r:id="rId22"/>
    <p:sldId id="287" r:id="rId23"/>
    <p:sldId id="261" r:id="rId24"/>
    <p:sldId id="262" r:id="rId25"/>
    <p:sldId id="263" r:id="rId26"/>
    <p:sldId id="288" r:id="rId27"/>
    <p:sldId id="289" r:id="rId28"/>
    <p:sldId id="290" r:id="rId29"/>
    <p:sldId id="291" r:id="rId30"/>
    <p:sldId id="292" r:id="rId31"/>
    <p:sldId id="293" r:id="rId32"/>
    <p:sldId id="264" r:id="rId33"/>
    <p:sldId id="265" r:id="rId34"/>
    <p:sldId id="294" r:id="rId35"/>
    <p:sldId id="29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8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134A452-178E-4D96-8695-DD85C4F6B3AC}" type="datetimeFigureOut">
              <a:rPr lang="en-US" smtClean="0"/>
              <a:t>8/20/2016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CFF039C-F69D-450D-964B-31B15B25E47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34A452-178E-4D96-8695-DD85C4F6B3AC}"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F039C-F69D-450D-964B-31B15B25E4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34A452-178E-4D96-8695-DD85C4F6B3AC}"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CFF039C-F69D-450D-964B-31B15B25E4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34A452-178E-4D96-8695-DD85C4F6B3AC}"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F039C-F69D-450D-964B-31B15B25E472}"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134A452-178E-4D96-8695-DD85C4F6B3AC}" type="datetimeFigureOut">
              <a:rPr lang="en-US" smtClean="0"/>
              <a:t>8/20/2016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CFF039C-F69D-450D-964B-31B15B25E47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34A452-178E-4D96-8695-DD85C4F6B3AC}"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F039C-F69D-450D-964B-31B15B25E472}"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34A452-178E-4D96-8695-DD85C4F6B3AC}" type="datetimeFigureOut">
              <a:rPr lang="en-US" smtClean="0"/>
              <a:t>8/20/2016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F039C-F69D-450D-964B-31B15B25E47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34A452-178E-4D96-8695-DD85C4F6B3AC}" type="datetimeFigureOut">
              <a:rPr lang="en-US" smtClean="0"/>
              <a:t>8/20/2016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F039C-F69D-450D-964B-31B15B25E472}"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9134A452-178E-4D96-8695-DD85C4F6B3AC}" type="datetimeFigureOut">
              <a:rPr lang="en-US" smtClean="0"/>
              <a:t>8/20/2016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F039C-F69D-450D-964B-31B15B25E4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34A452-178E-4D96-8695-DD85C4F6B3AC}"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CFF039C-F69D-450D-964B-31B15B25E472}" type="slidenum">
              <a:rPr lang="en-US" smtClean="0"/>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34A452-178E-4D96-8695-DD85C4F6B3AC}"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F039C-F69D-450D-964B-31B15B25E472}" type="slidenum">
              <a:rPr lang="en-US" smtClean="0"/>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9134A452-178E-4D96-8695-DD85C4F6B3AC}" type="datetimeFigureOut">
              <a:rPr lang="en-US" smtClean="0"/>
              <a:t>8/20/2016</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CFF039C-F69D-450D-964B-31B15B25E4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1734799" cy="5486400"/>
          </a:xfrm>
        </p:spPr>
        <p:txBody>
          <a:bodyPr>
            <a:normAutofit fontScale="85000" lnSpcReduction="20000"/>
          </a:bodyPr>
          <a:lstStyle/>
          <a:p>
            <a:pPr marL="45720" indent="0" algn="ctr">
              <a:buNone/>
            </a:pPr>
            <a:r>
              <a:rPr lang="en-US" sz="3200" dirty="0"/>
              <a:t>“And you He made alive, who were dead in trespasses and sins, in which you once walked according to the course of this world, according to the prince of the power of the air, the spirit who now works in the sons of disobedience, among whom also we all once conducted ourselves in the lusts of our flesh, fulfilling the desires of the flesh and of the mind, and were by nature children of wrath, just as the others. But God, who is rich in mercy, because of His great love with which He loved us, even when we were dead in trespasses, made us alive together with Christ (by grace you have been saved), and raised us up together, and made us sit together in the heavenly places in Christ Jesus, that in the ages to come He might show the exceeding riches of His grace in His kindness toward us in Christ Jesus. For by grace you have been saved through faith, and that not of yourselves; it is the gift of God, not of works, lest anyone should boast. For we are His workmanship, created in Christ Jesus for good works, which God prepared beforehand that we should walk in them.”</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Scripture Reading</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99575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1734799" cy="4953000"/>
          </a:xfrm>
        </p:spPr>
        <p:txBody>
          <a:bodyPr>
            <a:normAutofit lnSpcReduction="10000"/>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“Do you not know that the unrighteous will not inherit the kingdom of God? Do not be deceived. Neither fornicators, nor idolaters, nor adulterers, nor homosexuals, nor sodomites, nor thieves, nor covetous, nor drunkards, nor revilers, nor </a:t>
            </a:r>
            <a:r>
              <a:rPr lang="en-US" sz="3200" dirty="0" err="1"/>
              <a:t>extortioners</a:t>
            </a:r>
            <a:r>
              <a:rPr lang="en-US" sz="3200" dirty="0"/>
              <a:t> will inherit the kingdom of God. And such were some of you. But you were washed, but you were sanctified, but you were justified in the name of the Lord Jesus and by the Spirit of our God.”  (1 </a:t>
            </a:r>
            <a:r>
              <a:rPr lang="en-US" sz="3200" dirty="0" err="1"/>
              <a:t>Cor</a:t>
            </a:r>
            <a:r>
              <a:rPr lang="en-US" sz="3200" dirty="0"/>
              <a:t> 6:9-11)</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“For many walk, of whom I have told you often, and now tell you even weeping, that they are the enemies of the cross of Christ:  whose end is destruction, whose god is their belly, and whose glory is in their shame--who set their mind on earthly things.”  Philippians 3:18-19</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In Christ You Are Alive (2:4-9)</a:t>
            </a:r>
          </a:p>
          <a:p>
            <a:pPr marL="45720" indent="0" algn="ctr">
              <a:buNone/>
            </a:pPr>
            <a:endParaRPr lang="en-US" sz="3200" dirty="0"/>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“But God, who is rich in mercy, because of His great love with which He loved us,”</a:t>
            </a:r>
          </a:p>
          <a:p>
            <a:pPr marL="45720" indent="0" algn="ctr">
              <a:buNone/>
            </a:pPr>
            <a:r>
              <a:rPr lang="en-US" sz="3200" dirty="0"/>
              <a:t>Colossians 2:4</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“even when we were dead in trespasses, made us alive together with Christ (by grace you have been saved),”</a:t>
            </a:r>
          </a:p>
          <a:p>
            <a:pPr marL="45720" indent="0" algn="ctr">
              <a:buNone/>
            </a:pPr>
            <a:r>
              <a:rPr lang="en-US" sz="3200" dirty="0"/>
              <a:t>Ephesians 2:5</a:t>
            </a:r>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“and raised us up together, and made us sit together in the heavenly places in Christ Jesus,”</a:t>
            </a:r>
          </a:p>
          <a:p>
            <a:pPr marL="45720" indent="0" algn="ctr">
              <a:buNone/>
            </a:pPr>
            <a:r>
              <a:rPr lang="en-US" sz="3200" dirty="0"/>
              <a:t>Ephesians 2:6</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64677"/>
            <a:ext cx="8686799" cy="4964723"/>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“that in the ages to come He might show the exceeding riches of His grace in His kindness toward us in Christ Jesus.”</a:t>
            </a:r>
          </a:p>
          <a:p>
            <a:pPr marL="45720" indent="0" algn="ctr">
              <a:buNone/>
            </a:pPr>
            <a:r>
              <a:rPr lang="en-US" sz="3200" dirty="0"/>
              <a:t>Ephesians 2:7</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“For by grace you have been saved through faith, and that not of yourselves; it is the gift of God,  not of works, lest anyone should boast.”</a:t>
            </a:r>
          </a:p>
          <a:p>
            <a:pPr marL="45720" indent="0" algn="ctr">
              <a:buNone/>
            </a:pPr>
            <a:r>
              <a:rPr lang="en-US" sz="3200" dirty="0"/>
              <a:t>Ephesians 2:8-9</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t>Dead or Alive</a:t>
            </a:r>
            <a:br>
              <a:rPr lang="en-US" sz="5400" dirty="0"/>
            </a:br>
            <a:r>
              <a:rPr lang="en-US" dirty="0"/>
              <a:t>Ephesians 2:1-10</a:t>
            </a:r>
          </a:p>
        </p:txBody>
      </p:sp>
    </p:spTree>
    <p:extLst>
      <p:ext uri="{BB962C8B-B14F-4D97-AF65-F5344CB8AC3E}">
        <p14:creationId xmlns:p14="http://schemas.microsoft.com/office/powerpoint/2010/main" val="70463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“For God so loved the world that He gave His only begotten Son, that whoever believes in Him should not perish but have everlasting life.”</a:t>
            </a:r>
          </a:p>
          <a:p>
            <a:pPr marL="45720" indent="0" algn="ctr">
              <a:buNone/>
            </a:pPr>
            <a:r>
              <a:rPr lang="en-US" sz="3200" dirty="0"/>
              <a:t>John 3:16</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“But God demonstrates His own love toward us, in that while we were still sinners, Christ died for us.”</a:t>
            </a:r>
          </a:p>
          <a:p>
            <a:pPr marL="45720" indent="0" algn="ctr">
              <a:buNone/>
            </a:pPr>
            <a:r>
              <a:rPr lang="en-US" sz="3200" dirty="0"/>
              <a:t>Romans 5:8</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“And you, being dead in your trespasses and the </a:t>
            </a:r>
            <a:r>
              <a:rPr lang="en-US" sz="3200" dirty="0" err="1"/>
              <a:t>uncircumcision</a:t>
            </a:r>
            <a:r>
              <a:rPr lang="en-US" sz="3200" dirty="0"/>
              <a:t> of your flesh, He has made alive together with Him, having forgiven you all trespasses,”</a:t>
            </a:r>
          </a:p>
          <a:p>
            <a:pPr marL="45720" indent="0" algn="ctr">
              <a:buNone/>
            </a:pPr>
            <a:r>
              <a:rPr lang="en-US" sz="3200" dirty="0"/>
              <a:t>Colossians 2:13</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2615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In Christ You Are Alive (2:4-9)</a:t>
            </a:r>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Live the New Life! (2:10)</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endParaRPr lang="en-US" sz="3200" dirty="0"/>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r>
              <a:rPr lang="en-US" sz="3200" dirty="0"/>
              <a:t>“For we are His workmanship, created in Christ Jesus for good works, which God prepared beforehand that we should walk in them.”</a:t>
            </a:r>
          </a:p>
          <a:p>
            <a:pPr marL="45720" indent="0" algn="ctr">
              <a:buNone/>
            </a:pPr>
            <a:r>
              <a:rPr lang="en-US" sz="3200" dirty="0"/>
              <a:t>Ephesians 2:10</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2265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676400"/>
            <a:ext cx="11734800"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r>
              <a:rPr lang="en-US" sz="3200" dirty="0"/>
              <a:t>“Or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a:t>
            </a:r>
          </a:p>
          <a:p>
            <a:pPr marL="45720" indent="0" algn="ctr">
              <a:buNone/>
            </a:pPr>
            <a:r>
              <a:rPr lang="en-US" sz="3200" dirty="0"/>
              <a:t>Romans 6:3-4</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2265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r>
              <a:rPr lang="en-US" sz="3200" dirty="0"/>
              <a:t>“We then, as workers together with Him also plead with you not to receive the grace of God in vain.”</a:t>
            </a:r>
          </a:p>
          <a:p>
            <a:pPr marL="45720" indent="0" algn="ctr">
              <a:buNone/>
            </a:pPr>
            <a:r>
              <a:rPr lang="en-US" sz="3200" dirty="0"/>
              <a:t>2 Corinthians 6:1</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2265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r>
              <a:rPr lang="en-US" sz="3200" dirty="0"/>
              <a:t>“For the grace of God that brings salvation has appeared to all men, teaching us that, denying ungodliness and worldly lusts, we should live soberly, righteously, and godly in the present age,”</a:t>
            </a:r>
          </a:p>
          <a:p>
            <a:pPr marL="45720" indent="0" algn="ctr">
              <a:buNone/>
            </a:pPr>
            <a:r>
              <a:rPr lang="en-US" sz="3200" dirty="0"/>
              <a:t>Titus 2:11-12</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2265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endParaRPr lang="en-US" sz="3200" dirty="0"/>
          </a:p>
          <a:p>
            <a:pPr marL="45720" indent="0" algn="ctr">
              <a:buNone/>
            </a:pPr>
            <a:r>
              <a:rPr lang="en-US" sz="3200" dirty="0"/>
              <a:t>“For the wages of sin is death, but the gift of God is eternal life in Christ Jesus our Lord.”  Romans 6:23</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51351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r>
              <a:rPr lang="en-US" sz="3200" dirty="0"/>
              <a:t>“Do not fear any of those things which you are about to suffer. Indeed, the devil is about to throw some of you into prison, that you may be tested, and you will have tribulation ten days. Be faithful until death, and I will give you the crown of life.”</a:t>
            </a:r>
          </a:p>
          <a:p>
            <a:pPr marL="45720" indent="0" algn="ctr">
              <a:buNone/>
            </a:pPr>
            <a:r>
              <a:rPr lang="en-US" sz="3200" dirty="0"/>
              <a:t>Revelation 2:10</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2265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Live the New Life! (2:10)</a:t>
            </a:r>
          </a:p>
          <a:p>
            <a:pPr marL="45720" indent="0" algn="ctr">
              <a:buNone/>
            </a:pPr>
            <a:endParaRPr lang="en-US" sz="3200" dirty="0"/>
          </a:p>
          <a:p>
            <a:pPr marL="45720" indent="0" algn="ctr">
              <a:buNone/>
            </a:pPr>
            <a:r>
              <a:rPr lang="en-US" sz="3200" dirty="0"/>
              <a:t>“For to me, to live is Christ, </a:t>
            </a:r>
          </a:p>
          <a:p>
            <a:pPr marL="45720" indent="0" algn="ctr">
              <a:buNone/>
            </a:pPr>
            <a:r>
              <a:rPr lang="en-US" sz="3200" dirty="0"/>
              <a:t>and to die is gain.” </a:t>
            </a:r>
          </a:p>
          <a:p>
            <a:pPr marL="45720" indent="0" algn="ctr">
              <a:buNone/>
            </a:pPr>
            <a:r>
              <a:rPr lang="en-US" sz="3200" dirty="0"/>
              <a:t>Philippians 1:21</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2265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Dead in Sin (2:1-3)</a:t>
            </a:r>
          </a:p>
          <a:p>
            <a:pPr marL="45720" indent="0" algn="ctr">
              <a:buNone/>
            </a:pPr>
            <a:endParaRPr lang="en-US" sz="3200" dirty="0"/>
          </a:p>
          <a:p>
            <a:pPr marL="45720" indent="0" algn="ctr">
              <a:buNone/>
            </a:pPr>
            <a:r>
              <a:rPr lang="en-US" sz="3200" dirty="0"/>
              <a:t>In Christ You Are Alive (2:4-9)</a:t>
            </a:r>
          </a:p>
          <a:p>
            <a:pPr marL="45720" indent="0" algn="ctr">
              <a:buNone/>
            </a:pPr>
            <a:endParaRPr lang="en-US" sz="3200" dirty="0"/>
          </a:p>
          <a:p>
            <a:pPr marL="45720" indent="0" algn="ctr">
              <a:buNone/>
            </a:pPr>
            <a:r>
              <a:rPr lang="en-US" sz="3200" dirty="0"/>
              <a:t>Live the New Life! (2:10)</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297668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endParaRPr lang="en-US" sz="3200" dirty="0"/>
          </a:p>
          <a:p>
            <a:pPr marL="45720" indent="0" algn="ctr">
              <a:buNone/>
            </a:pPr>
            <a:r>
              <a:rPr lang="en-US" sz="3200" dirty="0"/>
              <a:t>“Therefore, if anyone is in Christ, he is a new creation; old things have passed away; behold, all things have become new.”</a:t>
            </a:r>
          </a:p>
          <a:p>
            <a:pPr marL="45720" indent="0" algn="ctr">
              <a:buNone/>
            </a:pPr>
            <a:r>
              <a:rPr lang="en-US" sz="3200" dirty="0"/>
              <a:t>2 Corinthians 5:17</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52091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endParaRPr lang="en-US" sz="3200" dirty="0"/>
          </a:p>
          <a:p>
            <a:pPr marL="45720" indent="0" algn="ctr">
              <a:buNone/>
            </a:pPr>
            <a:r>
              <a:rPr lang="en-US" sz="3200" dirty="0"/>
              <a:t>“For as many of you as were baptized into Christ have put on Christ.”</a:t>
            </a:r>
          </a:p>
          <a:p>
            <a:pPr marL="45720" indent="0" algn="ctr">
              <a:buNone/>
            </a:pPr>
            <a:r>
              <a:rPr lang="en-US" sz="3200" dirty="0"/>
              <a:t>Galatians 3:27</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152091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2570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37020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“And you He made alive, who were dead in trespasses and sins,”</a:t>
            </a:r>
          </a:p>
          <a:p>
            <a:pPr marL="45720" indent="0" algn="ctr">
              <a:buNone/>
            </a:pPr>
            <a:r>
              <a:rPr lang="en-US" sz="3200" dirty="0"/>
              <a:t>Ephesians 2:1</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“in which you once walked according to the course of this world, according to the prince of the power of the air, the spirit who now works in the sons of disobedience,”</a:t>
            </a:r>
          </a:p>
          <a:p>
            <a:pPr marL="45720" indent="0" algn="ctr">
              <a:buNone/>
            </a:pPr>
            <a:r>
              <a:rPr lang="en-US" sz="3200" dirty="0"/>
              <a:t>Ephesians 2:2</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“among whom also we all once conducted ourselves in the lusts of our flesh, fulfilling the desires of the flesh and of the mind, and were by nature children of wrath, just as the others.”</a:t>
            </a:r>
          </a:p>
          <a:p>
            <a:pPr marL="45720" indent="0" algn="ctr">
              <a:buNone/>
            </a:pPr>
            <a:r>
              <a:rPr lang="en-US" sz="3200" dirty="0"/>
              <a:t>Ephesians 2:3</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676400"/>
            <a:ext cx="8686799" cy="4953000"/>
          </a:xfrm>
        </p:spPr>
        <p:txBody>
          <a:bodyPr>
            <a:normAutofit/>
          </a:bodyPr>
          <a:lstStyle/>
          <a:p>
            <a:pPr marL="45720" indent="0" algn="ctr">
              <a:buNone/>
            </a:pPr>
            <a:r>
              <a:rPr lang="en-US" sz="3200" dirty="0"/>
              <a:t>You Were Dead (2:1-3)</a:t>
            </a:r>
          </a:p>
          <a:p>
            <a:pPr marL="45720" indent="0" algn="ctr">
              <a:buNone/>
            </a:pPr>
            <a:endParaRPr lang="en-US" sz="3200" dirty="0"/>
          </a:p>
          <a:p>
            <a:pPr marL="45720" indent="0" algn="ctr">
              <a:buNone/>
            </a:pPr>
            <a:r>
              <a:rPr lang="en-US" sz="3200" dirty="0"/>
              <a:t>“For when you were slaves of sin, you were free in regard to righteousness.”</a:t>
            </a:r>
          </a:p>
          <a:p>
            <a:pPr marL="45720" indent="0" algn="ctr">
              <a:buNone/>
            </a:pPr>
            <a:r>
              <a:rPr lang="en-US" sz="3200" dirty="0"/>
              <a:t>Romans 6:20</a:t>
            </a:r>
          </a:p>
        </p:txBody>
      </p:sp>
      <p:sp>
        <p:nvSpPr>
          <p:cNvPr id="2" name="Title 1"/>
          <p:cNvSpPr>
            <a:spLocks noGrp="1"/>
          </p:cNvSpPr>
          <p:nvPr>
            <p:ph type="title"/>
          </p:nvPr>
        </p:nvSpPr>
        <p:spPr>
          <a:xfrm>
            <a:off x="1676400" y="76200"/>
            <a:ext cx="8839200" cy="1371600"/>
          </a:xfrm>
        </p:spPr>
        <p:txBody>
          <a:bodyPr/>
          <a:lstStyle/>
          <a:p>
            <a:r>
              <a:rPr lang="en-US" sz="5400" dirty="0">
                <a:solidFill>
                  <a:prstClr val="white"/>
                </a:solidFill>
              </a:rPr>
              <a:t>Dead or Alive</a:t>
            </a:r>
            <a:br>
              <a:rPr lang="en-US" sz="5400" dirty="0">
                <a:solidFill>
                  <a:prstClr val="white"/>
                </a:solidFill>
              </a:rPr>
            </a:br>
            <a:r>
              <a:rPr lang="en-US" dirty="0">
                <a:solidFill>
                  <a:prstClr val="white"/>
                </a:solidFill>
              </a:rPr>
              <a:t>Ephesians 2:1-10</a:t>
            </a:r>
            <a:endParaRPr lang="en-US" dirty="0"/>
          </a:p>
        </p:txBody>
      </p:sp>
    </p:spTree>
    <p:extLst>
      <p:ext uri="{BB962C8B-B14F-4D97-AF65-F5344CB8AC3E}">
        <p14:creationId xmlns:p14="http://schemas.microsoft.com/office/powerpoint/2010/main" val="41065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101</TotalTime>
  <Words>1387</Words>
  <Application>Microsoft Office PowerPoint</Application>
  <PresentationFormat>Widescreen</PresentationFormat>
  <Paragraphs>146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Franklin Gothic Medium</vt:lpstr>
      <vt:lpstr>Wingdings</vt:lpstr>
      <vt:lpstr>Wingdings 2</vt:lpstr>
      <vt:lpstr>Grid</vt:lpstr>
      <vt:lpstr>Scripture Reading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lpstr>Dead or Alive Ephesians 2:1-10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10</cp:revision>
  <dcterms:created xsi:type="dcterms:W3CDTF">2012-06-17T02:31:22Z</dcterms:created>
  <dcterms:modified xsi:type="dcterms:W3CDTF">2016-08-21T02:23:57Z</dcterms:modified>
</cp:coreProperties>
</file>