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56" r:id="rId3"/>
    <p:sldId id="257" r:id="rId4"/>
    <p:sldId id="269" r:id="rId5"/>
    <p:sldId id="258" r:id="rId6"/>
    <p:sldId id="259" r:id="rId7"/>
    <p:sldId id="274" r:id="rId8"/>
    <p:sldId id="260" r:id="rId9"/>
    <p:sldId id="261" r:id="rId10"/>
    <p:sldId id="270" r:id="rId11"/>
    <p:sldId id="271" r:id="rId12"/>
    <p:sldId id="262" r:id="rId13"/>
    <p:sldId id="263" r:id="rId14"/>
    <p:sldId id="264" r:id="rId15"/>
    <p:sldId id="265" r:id="rId16"/>
    <p:sldId id="272" r:id="rId17"/>
    <p:sldId id="276" r:id="rId18"/>
    <p:sldId id="266" r:id="rId19"/>
    <p:sldId id="267" r:id="rId20"/>
    <p:sldId id="273"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9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8/13/2016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8/13/2016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8/13/2016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1268" y="590550"/>
            <a:ext cx="10343072" cy="981076"/>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a:t>Scripture Reading: 2 Samuel 12:1-5</a:t>
            </a:r>
          </a:p>
        </p:txBody>
      </p:sp>
      <p:sp>
        <p:nvSpPr>
          <p:cNvPr id="5" name="Content Placeholder 2"/>
          <p:cNvSpPr txBox="1">
            <a:spLocks/>
          </p:cNvSpPr>
          <p:nvPr/>
        </p:nvSpPr>
        <p:spPr>
          <a:xfrm>
            <a:off x="655608" y="1457325"/>
            <a:ext cx="10860656" cy="4886325"/>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1" indent="0">
              <a:buFont typeface="Arial"/>
              <a:buNone/>
            </a:pPr>
            <a:r>
              <a:rPr lang="en-US" sz="2800" b="1" dirty="0"/>
              <a:t>“Then the LORD sent Nathan to David. And he came to him, and said to him: ‘There were two men in one city, one rich and the other poor. The rich man had exceedingly many flocks and herds. But the poor man had nothing, except one little ewe lamb which he had bought and nourished; and it grew up together with him and with his children. It ate of his own food and drank from his own cup and lay in his bosom; and it was like a daughter to him. And a traveler came to the rich man, who refused to take from his own flock and from his own herd to prepare one for the wayfaring man who had come to him; but he took the poor man's lamb and prepared it for the man who had come to him.’ So David's anger was greatly aroused against the man, and he said to Nathan, ‘As the LORD lives, the man who has done this shall surely die! And he shall restore fourfold for the lamb, because he did this thing and because he had no pity.’” </a:t>
            </a:r>
          </a:p>
        </p:txBody>
      </p:sp>
    </p:spTree>
    <p:extLst>
      <p:ext uri="{BB962C8B-B14F-4D97-AF65-F5344CB8AC3E}">
        <p14:creationId xmlns:p14="http://schemas.microsoft.com/office/powerpoint/2010/main" val="3871447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Turn To God And Seek Forgiveness</a:t>
            </a:r>
          </a:p>
          <a:p>
            <a:pPr lvl="1"/>
            <a:r>
              <a:rPr lang="en-US" sz="2800" dirty="0"/>
              <a:t>“Purge me with hyssop, and I shall be clean; Wash me, and I shall be whiter than snow. Make me hear joy and gladness, That the bones You have broken may rejoice. Hide Your face from my sins, And blot out all my iniquities.”  (Psalm 51:7-9)</a:t>
            </a:r>
          </a:p>
          <a:p>
            <a:pPr lvl="1"/>
            <a:endParaRPr lang="en-US" sz="2800" dirty="0"/>
          </a:p>
        </p:txBody>
      </p:sp>
    </p:spTree>
    <p:extLst>
      <p:ext uri="{BB962C8B-B14F-4D97-AF65-F5344CB8AC3E}">
        <p14:creationId xmlns:p14="http://schemas.microsoft.com/office/powerpoint/2010/main" val="365502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Turn To God And Seek Forgiveness</a:t>
            </a:r>
          </a:p>
          <a:p>
            <a:pPr lvl="1"/>
            <a:r>
              <a:rPr lang="en-US" sz="2800" dirty="0"/>
              <a:t>“Create in me a clean heart, O God, And renew a steadfast spirit within me. Do not cast me away from Your presence, And do not take Your Holy Spirit from me. Restore to me the joy of Your salvation, And uphold me by Your generous Spirit.”  (Psalm 51:10-12)</a:t>
            </a:r>
          </a:p>
          <a:p>
            <a:pPr lvl="1"/>
            <a:endParaRPr lang="en-US" sz="2800" dirty="0"/>
          </a:p>
        </p:txBody>
      </p:sp>
    </p:spTree>
    <p:extLst>
      <p:ext uri="{BB962C8B-B14F-4D97-AF65-F5344CB8AC3E}">
        <p14:creationId xmlns:p14="http://schemas.microsoft.com/office/powerpoint/2010/main" val="131859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See How Bad It Is</a:t>
            </a:r>
          </a:p>
          <a:p>
            <a:r>
              <a:rPr lang="en-US" sz="3200" b="1" dirty="0"/>
              <a:t>Never Want To Do It Again</a:t>
            </a:r>
          </a:p>
          <a:p>
            <a:r>
              <a:rPr lang="en-US" sz="3200" b="1" dirty="0"/>
              <a:t>Turn To God And Seek Forgiveness</a:t>
            </a:r>
          </a:p>
          <a:p>
            <a:r>
              <a:rPr lang="en-US" sz="3200" b="1" dirty="0"/>
              <a:t>Realize There May Be Consequences</a:t>
            </a:r>
          </a:p>
        </p:txBody>
      </p:sp>
    </p:spTree>
    <p:extLst>
      <p:ext uri="{BB962C8B-B14F-4D97-AF65-F5344CB8AC3E}">
        <p14:creationId xmlns:p14="http://schemas.microsoft.com/office/powerpoint/2010/main" val="93339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Realize There May Be Consequences</a:t>
            </a:r>
          </a:p>
          <a:p>
            <a:pPr lvl="1"/>
            <a:r>
              <a:rPr lang="en-US" sz="2800" dirty="0"/>
              <a:t>“However, because by this deed you have given great occasion to the enemies of the LORD to blaspheme, the child also who is born to you shall surely die.” (2 Samuel 12:14)</a:t>
            </a:r>
          </a:p>
          <a:p>
            <a:pPr lvl="1"/>
            <a:endParaRPr lang="en-US" sz="2800" dirty="0"/>
          </a:p>
        </p:txBody>
      </p:sp>
    </p:spTree>
    <p:extLst>
      <p:ext uri="{BB962C8B-B14F-4D97-AF65-F5344CB8AC3E}">
        <p14:creationId xmlns:p14="http://schemas.microsoft.com/office/powerpoint/2010/main" val="290697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See How Bad It Is</a:t>
            </a:r>
          </a:p>
          <a:p>
            <a:r>
              <a:rPr lang="en-US" sz="3200" b="1" dirty="0"/>
              <a:t>Never Want To Do It Again</a:t>
            </a:r>
          </a:p>
          <a:p>
            <a:r>
              <a:rPr lang="en-US" sz="3200" b="1" dirty="0"/>
              <a:t>Turn To God And Seek Forgiveness</a:t>
            </a:r>
          </a:p>
          <a:p>
            <a:r>
              <a:rPr lang="en-US" sz="3200" b="1" dirty="0"/>
              <a:t>Realize There May Be Consequences</a:t>
            </a:r>
          </a:p>
          <a:p>
            <a:r>
              <a:rPr lang="en-US" sz="3200" b="1" dirty="0"/>
              <a:t>Move Forward With A Rededicated Mind</a:t>
            </a:r>
          </a:p>
        </p:txBody>
      </p:sp>
    </p:spTree>
    <p:extLst>
      <p:ext uri="{BB962C8B-B14F-4D97-AF65-F5344CB8AC3E}">
        <p14:creationId xmlns:p14="http://schemas.microsoft.com/office/powerpoint/2010/main" val="146394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Move Forward With A Rededicated Mind</a:t>
            </a:r>
          </a:p>
          <a:p>
            <a:pPr lvl="1"/>
            <a:r>
              <a:rPr lang="en-US" sz="2800" dirty="0"/>
              <a:t>“So David arose from the ground, washed and anointed himself, and changed his clothes; and he went into the house of the LORD and worshiped. Then he went to his own house; and when he requested, they set food before him, and he ate.”  (2 Samuel 12:20)</a:t>
            </a:r>
          </a:p>
          <a:p>
            <a:pPr lvl="1"/>
            <a:endParaRPr lang="en-US" sz="2800" dirty="0"/>
          </a:p>
        </p:txBody>
      </p:sp>
    </p:spTree>
    <p:extLst>
      <p:ext uri="{BB962C8B-B14F-4D97-AF65-F5344CB8AC3E}">
        <p14:creationId xmlns:p14="http://schemas.microsoft.com/office/powerpoint/2010/main" val="196562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Move Forward With A Rededicated Mind</a:t>
            </a:r>
          </a:p>
          <a:p>
            <a:pPr lvl="1"/>
            <a:r>
              <a:rPr lang="en-US" sz="2800" dirty="0"/>
              <a:t>“Then I will teach transgressors Your ways, And sinners shall be converted to You. Deliver me from the guilt of bloodshed, O God, The God of my salvation, And my tongue shall sing aloud of Your righteousness. O Lord, open my lips, And my mouth shall show forth Your praise.”  (Psalm 51:13-15)</a:t>
            </a:r>
          </a:p>
          <a:p>
            <a:pPr lvl="1"/>
            <a:endParaRPr lang="en-US" sz="2800" dirty="0"/>
          </a:p>
        </p:txBody>
      </p:sp>
    </p:spTree>
    <p:extLst>
      <p:ext uri="{BB962C8B-B14F-4D97-AF65-F5344CB8AC3E}">
        <p14:creationId xmlns:p14="http://schemas.microsoft.com/office/powerpoint/2010/main" val="167293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Move Forward With A Rededicated Mind</a:t>
            </a:r>
          </a:p>
          <a:p>
            <a:pPr lvl="1"/>
            <a:r>
              <a:rPr lang="en-US" sz="2800" dirty="0"/>
              <a:t>“For You do not desire sacrifice, or else I would give it; You do not delight in burnt offering. The sacrifices of God are a broken spirit, A broken and a contrite heart— These, O God, You will not despise.” (Psalm 51:16-17)</a:t>
            </a:r>
          </a:p>
          <a:p>
            <a:pPr lvl="1"/>
            <a:endParaRPr lang="en-US" sz="2800" dirty="0"/>
          </a:p>
        </p:txBody>
      </p:sp>
    </p:spTree>
    <p:extLst>
      <p:ext uri="{BB962C8B-B14F-4D97-AF65-F5344CB8AC3E}">
        <p14:creationId xmlns:p14="http://schemas.microsoft.com/office/powerpoint/2010/main" val="209703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See How Bad It Is</a:t>
            </a:r>
          </a:p>
          <a:p>
            <a:r>
              <a:rPr lang="en-US" sz="3200" b="1" dirty="0"/>
              <a:t>Never Want To Do It Again</a:t>
            </a:r>
          </a:p>
          <a:p>
            <a:r>
              <a:rPr lang="en-US" sz="3200" b="1" dirty="0"/>
              <a:t>Turn To God And Seek Forgiveness</a:t>
            </a:r>
          </a:p>
          <a:p>
            <a:r>
              <a:rPr lang="en-US" sz="3200" b="1" dirty="0"/>
              <a:t>Realize There May Be Consequences</a:t>
            </a:r>
          </a:p>
          <a:p>
            <a:r>
              <a:rPr lang="en-US" sz="3200" b="1" dirty="0"/>
              <a:t>Move Forward With A Rededicated Mind</a:t>
            </a:r>
          </a:p>
          <a:p>
            <a:r>
              <a:rPr lang="en-US" sz="3200" b="1" dirty="0"/>
              <a:t>See A Hopeful Future</a:t>
            </a:r>
          </a:p>
        </p:txBody>
      </p:sp>
    </p:spTree>
    <p:extLst>
      <p:ext uri="{BB962C8B-B14F-4D97-AF65-F5344CB8AC3E}">
        <p14:creationId xmlns:p14="http://schemas.microsoft.com/office/powerpoint/2010/main" val="121795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See A Hopeful Future</a:t>
            </a:r>
          </a:p>
          <a:p>
            <a:pPr lvl="1"/>
            <a:r>
              <a:rPr lang="en-US" sz="2800" dirty="0"/>
              <a:t>“And he said, ‘While the child was alive, I fasted and wept; for I said, Who can tell whether the LORD will be gracious to me, that the child may live? But now he is dead; why should I fast? Can I bring him back again? I shall go to him, but he shall not return to me.’”                            (2 Samuel 12:22-23)</a:t>
            </a:r>
          </a:p>
          <a:p>
            <a:pPr lvl="1"/>
            <a:endParaRPr lang="en-US" sz="2800" dirty="0"/>
          </a:p>
        </p:txBody>
      </p:sp>
    </p:spTree>
    <p:extLst>
      <p:ext uri="{BB962C8B-B14F-4D97-AF65-F5344CB8AC3E}">
        <p14:creationId xmlns:p14="http://schemas.microsoft.com/office/powerpoint/2010/main" val="18959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8528" y="1871131"/>
            <a:ext cx="7272068" cy="1515533"/>
          </a:xfrm>
        </p:spPr>
        <p:txBody>
          <a:bodyPr/>
          <a:lstStyle/>
          <a:p>
            <a:r>
              <a:rPr lang="en-US" sz="6600" dirty="0"/>
              <a:t>Overcoming Failure</a:t>
            </a:r>
          </a:p>
        </p:txBody>
      </p:sp>
      <p:sp>
        <p:nvSpPr>
          <p:cNvPr id="3" name="Subtitle 2"/>
          <p:cNvSpPr>
            <a:spLocks noGrp="1"/>
          </p:cNvSpPr>
          <p:nvPr>
            <p:ph type="subTitle" idx="1"/>
          </p:nvPr>
        </p:nvSpPr>
        <p:spPr/>
        <p:txBody>
          <a:bodyPr>
            <a:noAutofit/>
          </a:bodyPr>
          <a:lstStyle/>
          <a:p>
            <a:r>
              <a:rPr lang="en-US" sz="4000" dirty="0"/>
              <a:t>2 Samuel 12</a:t>
            </a:r>
          </a:p>
          <a:p>
            <a:r>
              <a:rPr lang="en-US" sz="4000" dirty="0"/>
              <a:t>Psalm 51</a:t>
            </a:r>
          </a:p>
        </p:txBody>
      </p:sp>
    </p:spTree>
    <p:extLst>
      <p:ext uri="{BB962C8B-B14F-4D97-AF65-F5344CB8AC3E}">
        <p14:creationId xmlns:p14="http://schemas.microsoft.com/office/powerpoint/2010/main" val="348633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See A Hopeful Future</a:t>
            </a:r>
          </a:p>
          <a:p>
            <a:pPr lvl="1"/>
            <a:r>
              <a:rPr lang="en-US" sz="2800" dirty="0"/>
              <a:t>“Do good in Your good pleasure to Zion; Build the walls of Jerusalem. Then You shall be pleased with the sacrifices of righteousness, With burnt offering and whole burnt offering; Then they shall offer bulls on Your altar.”  (Psalm 51:18-19)</a:t>
            </a:r>
          </a:p>
          <a:p>
            <a:pPr lvl="1"/>
            <a:endParaRPr lang="en-US" sz="2800" dirty="0"/>
          </a:p>
        </p:txBody>
      </p:sp>
    </p:spTree>
    <p:extLst>
      <p:ext uri="{BB962C8B-B14F-4D97-AF65-F5344CB8AC3E}">
        <p14:creationId xmlns:p14="http://schemas.microsoft.com/office/powerpoint/2010/main" val="355223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See How Bad It Is</a:t>
            </a:r>
          </a:p>
          <a:p>
            <a:r>
              <a:rPr lang="en-US" sz="3200" b="1" dirty="0"/>
              <a:t>Never Want To Do It Again</a:t>
            </a:r>
          </a:p>
          <a:p>
            <a:r>
              <a:rPr lang="en-US" sz="3200" b="1" dirty="0"/>
              <a:t>Turn To God And Seek Forgiveness</a:t>
            </a:r>
          </a:p>
          <a:p>
            <a:r>
              <a:rPr lang="en-US" sz="3200" b="1" dirty="0"/>
              <a:t>Realize There May Be Consequences</a:t>
            </a:r>
          </a:p>
          <a:p>
            <a:r>
              <a:rPr lang="en-US" sz="3200" b="1" dirty="0"/>
              <a:t>Move Forward With A Rededicated Mind</a:t>
            </a:r>
          </a:p>
          <a:p>
            <a:r>
              <a:rPr lang="en-US" sz="3200" b="1" dirty="0"/>
              <a:t>See A Hopeful Future</a:t>
            </a:r>
          </a:p>
        </p:txBody>
      </p:sp>
    </p:spTree>
    <p:extLst>
      <p:ext uri="{BB962C8B-B14F-4D97-AF65-F5344CB8AC3E}">
        <p14:creationId xmlns:p14="http://schemas.microsoft.com/office/powerpoint/2010/main" val="256940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See How Bad It Is</a:t>
            </a:r>
          </a:p>
          <a:p>
            <a:pPr lvl="1"/>
            <a:r>
              <a:rPr lang="en-US" sz="2800" dirty="0"/>
              <a:t>“So David’s anger was greatly aroused against the man, and he said to Nathan, ‘As the LORD lives, the man who has done this shall surely die! And he shall restore fourfold for the lamb, because he did this thing and because he had no pity.’”  (2 Samuel 12:5-6)</a:t>
            </a:r>
          </a:p>
          <a:p>
            <a:pPr lvl="1"/>
            <a:endParaRPr lang="en-US" sz="2800" dirty="0"/>
          </a:p>
        </p:txBody>
      </p:sp>
    </p:spTree>
    <p:extLst>
      <p:ext uri="{BB962C8B-B14F-4D97-AF65-F5344CB8AC3E}">
        <p14:creationId xmlns:p14="http://schemas.microsoft.com/office/powerpoint/2010/main" val="336790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See How Bad It Is</a:t>
            </a:r>
          </a:p>
          <a:p>
            <a:pPr lvl="1"/>
            <a:r>
              <a:rPr lang="en-US" sz="2800" dirty="0"/>
              <a:t>“For I acknowledge my transgressions, And my sin is always before me. Against You, You only, have I sinned, And done this evil in Your sight— That You may be found just when You speak, And blameless when You judge.”  (Psalm 51:3-4)</a:t>
            </a:r>
          </a:p>
          <a:p>
            <a:pPr lvl="1"/>
            <a:endParaRPr lang="en-US" sz="2800" dirty="0"/>
          </a:p>
        </p:txBody>
      </p:sp>
    </p:spTree>
    <p:extLst>
      <p:ext uri="{BB962C8B-B14F-4D97-AF65-F5344CB8AC3E}">
        <p14:creationId xmlns:p14="http://schemas.microsoft.com/office/powerpoint/2010/main" val="389772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See How Bad It Is</a:t>
            </a:r>
          </a:p>
          <a:p>
            <a:r>
              <a:rPr lang="en-US" sz="3200" b="1" dirty="0"/>
              <a:t>Never Want To Do It Again</a:t>
            </a:r>
          </a:p>
        </p:txBody>
      </p:sp>
    </p:spTree>
    <p:extLst>
      <p:ext uri="{BB962C8B-B14F-4D97-AF65-F5344CB8AC3E}">
        <p14:creationId xmlns:p14="http://schemas.microsoft.com/office/powerpoint/2010/main" val="218452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Never Want To Do It Again</a:t>
            </a:r>
          </a:p>
          <a:p>
            <a:pPr lvl="1"/>
            <a:r>
              <a:rPr lang="en-US" sz="2800" dirty="0"/>
              <a:t>“David therefore pleaded with God for the child, and David fasted and went in and lay all night on the ground. So the elders of his house arose and went to him, to raise him up from the ground. But he would not, nor did he eat food with them.”  (2 Samuel 12:16-17)</a:t>
            </a:r>
          </a:p>
          <a:p>
            <a:pPr lvl="1"/>
            <a:endParaRPr lang="en-US" sz="2800" dirty="0"/>
          </a:p>
        </p:txBody>
      </p:sp>
    </p:spTree>
    <p:extLst>
      <p:ext uri="{BB962C8B-B14F-4D97-AF65-F5344CB8AC3E}">
        <p14:creationId xmlns:p14="http://schemas.microsoft.com/office/powerpoint/2010/main" val="170291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Never Want To Do It Again</a:t>
            </a:r>
          </a:p>
          <a:p>
            <a:pPr lvl="1"/>
            <a:r>
              <a:rPr lang="en-US" sz="2800" dirty="0"/>
              <a:t>“Behold, I was brought forth in iniquity, And in sin my mother conceived me. Behold, You desire truth in the inward parts, And in the hidden part You will make me to know wisdom.”   (Psalm 51:5-6)</a:t>
            </a:r>
          </a:p>
          <a:p>
            <a:pPr lvl="1"/>
            <a:endParaRPr lang="en-US" sz="2800" dirty="0"/>
          </a:p>
        </p:txBody>
      </p:sp>
    </p:spTree>
    <p:extLst>
      <p:ext uri="{BB962C8B-B14F-4D97-AF65-F5344CB8AC3E}">
        <p14:creationId xmlns:p14="http://schemas.microsoft.com/office/powerpoint/2010/main" val="55525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See How Bad It Is</a:t>
            </a:r>
          </a:p>
          <a:p>
            <a:r>
              <a:rPr lang="en-US" sz="3200" b="1" dirty="0"/>
              <a:t>Never Want To Do It Again</a:t>
            </a:r>
          </a:p>
          <a:p>
            <a:r>
              <a:rPr lang="en-US" sz="3200" b="1" dirty="0"/>
              <a:t>Turn To God And Seek Forgiveness</a:t>
            </a:r>
          </a:p>
        </p:txBody>
      </p:sp>
    </p:spTree>
    <p:extLst>
      <p:ext uri="{BB962C8B-B14F-4D97-AF65-F5344CB8AC3E}">
        <p14:creationId xmlns:p14="http://schemas.microsoft.com/office/powerpoint/2010/main" val="357114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t>Overcoming Failure</a:t>
            </a:r>
          </a:p>
        </p:txBody>
      </p:sp>
      <p:sp>
        <p:nvSpPr>
          <p:cNvPr id="3" name="Content Placeholder 2"/>
          <p:cNvSpPr>
            <a:spLocks noGrp="1"/>
          </p:cNvSpPr>
          <p:nvPr>
            <p:ph idx="1"/>
          </p:nvPr>
        </p:nvSpPr>
        <p:spPr>
          <a:xfrm>
            <a:off x="655608" y="2372264"/>
            <a:ext cx="10860656" cy="4037161"/>
          </a:xfrm>
        </p:spPr>
        <p:txBody>
          <a:bodyPr>
            <a:normAutofit/>
          </a:bodyPr>
          <a:lstStyle/>
          <a:p>
            <a:r>
              <a:rPr lang="en-US" sz="3200" b="1" dirty="0"/>
              <a:t>Turn To God And Seek Forgiveness</a:t>
            </a:r>
          </a:p>
          <a:p>
            <a:pPr lvl="1"/>
            <a:r>
              <a:rPr lang="en-US" sz="2800" dirty="0"/>
              <a:t>“So David said to Nathan, "I have sinned against the LORD." And Nathan said to David, "The LORD also has put away your sin; you shall not die.”  (2 Samuel 12:13)</a:t>
            </a:r>
          </a:p>
          <a:p>
            <a:pPr lvl="1"/>
            <a:endParaRPr lang="en-US" sz="2800" dirty="0"/>
          </a:p>
        </p:txBody>
      </p:sp>
    </p:spTree>
    <p:extLst>
      <p:ext uri="{BB962C8B-B14F-4D97-AF65-F5344CB8AC3E}">
        <p14:creationId xmlns:p14="http://schemas.microsoft.com/office/powerpoint/2010/main" val="110702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51</TotalTime>
  <Words>1188</Words>
  <Application>Microsoft Office PowerPoint</Application>
  <PresentationFormat>Widescreen</PresentationFormat>
  <Paragraphs>76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Garamond</vt:lpstr>
      <vt:lpstr>Organic</vt:lpstr>
      <vt:lpstr>PowerPoint Presentation</vt:lpstr>
      <vt:lpstr>Overcoming Failure</vt:lpstr>
      <vt:lpstr>Overcoming Failure</vt:lpstr>
      <vt:lpstr>Overcoming Failure</vt:lpstr>
      <vt:lpstr>Overcoming Failure</vt:lpstr>
      <vt:lpstr>Overcoming Failure</vt:lpstr>
      <vt:lpstr>Overcoming Failure</vt:lpstr>
      <vt:lpstr>Overcoming Failure</vt:lpstr>
      <vt:lpstr>Overcoming Failure</vt:lpstr>
      <vt:lpstr>Overcoming Failure</vt:lpstr>
      <vt:lpstr>Overcoming Failure</vt:lpstr>
      <vt:lpstr>Overcoming Failure</vt:lpstr>
      <vt:lpstr>Overcoming Failure</vt:lpstr>
      <vt:lpstr>Overcoming Failure</vt:lpstr>
      <vt:lpstr>Overcoming Failure</vt:lpstr>
      <vt:lpstr>Overcoming Failure</vt:lpstr>
      <vt:lpstr>Overcoming Failure</vt:lpstr>
      <vt:lpstr>Overcoming Failure</vt:lpstr>
      <vt:lpstr>Overcoming Failure</vt:lpstr>
      <vt:lpstr>Overcoming Failure</vt:lpstr>
      <vt:lpstr>Overcoming Failure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Failure</dc:title>
  <dc:creator>Paul Adams</dc:creator>
  <cp:lastModifiedBy>Paul Adams</cp:lastModifiedBy>
  <cp:revision>6</cp:revision>
  <dcterms:created xsi:type="dcterms:W3CDTF">2016-08-12T14:32:53Z</dcterms:created>
  <dcterms:modified xsi:type="dcterms:W3CDTF">2016-08-14T02:10:33Z</dcterms:modified>
</cp:coreProperties>
</file>