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86" r:id="rId5"/>
    <p:sldId id="256" r:id="rId6"/>
    <p:sldId id="271" r:id="rId7"/>
    <p:sldId id="277" r:id="rId8"/>
    <p:sldId id="278" r:id="rId9"/>
    <p:sldId id="284" r:id="rId10"/>
    <p:sldId id="283" r:id="rId11"/>
    <p:sldId id="272" r:id="rId12"/>
    <p:sldId id="273" r:id="rId13"/>
    <p:sldId id="285" r:id="rId14"/>
    <p:sldId id="274" r:id="rId15"/>
    <p:sldId id="275" r:id="rId16"/>
    <p:sldId id="281" r:id="rId17"/>
    <p:sldId id="276"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4" d="100"/>
          <a:sy n="84" d="100"/>
        </p:scale>
        <p:origin x="96" y="125"/>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10/14/2017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10/14/2017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10/14/2017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10/14/2017</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28864-1106-41A2-B7CA-A19798B7633E}"/>
              </a:ext>
            </a:extLst>
          </p:cNvPr>
          <p:cNvSpPr>
            <a:spLocks noGrp="1"/>
          </p:cNvSpPr>
          <p:nvPr>
            <p:ph type="title"/>
          </p:nvPr>
        </p:nvSpPr>
        <p:spPr>
          <a:xfrm>
            <a:off x="608012" y="152400"/>
            <a:ext cx="11125200" cy="1066800"/>
          </a:xfrm>
        </p:spPr>
        <p:txBody>
          <a:bodyPr>
            <a:normAutofit/>
          </a:bodyPr>
          <a:lstStyle/>
          <a:p>
            <a:pPr algn="ctr"/>
            <a:r>
              <a:rPr lang="en-US" sz="5400" dirty="0"/>
              <a:t>Scripture Reading - Romans 5:5-9</a:t>
            </a:r>
          </a:p>
        </p:txBody>
      </p:sp>
      <p:sp>
        <p:nvSpPr>
          <p:cNvPr id="5" name="Content Placeholder 4">
            <a:extLst>
              <a:ext uri="{FF2B5EF4-FFF2-40B4-BE49-F238E27FC236}">
                <a16:creationId xmlns:a16="http://schemas.microsoft.com/office/drawing/2014/main" id="{418EFC98-59F9-4F9E-9BFE-3FD281543580}"/>
              </a:ext>
            </a:extLst>
          </p:cNvPr>
          <p:cNvSpPr>
            <a:spLocks noGrp="1"/>
          </p:cNvSpPr>
          <p:nvPr>
            <p:ph idx="1"/>
          </p:nvPr>
        </p:nvSpPr>
        <p:spPr>
          <a:xfrm>
            <a:off x="608012" y="1600200"/>
            <a:ext cx="10896600" cy="5029200"/>
          </a:xfrm>
        </p:spPr>
        <p:txBody>
          <a:bodyPr>
            <a:normAutofit/>
          </a:bodyPr>
          <a:lstStyle/>
          <a:p>
            <a:pPr marL="0" indent="0" algn="ctr">
              <a:buNone/>
            </a:pPr>
            <a:r>
              <a:rPr lang="en-US" sz="3200" dirty="0"/>
              <a:t>“Now hope does not disappoint, because the love of God has been poured out in our hearts by the Holy Spirit who was given to us. For when we were still without strength, in due time Christ died for the ungodly. For scarcely for a righteous man will one die; yet perhaps for a good man someone would even dare to die. But God demonstrates His own love toward us, in that while we were still sinners, Christ died for us. Much more then, having now been justified by His blood, we shall be saved from wrath through Him.”</a:t>
            </a:r>
          </a:p>
        </p:txBody>
      </p:sp>
    </p:spTree>
    <p:extLst>
      <p:ext uri="{BB962C8B-B14F-4D97-AF65-F5344CB8AC3E}">
        <p14:creationId xmlns:p14="http://schemas.microsoft.com/office/powerpoint/2010/main" val="346793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Disappointment With Others.</a:t>
            </a:r>
          </a:p>
          <a:p>
            <a:endParaRPr lang="en-US" sz="3200" dirty="0"/>
          </a:p>
          <a:p>
            <a:pPr lvl="1"/>
            <a:r>
              <a:rPr lang="en-US" sz="2800" dirty="0"/>
              <a:t>“The eyes of the LORD are on the righteous, And His ears are open to their cry. The face of the LORD is against those who do evil, To cut off the remembrance of them from the earth. The righteous cry out, and the LORD hears, And delivers them out of all their troubles.”  (Psalms 34:15-17)</a:t>
            </a:r>
          </a:p>
          <a:p>
            <a:endParaRPr lang="en-US" sz="3200" dirty="0"/>
          </a:p>
        </p:txBody>
      </p:sp>
    </p:spTree>
    <p:extLst>
      <p:ext uri="{BB962C8B-B14F-4D97-AF65-F5344CB8AC3E}">
        <p14:creationId xmlns:p14="http://schemas.microsoft.com/office/powerpoint/2010/main" val="123018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dirty="0"/>
              <a:t>People of God Have Often Been Disappointed.</a:t>
            </a:r>
          </a:p>
          <a:p>
            <a:endParaRPr lang="en-US" sz="3200" dirty="0"/>
          </a:p>
          <a:p>
            <a:endParaRPr lang="en-US" sz="3200" dirty="0"/>
          </a:p>
          <a:p>
            <a:r>
              <a:rPr lang="en-US" sz="3200" dirty="0"/>
              <a:t>Disappointment With Others.</a:t>
            </a:r>
          </a:p>
          <a:p>
            <a:endParaRPr lang="en-US" sz="3200" dirty="0"/>
          </a:p>
          <a:p>
            <a:endParaRPr lang="en-US" sz="3200" dirty="0"/>
          </a:p>
          <a:p>
            <a:r>
              <a:rPr lang="en-US" sz="3200" b="1" dirty="0"/>
              <a:t>Disappointment With Myself.</a:t>
            </a:r>
          </a:p>
        </p:txBody>
      </p:sp>
    </p:spTree>
    <p:extLst>
      <p:ext uri="{BB962C8B-B14F-4D97-AF65-F5344CB8AC3E}">
        <p14:creationId xmlns:p14="http://schemas.microsoft.com/office/powerpoint/2010/main" val="131213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animEffect transition="in" filter="fade">
                                      <p:cBhvr>
                                        <p:cTn id="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Disappointment With Myself.</a:t>
            </a:r>
          </a:p>
          <a:p>
            <a:endParaRPr lang="en-US" sz="3200" dirty="0"/>
          </a:p>
          <a:p>
            <a:pPr lvl="1"/>
            <a:r>
              <a:rPr lang="en-US" sz="2800" dirty="0"/>
              <a:t>“These things I have spoken to you, that in Me you may have peace. In the world you will have tribulation; but be of good cheer, I have overcome the world.” (John 16:33)</a:t>
            </a:r>
          </a:p>
          <a:p>
            <a:pPr lvl="1"/>
            <a:endParaRPr lang="en-US" sz="2800" dirty="0"/>
          </a:p>
          <a:p>
            <a:pPr lvl="1"/>
            <a:r>
              <a:rPr lang="en-US" sz="2800" dirty="0"/>
              <a:t>“You are of God, little children, and have overcome them, because He who is in you is greater than he who is in the world.”                 (1 John 4:4)</a:t>
            </a:r>
          </a:p>
        </p:txBody>
      </p:sp>
    </p:spTree>
    <p:extLst>
      <p:ext uri="{BB962C8B-B14F-4D97-AF65-F5344CB8AC3E}">
        <p14:creationId xmlns:p14="http://schemas.microsoft.com/office/powerpoint/2010/main" val="14724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fade">
                                      <p:cBhvr>
                                        <p:cTn id="1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Disappointment With Myself.</a:t>
            </a:r>
          </a:p>
          <a:p>
            <a:endParaRPr lang="en-US" sz="3200" dirty="0"/>
          </a:p>
          <a:p>
            <a:pPr lvl="1"/>
            <a:r>
              <a:rPr lang="en-US" sz="2800" dirty="0"/>
              <a:t>“And we know that all things work together for good to those who love God, to those who are the called according to His purpose.” (Romans 8:28)</a:t>
            </a:r>
          </a:p>
        </p:txBody>
      </p:sp>
    </p:spTree>
    <p:extLst>
      <p:ext uri="{BB962C8B-B14F-4D97-AF65-F5344CB8AC3E}">
        <p14:creationId xmlns:p14="http://schemas.microsoft.com/office/powerpoint/2010/main" val="19107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People of God Have Often Been Disappointed.</a:t>
            </a:r>
          </a:p>
          <a:p>
            <a:endParaRPr lang="en-US" sz="3200" b="1" dirty="0"/>
          </a:p>
          <a:p>
            <a:endParaRPr lang="en-US" sz="3200" b="1" dirty="0"/>
          </a:p>
          <a:p>
            <a:r>
              <a:rPr lang="en-US" sz="3200" b="1" dirty="0"/>
              <a:t>Disappointment With Others.</a:t>
            </a:r>
          </a:p>
          <a:p>
            <a:endParaRPr lang="en-US" sz="3200" b="1" dirty="0"/>
          </a:p>
          <a:p>
            <a:endParaRPr lang="en-US" sz="3200" b="1" dirty="0"/>
          </a:p>
          <a:p>
            <a:r>
              <a:rPr lang="en-US" sz="3200" b="1" dirty="0"/>
              <a:t>Disappointment With Myself.</a:t>
            </a:r>
          </a:p>
        </p:txBody>
      </p:sp>
    </p:spTree>
    <p:extLst>
      <p:ext uri="{BB962C8B-B14F-4D97-AF65-F5344CB8AC3E}">
        <p14:creationId xmlns:p14="http://schemas.microsoft.com/office/powerpoint/2010/main" val="41022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2" y="1524000"/>
            <a:ext cx="9601201" cy="3200400"/>
          </a:xfrm>
        </p:spPr>
        <p:txBody>
          <a:bodyPr/>
          <a:lstStyle/>
          <a:p>
            <a:pPr algn="ctr"/>
            <a:r>
              <a:rPr lang="en-US" sz="8000" dirty="0"/>
              <a:t>Have You Ever Been Disappointed?</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People of God Have Often Been Disappointed.</a:t>
            </a:r>
          </a:p>
          <a:p>
            <a:pPr lvl="1"/>
            <a:endParaRPr lang="en-US" sz="2800" dirty="0"/>
          </a:p>
          <a:p>
            <a:pPr lvl="1"/>
            <a:r>
              <a:rPr lang="en-US" sz="2800" dirty="0"/>
              <a:t>Moses</a:t>
            </a:r>
          </a:p>
          <a:p>
            <a:pPr lvl="2"/>
            <a:r>
              <a:rPr lang="en-US" sz="2400" dirty="0"/>
              <a:t>“Now when he was forty years old, it came into his heart to visit his brethren, the children of Israel. And seeing one of them suffer wrong, he defended and avenged him who was oppressed, and struck down the Egyptian. For he supposed that his brethren would have understood that God would deliver them by his hand, but they did not understand. And the next day he appeared to two of them as they were fighting, and tried to reconcile them, saying, 'Men, you are brethren; why do you wrong one another?' But he who did his neighbor wrong pushed him away, saying, 'WHO MADE YOU A RULER AND A JUDGE OVER US? DO YOU WANT TO KILL ME AS YOU DID THE EGYPTIAN YESTERDAY?' Then, at this saying, Moses fled and became a dweller in the land of Midian, where he had two sons.”  (Acts 7:23-29)</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People of God Have Often Been Disappointed.</a:t>
            </a:r>
          </a:p>
          <a:p>
            <a:endParaRPr lang="en-US" sz="3200" dirty="0"/>
          </a:p>
          <a:p>
            <a:pPr lvl="1"/>
            <a:r>
              <a:rPr lang="en-US" sz="2800" dirty="0"/>
              <a:t>Job</a:t>
            </a:r>
          </a:p>
          <a:p>
            <a:pPr lvl="2"/>
            <a:r>
              <a:rPr lang="en-US" sz="2600" dirty="0"/>
              <a:t>“Then his wife said to him, ‘Do you still hold fast to your integrity? Curse God and die!’ But he said to her, ‘You speak as one of the foolish women speaks. Shall we indeed accept good from God, and shall we not accept adversity?’ In all this Job did not sin with his lips.”                   (Job 2:9-10)</a:t>
            </a:r>
          </a:p>
          <a:p>
            <a:pPr lvl="2"/>
            <a:endParaRPr lang="en-US" sz="2600" dirty="0"/>
          </a:p>
          <a:p>
            <a:pPr lvl="2"/>
            <a:r>
              <a:rPr lang="en-US" sz="2600" dirty="0"/>
              <a:t>“I have heard many such things; Miserable comforters are you all!”  (Job 16:2)</a:t>
            </a:r>
          </a:p>
        </p:txBody>
      </p:sp>
    </p:spTree>
    <p:extLst>
      <p:ext uri="{BB962C8B-B14F-4D97-AF65-F5344CB8AC3E}">
        <p14:creationId xmlns:p14="http://schemas.microsoft.com/office/powerpoint/2010/main" val="18453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fade">
                                      <p:cBhvr>
                                        <p:cTn id="1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People of God Have Often Been Disappointed.</a:t>
            </a:r>
          </a:p>
          <a:p>
            <a:endParaRPr lang="en-US" sz="3200" dirty="0"/>
          </a:p>
          <a:p>
            <a:pPr lvl="1"/>
            <a:r>
              <a:rPr lang="en-US" sz="2800" dirty="0"/>
              <a:t>David</a:t>
            </a:r>
          </a:p>
          <a:p>
            <a:pPr lvl="2"/>
            <a:r>
              <a:rPr lang="en-US" sz="2600" dirty="0"/>
              <a:t>“However, he would not heed her voice; and being stronger than she, he forced her and lay with her.” (2 Samuel 13:14)</a:t>
            </a:r>
          </a:p>
          <a:p>
            <a:pPr lvl="2"/>
            <a:endParaRPr lang="en-US" sz="2600" dirty="0"/>
          </a:p>
          <a:p>
            <a:pPr lvl="2"/>
            <a:r>
              <a:rPr lang="en-US" sz="2600" dirty="0"/>
              <a:t>“Now Absalom had commanded his servants, saying, "Watch now, when Amnon's heart is merry with wine, and when I say to you, 'Strike Amnon!' then kill him. Do not be afraid. Have I not commanded you? Be courageous and valiant." So the servants of Absalom did to Amnon as Absalom had commanded. Then all the king's sons arose, and each one got on his mule and fled.”                        (2 Samuel 13:28-29)</a:t>
            </a:r>
          </a:p>
        </p:txBody>
      </p:sp>
    </p:spTree>
    <p:extLst>
      <p:ext uri="{BB962C8B-B14F-4D97-AF65-F5344CB8AC3E}">
        <p14:creationId xmlns:p14="http://schemas.microsoft.com/office/powerpoint/2010/main" val="24271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fade">
                                      <p:cBhvr>
                                        <p:cTn id="1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People of God Have Often Been Disappointed.</a:t>
            </a:r>
          </a:p>
          <a:p>
            <a:endParaRPr lang="en-US" sz="3200" dirty="0"/>
          </a:p>
          <a:p>
            <a:pPr lvl="1"/>
            <a:r>
              <a:rPr lang="en-US" sz="2800" dirty="0"/>
              <a:t>David</a:t>
            </a:r>
          </a:p>
          <a:p>
            <a:pPr lvl="2"/>
            <a:r>
              <a:rPr lang="en-US" sz="2600" dirty="0"/>
              <a:t>“Then Absalom sent for </a:t>
            </a:r>
            <a:r>
              <a:rPr lang="en-US" sz="2600" dirty="0" err="1"/>
              <a:t>Ahithophel</a:t>
            </a:r>
            <a:r>
              <a:rPr lang="en-US" sz="2600" dirty="0"/>
              <a:t> the </a:t>
            </a:r>
            <a:r>
              <a:rPr lang="en-US" sz="2600" dirty="0" err="1"/>
              <a:t>Gilonite</a:t>
            </a:r>
            <a:r>
              <a:rPr lang="en-US" sz="2600" dirty="0"/>
              <a:t>, David's counselor, from his city—from </a:t>
            </a:r>
            <a:r>
              <a:rPr lang="en-US" sz="2600" dirty="0" err="1"/>
              <a:t>Giloh</a:t>
            </a:r>
            <a:r>
              <a:rPr lang="en-US" sz="2600" dirty="0"/>
              <a:t>—while he offered sacrifices. And the conspiracy grew strong, for the people with Absalom continually increased in number.”  (2 Samuel 15:12)</a:t>
            </a:r>
          </a:p>
        </p:txBody>
      </p:sp>
    </p:spTree>
    <p:extLst>
      <p:ext uri="{BB962C8B-B14F-4D97-AF65-F5344CB8AC3E}">
        <p14:creationId xmlns:p14="http://schemas.microsoft.com/office/powerpoint/2010/main" val="87486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People of God Have Often Been Disappointed.</a:t>
            </a:r>
          </a:p>
          <a:p>
            <a:endParaRPr lang="en-US" sz="3200" dirty="0"/>
          </a:p>
          <a:p>
            <a:pPr lvl="1"/>
            <a:r>
              <a:rPr lang="en-US" sz="2800" dirty="0"/>
              <a:t>Jesus</a:t>
            </a:r>
          </a:p>
          <a:p>
            <a:pPr lvl="2"/>
            <a:r>
              <a:rPr lang="en-US" sz="2600" dirty="0"/>
              <a:t>“His brothers therefore said to Him, ‘Depart from here and go into Judea, that Your disciples also may see the works that You are doing. For no one does anything in secret while he himself seeks to be known openly. If You do these things, show Yourself to the world.’ For even His brothers did not believe in Him.” (John 7:3-5)</a:t>
            </a:r>
          </a:p>
          <a:p>
            <a:pPr lvl="2"/>
            <a:endParaRPr lang="en-US" sz="2600" dirty="0"/>
          </a:p>
          <a:p>
            <a:pPr lvl="2"/>
            <a:r>
              <a:rPr lang="en-US" sz="2600" dirty="0"/>
              <a:t>“Then He went out from there and came to His own country, and His disciples followed Him. … Is this not the carpenter, the Son of Mary, and brother of James, </a:t>
            </a:r>
            <a:r>
              <a:rPr lang="en-US" sz="2600" dirty="0" err="1"/>
              <a:t>Joses</a:t>
            </a:r>
            <a:r>
              <a:rPr lang="en-US" sz="2600" dirty="0"/>
              <a:t>, Judas, and Simon? And are not His sisters here with us?" So they were offended at Him.” (Mark 6:1,3)</a:t>
            </a:r>
          </a:p>
        </p:txBody>
      </p:sp>
    </p:spTree>
    <p:extLst>
      <p:ext uri="{BB962C8B-B14F-4D97-AF65-F5344CB8AC3E}">
        <p14:creationId xmlns:p14="http://schemas.microsoft.com/office/powerpoint/2010/main" val="155159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fade">
                                      <p:cBhvr>
                                        <p:cTn id="1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dirty="0"/>
              <a:t>People of God Have Often Been Disappointed.</a:t>
            </a:r>
          </a:p>
          <a:p>
            <a:endParaRPr lang="en-US" sz="3200" dirty="0"/>
          </a:p>
          <a:p>
            <a:endParaRPr lang="en-US" sz="3200" dirty="0"/>
          </a:p>
          <a:p>
            <a:r>
              <a:rPr lang="en-US" sz="3200" b="1" dirty="0"/>
              <a:t>Disappointment With Others.</a:t>
            </a:r>
          </a:p>
          <a:p>
            <a:endParaRPr lang="en-US" sz="3200" dirty="0"/>
          </a:p>
          <a:p>
            <a:endParaRPr lang="en-US" sz="3200" dirty="0"/>
          </a:p>
        </p:txBody>
      </p:sp>
    </p:spTree>
    <p:extLst>
      <p:ext uri="{BB962C8B-B14F-4D97-AF65-F5344CB8AC3E}">
        <p14:creationId xmlns:p14="http://schemas.microsoft.com/office/powerpoint/2010/main" val="142671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76200"/>
            <a:ext cx="11658600" cy="990600"/>
          </a:xfrm>
        </p:spPr>
        <p:txBody>
          <a:bodyPr>
            <a:normAutofit/>
          </a:bodyPr>
          <a:lstStyle/>
          <a:p>
            <a:pPr algn="ctr"/>
            <a:r>
              <a:rPr lang="en-US" sz="5400" dirty="0"/>
              <a:t>Have you Ever Been Disappointed?</a:t>
            </a:r>
          </a:p>
        </p:txBody>
      </p:sp>
      <p:sp>
        <p:nvSpPr>
          <p:cNvPr id="14" name="Content Placeholder 13"/>
          <p:cNvSpPr>
            <a:spLocks noGrp="1"/>
          </p:cNvSpPr>
          <p:nvPr>
            <p:ph idx="1"/>
          </p:nvPr>
        </p:nvSpPr>
        <p:spPr>
          <a:xfrm>
            <a:off x="150812" y="1295400"/>
            <a:ext cx="11887200" cy="5562600"/>
          </a:xfrm>
        </p:spPr>
        <p:txBody>
          <a:bodyPr>
            <a:normAutofit/>
          </a:bodyPr>
          <a:lstStyle/>
          <a:p>
            <a:r>
              <a:rPr lang="en-US" sz="3200" b="1" dirty="0"/>
              <a:t>Disappointment With Others.</a:t>
            </a:r>
          </a:p>
          <a:p>
            <a:endParaRPr lang="en-US" sz="3200" dirty="0"/>
          </a:p>
          <a:p>
            <a:pPr lvl="1"/>
            <a:r>
              <a:rPr lang="en-US" sz="2800" dirty="0"/>
              <a:t>“It is better to trust in the LORD Than to put confidence in man. It is better to trust in the LORD Than to put confidence in princes.” (Psalms 118:8-9)</a:t>
            </a:r>
          </a:p>
          <a:p>
            <a:pPr lvl="1"/>
            <a:endParaRPr lang="en-US" sz="2800" dirty="0"/>
          </a:p>
          <a:p>
            <a:pPr lvl="1"/>
            <a:r>
              <a:rPr lang="en-US" sz="2800" dirty="0"/>
              <a:t>“Praise the LORD! Praise the LORD, O my soul! While I live I will praise the LORD; I will sing praises to my God while I have my being. Do not put your trust in princes, Nor in a son of man, in whom there is no help. His spirit departs, he returns to his earth; In that very day his plans perish.”(Psalms 146:1-4)</a:t>
            </a:r>
          </a:p>
          <a:p>
            <a:endParaRPr lang="en-US" sz="3200" dirty="0"/>
          </a:p>
        </p:txBody>
      </p:sp>
    </p:spTree>
    <p:extLst>
      <p:ext uri="{BB962C8B-B14F-4D97-AF65-F5344CB8AC3E}">
        <p14:creationId xmlns:p14="http://schemas.microsoft.com/office/powerpoint/2010/main" val="15540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fade">
                                      <p:cBhvr>
                                        <p:cTn id="1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http://schemas.microsoft.com/office/2006/documentManagement/types"/>
    <ds:schemaRef ds:uri="http://purl.org/dc/terms/"/>
    <ds:schemaRef ds:uri="4873beb7-5857-4685-be1f-d57550cc96cc"/>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59</TotalTime>
  <Words>1144</Words>
  <Application>Microsoft Office PowerPoint</Application>
  <PresentationFormat>Custom</PresentationFormat>
  <Paragraphs>75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vt:lpstr>
      <vt:lpstr>Woodgrain 16x9</vt:lpstr>
      <vt:lpstr>Scripture Reading - Romans 5:5-9</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lpstr>Have you Ever Been Disappointed?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Ever Been Disappointed?</dc:title>
  <dc:creator>Paul Adams</dc:creator>
  <cp:lastModifiedBy>Paul Adams</cp:lastModifiedBy>
  <cp:revision>6</cp:revision>
  <dcterms:created xsi:type="dcterms:W3CDTF">2017-10-14T14:29:19Z</dcterms:created>
  <dcterms:modified xsi:type="dcterms:W3CDTF">2017-10-14T15:29:00Z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