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302" r:id="rId5"/>
    <p:sldId id="300" r:id="rId6"/>
    <p:sldId id="299" r:id="rId7"/>
    <p:sldId id="303" r:id="rId8"/>
    <p:sldId id="298" r:id="rId9"/>
    <p:sldId id="297" r:id="rId10"/>
    <p:sldId id="304" r:id="rId11"/>
    <p:sldId id="296" r:id="rId12"/>
    <p:sldId id="295" r:id="rId13"/>
    <p:sldId id="301" r:id="rId14"/>
    <p:sldId id="305" r:id="rId15"/>
    <p:sldId id="294" r:id="rId16"/>
    <p:sldId id="293" r:id="rId17"/>
    <p:sldId id="307" r:id="rId18"/>
    <p:sldId id="292" r:id="rId19"/>
    <p:sldId id="28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F0075B10-458E-413C-ACC8-E0B9C5F8A657}"/>
    <pc:docChg chg="undo custSel modSld">
      <pc:chgData name="Paul Adams" userId="78f9f193424ede4b" providerId="LiveId" clId="{F0075B10-458E-413C-ACC8-E0B9C5F8A657}" dt="2017-10-28T16:23:04.452" v="5" actId="478"/>
      <pc:docMkLst>
        <pc:docMk/>
      </pc:docMkLst>
      <pc:sldChg chg="addSp delSp modSp addAnim delAnim">
        <pc:chgData name="Paul Adams" userId="78f9f193424ede4b" providerId="LiveId" clId="{F0075B10-458E-413C-ACC8-E0B9C5F8A657}" dt="2017-10-28T16:23:04.452" v="5" actId="478"/>
        <pc:sldMkLst>
          <pc:docMk/>
          <pc:sldMk cId="2194811070" sldId="256"/>
        </pc:sldMkLst>
        <pc:spChg chg="mod">
          <ac:chgData name="Paul Adams" userId="78f9f193424ede4b" providerId="LiveId" clId="{F0075B10-458E-413C-ACC8-E0B9C5F8A657}" dt="2017-10-28T16:22:58.903" v="3" actId="1076"/>
          <ac:spMkLst>
            <pc:docMk/>
            <pc:sldMk cId="2194811070" sldId="256"/>
            <ac:spMk id="3" creationId="{1F7F07ED-2640-41BB-AD0D-93112B71D139}"/>
          </ac:spMkLst>
        </pc:spChg>
        <pc:spChg chg="add del">
          <ac:chgData name="Paul Adams" userId="78f9f193424ede4b" providerId="LiveId" clId="{F0075B10-458E-413C-ACC8-E0B9C5F8A657}" dt="2017-10-28T16:23:04.452" v="5" actId="478"/>
          <ac:spMkLst>
            <pc:docMk/>
            <pc:sldMk cId="2194811070" sldId="256"/>
            <ac:spMk id="4" creationId="{4735CBA7-997D-428E-82A7-8B7F5FA377D9}"/>
          </ac:spMkLst>
        </pc:spChg>
        <pc:spChg chg="add del">
          <ac:chgData name="Paul Adams" userId="78f9f193424ede4b" providerId="LiveId" clId="{F0075B10-458E-413C-ACC8-E0B9C5F8A657}" dt="2017-10-28T16:23:02.409" v="4" actId="478"/>
          <ac:spMkLst>
            <pc:docMk/>
            <pc:sldMk cId="2194811070" sldId="256"/>
            <ac:spMk id="6" creationId="{7EC51179-CEDD-49EB-9A2A-67040DE62989}"/>
          </ac:spMkLst>
        </pc:spChg>
      </pc:sldChg>
    </pc:docChg>
  </pc:docChgLst>
  <pc:docChgLst>
    <pc:chgData name="Paul Adams" userId="78f9f193424ede4b" providerId="LiveId" clId="{9ADC68D4-F4F3-4D13-9D9C-14284EDFF8B2}"/>
    <pc:docChg chg="custSel addSld delSld modSld">
      <pc:chgData name="Paul Adams" userId="78f9f193424ede4b" providerId="LiveId" clId="{9ADC68D4-F4F3-4D13-9D9C-14284EDFF8B2}" dt="2017-10-23T18:11:44.347" v="687" actId="113"/>
      <pc:docMkLst>
        <pc:docMk/>
      </pc:docMkLst>
      <pc:sldChg chg="modSp">
        <pc:chgData name="Paul Adams" userId="78f9f193424ede4b" providerId="LiveId" clId="{9ADC68D4-F4F3-4D13-9D9C-14284EDFF8B2}" dt="2017-10-23T17:44:27.117" v="94" actId="255"/>
        <pc:sldMkLst>
          <pc:docMk/>
          <pc:sldMk cId="2194811070" sldId="256"/>
        </pc:sldMkLst>
        <pc:spChg chg="mod">
          <ac:chgData name="Paul Adams" userId="78f9f193424ede4b" providerId="LiveId" clId="{9ADC68D4-F4F3-4D13-9D9C-14284EDFF8B2}" dt="2017-10-23T17:42:08.046" v="40" actId="20577"/>
          <ac:spMkLst>
            <pc:docMk/>
            <pc:sldMk cId="2194811070" sldId="256"/>
            <ac:spMk id="3" creationId="{1F7F07ED-2640-41BB-AD0D-93112B71D139}"/>
          </ac:spMkLst>
        </pc:spChg>
        <pc:spChg chg="mod">
          <ac:chgData name="Paul Adams" userId="78f9f193424ede4b" providerId="LiveId" clId="{9ADC68D4-F4F3-4D13-9D9C-14284EDFF8B2}" dt="2017-10-23T17:44:27.117" v="94" actId="255"/>
          <ac:spMkLst>
            <pc:docMk/>
            <pc:sldMk cId="2194811070" sldId="256"/>
            <ac:spMk id="6" creationId="{7EC51179-CEDD-49EB-9A2A-67040DE62989}"/>
          </ac:spMkLst>
        </pc:spChg>
      </pc:sldChg>
      <pc:sldChg chg="delSp modSp delAnim modAnim">
        <pc:chgData name="Paul Adams" userId="78f9f193424ede4b" providerId="LiveId" clId="{9ADC68D4-F4F3-4D13-9D9C-14284EDFF8B2}" dt="2017-10-23T18:10:20.276" v="672" actId="113"/>
        <pc:sldMkLst>
          <pc:docMk/>
          <pc:sldMk cId="4226078098" sldId="257"/>
        </pc:sldMkLst>
        <pc:spChg chg="mod">
          <ac:chgData name="Paul Adams" userId="78f9f193424ede4b" providerId="LiveId" clId="{9ADC68D4-F4F3-4D13-9D9C-14284EDFF8B2}" dt="2017-10-23T17:45:17.812" v="124" actId="255"/>
          <ac:spMkLst>
            <pc:docMk/>
            <pc:sldMk cId="4226078098" sldId="257"/>
            <ac:spMk id="2" creationId="{648FBCBE-1D11-48B3-80BA-FB14AB9402DA}"/>
          </ac:spMkLst>
        </pc:spChg>
        <pc:spChg chg="mod">
          <ac:chgData name="Paul Adams" userId="78f9f193424ede4b" providerId="LiveId" clId="{9ADC68D4-F4F3-4D13-9D9C-14284EDFF8B2}" dt="2017-10-23T18:10:20.276" v="672" actId="113"/>
          <ac:spMkLst>
            <pc:docMk/>
            <pc:sldMk cId="4226078098" sldId="257"/>
            <ac:spMk id="3" creationId="{77432F2D-8E32-4134-8828-E78E3D7132A3}"/>
          </ac:spMkLst>
        </pc:spChg>
        <pc:spChg chg="del">
          <ac:chgData name="Paul Adams" userId="78f9f193424ede4b" providerId="LiveId" clId="{9ADC68D4-F4F3-4D13-9D9C-14284EDFF8B2}" dt="2017-10-23T17:44:47.495" v="95" actId="478"/>
          <ac:spMkLst>
            <pc:docMk/>
            <pc:sldMk cId="4226078098" sldId="257"/>
            <ac:spMk id="4" creationId="{C27B55F1-771C-4B4F-93C8-F342A1998549}"/>
          </ac:spMkLst>
        </pc:spChg>
      </pc:sldChg>
      <pc:sldChg chg="modSp">
        <pc:chgData name="Paul Adams" userId="78f9f193424ede4b" providerId="LiveId" clId="{9ADC68D4-F4F3-4D13-9D9C-14284EDFF8B2}" dt="2017-10-23T18:05:02.667" v="621" actId="14100"/>
        <pc:sldMkLst>
          <pc:docMk/>
          <pc:sldMk cId="1294369437" sldId="270"/>
        </pc:sldMkLst>
        <pc:spChg chg="mod">
          <ac:chgData name="Paul Adams" userId="78f9f193424ede4b" providerId="LiveId" clId="{9ADC68D4-F4F3-4D13-9D9C-14284EDFF8B2}" dt="2017-10-23T18:04:49.524" v="604" actId="20577"/>
          <ac:spMkLst>
            <pc:docMk/>
            <pc:sldMk cId="1294369437" sldId="270"/>
            <ac:spMk id="2" creationId="{648FBCBE-1D11-48B3-80BA-FB14AB9402DA}"/>
          </ac:spMkLst>
        </pc:spChg>
        <pc:spChg chg="mod">
          <ac:chgData name="Paul Adams" userId="78f9f193424ede4b" providerId="LiveId" clId="{9ADC68D4-F4F3-4D13-9D9C-14284EDFF8B2}" dt="2017-10-23T18:05:02.667" v="621" actId="14100"/>
          <ac:spMkLst>
            <pc:docMk/>
            <pc:sldMk cId="1294369437" sldId="270"/>
            <ac:spMk id="3" creationId="{77432F2D-8E32-4134-8828-E78E3D7132A3}"/>
          </ac:spMkLst>
        </pc:spChg>
      </pc:sldChg>
      <pc:sldChg chg="addSp delSp modSp modAnim">
        <pc:chgData name="Paul Adams" userId="78f9f193424ede4b" providerId="LiveId" clId="{9ADC68D4-F4F3-4D13-9D9C-14284EDFF8B2}" dt="2017-10-23T17:58:05.102" v="444" actId="255"/>
        <pc:sldMkLst>
          <pc:docMk/>
          <pc:sldMk cId="2035586796" sldId="286"/>
        </pc:sldMkLst>
        <pc:spChg chg="mod">
          <ac:chgData name="Paul Adams" userId="78f9f193424ede4b" providerId="LiveId" clId="{9ADC68D4-F4F3-4D13-9D9C-14284EDFF8B2}" dt="2017-10-23T17:58:05.102" v="444" actId="255"/>
          <ac:spMkLst>
            <pc:docMk/>
            <pc:sldMk cId="2035586796" sldId="286"/>
            <ac:spMk id="4" creationId="{4735CBA7-997D-428E-82A7-8B7F5FA377D9}"/>
          </ac:spMkLst>
        </pc:spChg>
        <pc:spChg chg="add mod">
          <ac:chgData name="Paul Adams" userId="78f9f193424ede4b" providerId="LiveId" clId="{9ADC68D4-F4F3-4D13-9D9C-14284EDFF8B2}" dt="2017-10-23T17:49:53.113" v="281" actId="1076"/>
          <ac:spMkLst>
            <pc:docMk/>
            <pc:sldMk cId="2035586796" sldId="286"/>
            <ac:spMk id="6" creationId="{401E012E-A91B-442F-87FF-7D46ECC1F481}"/>
          </ac:spMkLst>
        </pc:spChg>
        <pc:spChg chg="del">
          <ac:chgData name="Paul Adams" userId="78f9f193424ede4b" providerId="LiveId" clId="{9ADC68D4-F4F3-4D13-9D9C-14284EDFF8B2}" dt="2017-10-23T17:48:20.087" v="247" actId="478"/>
          <ac:spMkLst>
            <pc:docMk/>
            <pc:sldMk cId="2035586796" sldId="286"/>
            <ac:spMk id="9" creationId="{CC4BA1E1-A218-461D-B9DB-80835D072F0F}"/>
          </ac:spMkLst>
        </pc:spChg>
      </pc:sldChg>
      <pc:sldChg chg="add del setBg">
        <pc:chgData name="Paul Adams" userId="78f9f193424ede4b" providerId="LiveId" clId="{9ADC68D4-F4F3-4D13-9D9C-14284EDFF8B2}" dt="2017-10-23T18:05:56.105" v="627" actId="113"/>
        <pc:sldMkLst>
          <pc:docMk/>
          <pc:sldMk cId="1006578054" sldId="287"/>
        </pc:sldMkLst>
      </pc:sldChg>
      <pc:sldChg chg="del">
        <pc:chgData name="Paul Adams" userId="78f9f193424ede4b" providerId="LiveId" clId="{9ADC68D4-F4F3-4D13-9D9C-14284EDFF8B2}" dt="2017-10-23T17:48:05.111" v="239" actId="2696"/>
        <pc:sldMkLst>
          <pc:docMk/>
          <pc:sldMk cId="2883003303" sldId="287"/>
        </pc:sldMkLst>
      </pc:sldChg>
      <pc:sldChg chg="del">
        <pc:chgData name="Paul Adams" userId="78f9f193424ede4b" providerId="LiveId" clId="{9ADC68D4-F4F3-4D13-9D9C-14284EDFF8B2}" dt="2017-10-23T18:08:46.102" v="661" actId="2696"/>
        <pc:sldMkLst>
          <pc:docMk/>
          <pc:sldMk cId="3108461706" sldId="287"/>
        </pc:sldMkLst>
      </pc:sldChg>
      <pc:sldChg chg="del">
        <pc:chgData name="Paul Adams" userId="78f9f193424ede4b" providerId="LiveId" clId="{9ADC68D4-F4F3-4D13-9D9C-14284EDFF8B2}" dt="2017-10-23T17:48:05.612" v="240" actId="2696"/>
        <pc:sldMkLst>
          <pc:docMk/>
          <pc:sldMk cId="1097380810" sldId="288"/>
        </pc:sldMkLst>
      </pc:sldChg>
      <pc:sldChg chg="add del setBg">
        <pc:chgData name="Paul Adams" userId="78f9f193424ede4b" providerId="LiveId" clId="{9ADC68D4-F4F3-4D13-9D9C-14284EDFF8B2}" dt="2017-10-23T18:05:55.121" v="626" actId="113"/>
        <pc:sldMkLst>
          <pc:docMk/>
          <pc:sldMk cId="1223699305" sldId="288"/>
        </pc:sldMkLst>
      </pc:sldChg>
      <pc:sldChg chg="del">
        <pc:chgData name="Paul Adams" userId="78f9f193424ede4b" providerId="LiveId" clId="{9ADC68D4-F4F3-4D13-9D9C-14284EDFF8B2}" dt="2017-10-23T18:08:49.741" v="665" actId="2696"/>
        <pc:sldMkLst>
          <pc:docMk/>
          <pc:sldMk cId="2736198745" sldId="288"/>
        </pc:sldMkLst>
      </pc:sldChg>
      <pc:sldChg chg="add del setBg">
        <pc:chgData name="Paul Adams" userId="78f9f193424ede4b" providerId="LiveId" clId="{9ADC68D4-F4F3-4D13-9D9C-14284EDFF8B2}" dt="2017-10-23T18:05:54.815" v="625" actId="113"/>
        <pc:sldMkLst>
          <pc:docMk/>
          <pc:sldMk cId="700041396" sldId="289"/>
        </pc:sldMkLst>
      </pc:sldChg>
      <pc:sldChg chg="del">
        <pc:chgData name="Paul Adams" userId="78f9f193424ede4b" providerId="LiveId" clId="{9ADC68D4-F4F3-4D13-9D9C-14284EDFF8B2}" dt="2017-10-23T17:48:06.027" v="241" actId="2696"/>
        <pc:sldMkLst>
          <pc:docMk/>
          <pc:sldMk cId="1335465678" sldId="289"/>
        </pc:sldMkLst>
      </pc:sldChg>
      <pc:sldChg chg="del">
        <pc:chgData name="Paul Adams" userId="78f9f193424ede4b" providerId="LiveId" clId="{9ADC68D4-F4F3-4D13-9D9C-14284EDFF8B2}" dt="2017-10-23T18:08:48.292" v="664" actId="2696"/>
        <pc:sldMkLst>
          <pc:docMk/>
          <pc:sldMk cId="3182538067" sldId="289"/>
        </pc:sldMkLst>
      </pc:sldChg>
      <pc:sldChg chg="del">
        <pc:chgData name="Paul Adams" userId="78f9f193424ede4b" providerId="LiveId" clId="{9ADC68D4-F4F3-4D13-9D9C-14284EDFF8B2}" dt="2017-10-23T18:08:47.624" v="663" actId="2696"/>
        <pc:sldMkLst>
          <pc:docMk/>
          <pc:sldMk cId="1407103329" sldId="290"/>
        </pc:sldMkLst>
      </pc:sldChg>
      <pc:sldChg chg="del">
        <pc:chgData name="Paul Adams" userId="78f9f193424ede4b" providerId="LiveId" clId="{9ADC68D4-F4F3-4D13-9D9C-14284EDFF8B2}" dt="2017-10-23T17:48:06.591" v="242" actId="2696"/>
        <pc:sldMkLst>
          <pc:docMk/>
          <pc:sldMk cId="3030626408" sldId="290"/>
        </pc:sldMkLst>
      </pc:sldChg>
      <pc:sldChg chg="del">
        <pc:chgData name="Paul Adams" userId="78f9f193424ede4b" providerId="LiveId" clId="{9ADC68D4-F4F3-4D13-9D9C-14284EDFF8B2}" dt="2017-10-23T17:48:07.247" v="243" actId="2696"/>
        <pc:sldMkLst>
          <pc:docMk/>
          <pc:sldMk cId="1614329385" sldId="291"/>
        </pc:sldMkLst>
      </pc:sldChg>
      <pc:sldChg chg="del">
        <pc:chgData name="Paul Adams" userId="78f9f193424ede4b" providerId="LiveId" clId="{9ADC68D4-F4F3-4D13-9D9C-14284EDFF8B2}" dt="2017-10-23T18:08:46.786" v="662" actId="2696"/>
        <pc:sldMkLst>
          <pc:docMk/>
          <pc:sldMk cId="2358299082" sldId="291"/>
        </pc:sldMkLst>
      </pc:sldChg>
      <pc:sldChg chg="del">
        <pc:chgData name="Paul Adams" userId="78f9f193424ede4b" providerId="LiveId" clId="{9ADC68D4-F4F3-4D13-9D9C-14284EDFF8B2}" dt="2017-10-23T17:48:07.855" v="244" actId="2696"/>
        <pc:sldMkLst>
          <pc:docMk/>
          <pc:sldMk cId="3511118039" sldId="292"/>
        </pc:sldMkLst>
      </pc:sldChg>
      <pc:sldChg chg="modSp modAnim">
        <pc:chgData name="Paul Adams" userId="78f9f193424ede4b" providerId="LiveId" clId="{9ADC68D4-F4F3-4D13-9D9C-14284EDFF8B2}" dt="2017-10-23T18:08:39.947" v="660" actId="15"/>
        <pc:sldMkLst>
          <pc:docMk/>
          <pc:sldMk cId="1968590924" sldId="293"/>
        </pc:sldMkLst>
        <pc:spChg chg="mod">
          <ac:chgData name="Paul Adams" userId="78f9f193424ede4b" providerId="LiveId" clId="{9ADC68D4-F4F3-4D13-9D9C-14284EDFF8B2}" dt="2017-10-23T18:08:39.947" v="660" actId="15"/>
          <ac:spMkLst>
            <pc:docMk/>
            <pc:sldMk cId="1968590924" sldId="293"/>
            <ac:spMk id="3" creationId="{77432F2D-8E32-4134-8828-E78E3D7132A3}"/>
          </ac:spMkLst>
        </pc:spChg>
      </pc:sldChg>
      <pc:sldChg chg="del">
        <pc:chgData name="Paul Adams" userId="78f9f193424ede4b" providerId="LiveId" clId="{9ADC68D4-F4F3-4D13-9D9C-14284EDFF8B2}" dt="2017-10-23T17:48:08.627" v="245" actId="2696"/>
        <pc:sldMkLst>
          <pc:docMk/>
          <pc:sldMk cId="2160125526" sldId="293"/>
        </pc:sldMkLst>
      </pc:sldChg>
      <pc:sldChg chg="del">
        <pc:chgData name="Paul Adams" userId="78f9f193424ede4b" providerId="LiveId" clId="{9ADC68D4-F4F3-4D13-9D9C-14284EDFF8B2}" dt="2017-10-23T17:48:09.613" v="246" actId="2696"/>
        <pc:sldMkLst>
          <pc:docMk/>
          <pc:sldMk cId="1427311987" sldId="294"/>
        </pc:sldMkLst>
      </pc:sldChg>
      <pc:sldChg chg="modSp modAnim">
        <pc:chgData name="Paul Adams" userId="78f9f193424ede4b" providerId="LiveId" clId="{9ADC68D4-F4F3-4D13-9D9C-14284EDFF8B2}" dt="2017-10-23T18:08:23.652" v="655" actId="15"/>
        <pc:sldMkLst>
          <pc:docMk/>
          <pc:sldMk cId="922607881" sldId="295"/>
        </pc:sldMkLst>
        <pc:spChg chg="mod">
          <ac:chgData name="Paul Adams" userId="78f9f193424ede4b" providerId="LiveId" clId="{9ADC68D4-F4F3-4D13-9D9C-14284EDFF8B2}" dt="2017-10-23T18:08:23.652" v="655" actId="15"/>
          <ac:spMkLst>
            <pc:docMk/>
            <pc:sldMk cId="922607881" sldId="295"/>
            <ac:spMk id="3" creationId="{77432F2D-8E32-4134-8828-E78E3D7132A3}"/>
          </ac:spMkLst>
        </pc:spChg>
      </pc:sldChg>
      <pc:sldChg chg="modSp modAnim">
        <pc:chgData name="Paul Adams" userId="78f9f193424ede4b" providerId="LiveId" clId="{9ADC68D4-F4F3-4D13-9D9C-14284EDFF8B2}" dt="2017-10-23T18:08:02.628" v="651" actId="6549"/>
        <pc:sldMkLst>
          <pc:docMk/>
          <pc:sldMk cId="3102624436" sldId="296"/>
        </pc:sldMkLst>
        <pc:spChg chg="mod">
          <ac:chgData name="Paul Adams" userId="78f9f193424ede4b" providerId="LiveId" clId="{9ADC68D4-F4F3-4D13-9D9C-14284EDFF8B2}" dt="2017-10-23T18:08:02.628" v="651" actId="6549"/>
          <ac:spMkLst>
            <pc:docMk/>
            <pc:sldMk cId="3102624436" sldId="296"/>
            <ac:spMk id="3" creationId="{77432F2D-8E32-4134-8828-E78E3D7132A3}"/>
          </ac:spMkLst>
        </pc:spChg>
      </pc:sldChg>
      <pc:sldChg chg="modSp modAnim">
        <pc:chgData name="Paul Adams" userId="78f9f193424ede4b" providerId="LiveId" clId="{9ADC68D4-F4F3-4D13-9D9C-14284EDFF8B2}" dt="2017-10-23T18:11:44.347" v="687" actId="113"/>
        <pc:sldMkLst>
          <pc:docMk/>
          <pc:sldMk cId="727001541" sldId="297"/>
        </pc:sldMkLst>
        <pc:spChg chg="mod">
          <ac:chgData name="Paul Adams" userId="78f9f193424ede4b" providerId="LiveId" clId="{9ADC68D4-F4F3-4D13-9D9C-14284EDFF8B2}" dt="2017-10-23T18:11:44.347" v="687" actId="113"/>
          <ac:spMkLst>
            <pc:docMk/>
            <pc:sldMk cId="727001541" sldId="297"/>
            <ac:spMk id="3" creationId="{77432F2D-8E32-4134-8828-E78E3D7132A3}"/>
          </ac:spMkLst>
        </pc:spChg>
      </pc:sldChg>
      <pc:sldChg chg="modSp modAnim">
        <pc:chgData name="Paul Adams" userId="78f9f193424ede4b" providerId="LiveId" clId="{9ADC68D4-F4F3-4D13-9D9C-14284EDFF8B2}" dt="2017-10-23T18:07:37.099" v="645" actId="6549"/>
        <pc:sldMkLst>
          <pc:docMk/>
          <pc:sldMk cId="3698815725" sldId="298"/>
        </pc:sldMkLst>
        <pc:spChg chg="mod">
          <ac:chgData name="Paul Adams" userId="78f9f193424ede4b" providerId="LiveId" clId="{9ADC68D4-F4F3-4D13-9D9C-14284EDFF8B2}" dt="2017-10-23T18:07:37.099" v="645" actId="6549"/>
          <ac:spMkLst>
            <pc:docMk/>
            <pc:sldMk cId="3698815725" sldId="298"/>
            <ac:spMk id="3" creationId="{77432F2D-8E32-4134-8828-E78E3D7132A3}"/>
          </ac:spMkLst>
        </pc:spChg>
      </pc:sldChg>
      <pc:sldChg chg="modSp modAnim">
        <pc:chgData name="Paul Adams" userId="78f9f193424ede4b" providerId="LiveId" clId="{9ADC68D4-F4F3-4D13-9D9C-14284EDFF8B2}" dt="2017-10-23T18:11:12.721" v="679" actId="113"/>
        <pc:sldMkLst>
          <pc:docMk/>
          <pc:sldMk cId="1114444060" sldId="299"/>
        </pc:sldMkLst>
        <pc:spChg chg="mod">
          <ac:chgData name="Paul Adams" userId="78f9f193424ede4b" providerId="LiveId" clId="{9ADC68D4-F4F3-4D13-9D9C-14284EDFF8B2}" dt="2017-10-23T18:11:12.721" v="679" actId="113"/>
          <ac:spMkLst>
            <pc:docMk/>
            <pc:sldMk cId="1114444060" sldId="299"/>
            <ac:spMk id="3" creationId="{77432F2D-8E32-4134-8828-E78E3D7132A3}"/>
          </ac:spMkLst>
        </pc:spChg>
      </pc:sldChg>
      <pc:sldChg chg="modSp modAnim">
        <pc:chgData name="Paul Adams" userId="78f9f193424ede4b" providerId="LiveId" clId="{9ADC68D4-F4F3-4D13-9D9C-14284EDFF8B2}" dt="2017-10-23T18:07:18.613" v="640" actId="6549"/>
        <pc:sldMkLst>
          <pc:docMk/>
          <pc:sldMk cId="3798587556" sldId="300"/>
        </pc:sldMkLst>
        <pc:spChg chg="mod">
          <ac:chgData name="Paul Adams" userId="78f9f193424ede4b" providerId="LiveId" clId="{9ADC68D4-F4F3-4D13-9D9C-14284EDFF8B2}" dt="2017-10-23T18:07:18.613" v="640" actId="6549"/>
          <ac:spMkLst>
            <pc:docMk/>
            <pc:sldMk cId="3798587556" sldId="300"/>
            <ac:spMk id="3" creationId="{77432F2D-8E32-4134-8828-E78E3D7132A3}"/>
          </ac:spMkLst>
        </pc:spChg>
      </pc:sldChg>
    </pc:docChg>
  </pc:docChgLst>
  <pc:docChgLst>
    <pc:chgData name="Paul Adams" userId="78f9f193424ede4b" providerId="LiveId" clId="{2F7365C7-AD10-4802-82A0-2796CCB78A7E}"/>
    <pc:docChg chg="custSel delSld modSld">
      <pc:chgData name="Paul Adams" userId="78f9f193424ede4b" providerId="LiveId" clId="{2F7365C7-AD10-4802-82A0-2796CCB78A7E}" dt="2017-10-26T18:16:00.789" v="72" actId="2696"/>
      <pc:docMkLst>
        <pc:docMk/>
      </pc:docMkLst>
      <pc:sldChg chg="modAnim">
        <pc:chgData name="Paul Adams" userId="78f9f193424ede4b" providerId="LiveId" clId="{2F7365C7-AD10-4802-82A0-2796CCB78A7E}" dt="2017-10-26T17:57:23.283" v="71" actId="2696"/>
        <pc:sldMkLst>
          <pc:docMk/>
          <pc:sldMk cId="950551538" sldId="292"/>
        </pc:sldMkLst>
      </pc:sldChg>
      <pc:sldChg chg="modSp modAnim">
        <pc:chgData name="Paul Adams" userId="78f9f193424ede4b" providerId="LiveId" clId="{2F7365C7-AD10-4802-82A0-2796CCB78A7E}" dt="2017-10-26T17:56:48.889" v="68" actId="2696"/>
        <pc:sldMkLst>
          <pc:docMk/>
          <pc:sldMk cId="1968590924" sldId="293"/>
        </pc:sldMkLst>
        <pc:spChg chg="mod">
          <ac:chgData name="Paul Adams" userId="78f9f193424ede4b" providerId="LiveId" clId="{2F7365C7-AD10-4802-82A0-2796CCB78A7E}" dt="2017-10-26T13:58:19.520" v="5" actId="113"/>
          <ac:spMkLst>
            <pc:docMk/>
            <pc:sldMk cId="1968590924" sldId="293"/>
            <ac:spMk id="3" creationId="{77432F2D-8E32-4134-8828-E78E3D7132A3}"/>
          </ac:spMkLst>
        </pc:spChg>
      </pc:sldChg>
      <pc:sldChg chg="modAnim">
        <pc:chgData name="Paul Adams" userId="78f9f193424ede4b" providerId="LiveId" clId="{2F7365C7-AD10-4802-82A0-2796CCB78A7E}" dt="2017-10-26T17:56:40.704" v="67" actId="2696"/>
        <pc:sldMkLst>
          <pc:docMk/>
          <pc:sldMk cId="3616831765" sldId="294"/>
        </pc:sldMkLst>
      </pc:sldChg>
      <pc:sldChg chg="modSp modAnim">
        <pc:chgData name="Paul Adams" userId="78f9f193424ede4b" providerId="LiveId" clId="{2F7365C7-AD10-4802-82A0-2796CCB78A7E}" dt="2017-10-26T17:56:03.840" v="64" actId="2696"/>
        <pc:sldMkLst>
          <pc:docMk/>
          <pc:sldMk cId="922607881" sldId="295"/>
        </pc:sldMkLst>
        <pc:spChg chg="mod">
          <ac:chgData name="Paul Adams" userId="78f9f193424ede4b" providerId="LiveId" clId="{2F7365C7-AD10-4802-82A0-2796CCB78A7E}" dt="2017-10-26T14:00:47.607" v="19" actId="113"/>
          <ac:spMkLst>
            <pc:docMk/>
            <pc:sldMk cId="922607881" sldId="295"/>
            <ac:spMk id="3" creationId="{77432F2D-8E32-4134-8828-E78E3D7132A3}"/>
          </ac:spMkLst>
        </pc:spChg>
      </pc:sldChg>
      <pc:sldChg chg="modAnim">
        <pc:chgData name="Paul Adams" userId="78f9f193424ede4b" providerId="LiveId" clId="{2F7365C7-AD10-4802-82A0-2796CCB78A7E}" dt="2017-10-26T17:55:52.882" v="63" actId="2696"/>
        <pc:sldMkLst>
          <pc:docMk/>
          <pc:sldMk cId="3102624436" sldId="296"/>
        </pc:sldMkLst>
      </pc:sldChg>
      <pc:sldChg chg="modAnim">
        <pc:chgData name="Paul Adams" userId="78f9f193424ede4b" providerId="LiveId" clId="{2F7365C7-AD10-4802-82A0-2796CCB78A7E}" dt="2017-10-26T17:55:34.434" v="61" actId="2696"/>
        <pc:sldMkLst>
          <pc:docMk/>
          <pc:sldMk cId="727001541" sldId="297"/>
        </pc:sldMkLst>
      </pc:sldChg>
      <pc:sldChg chg="modAnim">
        <pc:chgData name="Paul Adams" userId="78f9f193424ede4b" providerId="LiveId" clId="{2F7365C7-AD10-4802-82A0-2796CCB78A7E}" dt="2017-10-26T17:55:27.379" v="60" actId="2696"/>
        <pc:sldMkLst>
          <pc:docMk/>
          <pc:sldMk cId="3698815725" sldId="298"/>
        </pc:sldMkLst>
      </pc:sldChg>
      <pc:sldChg chg="modAnim">
        <pc:chgData name="Paul Adams" userId="78f9f193424ede4b" providerId="LiveId" clId="{2F7365C7-AD10-4802-82A0-2796CCB78A7E}" dt="2017-10-26T17:54:57.722" v="58" actId="2696"/>
        <pc:sldMkLst>
          <pc:docMk/>
          <pc:sldMk cId="1114444060" sldId="299"/>
        </pc:sldMkLst>
      </pc:sldChg>
      <pc:sldChg chg="modAnim">
        <pc:chgData name="Paul Adams" userId="78f9f193424ede4b" providerId="LiveId" clId="{2F7365C7-AD10-4802-82A0-2796CCB78A7E}" dt="2017-10-26T17:54:46.536" v="57" actId="2696"/>
        <pc:sldMkLst>
          <pc:docMk/>
          <pc:sldMk cId="3798587556" sldId="300"/>
        </pc:sldMkLst>
      </pc:sldChg>
      <pc:sldChg chg="modSp modAnim">
        <pc:chgData name="Paul Adams" userId="78f9f193424ede4b" providerId="LiveId" clId="{2F7365C7-AD10-4802-82A0-2796CCB78A7E}" dt="2017-10-26T17:56:13.725" v="65" actId="2696"/>
        <pc:sldMkLst>
          <pc:docMk/>
          <pc:sldMk cId="3218544524" sldId="301"/>
        </pc:sldMkLst>
        <pc:spChg chg="mod">
          <ac:chgData name="Paul Adams" userId="78f9f193424ede4b" providerId="LiveId" clId="{2F7365C7-AD10-4802-82A0-2796CCB78A7E}" dt="2017-10-26T14:00:56.235" v="20" actId="113"/>
          <ac:spMkLst>
            <pc:docMk/>
            <pc:sldMk cId="3218544524" sldId="301"/>
            <ac:spMk id="3" creationId="{77432F2D-8E32-4134-8828-E78E3D7132A3}"/>
          </ac:spMkLst>
        </pc:spChg>
      </pc:sldChg>
      <pc:sldChg chg="modSp modAnim">
        <pc:chgData name="Paul Adams" userId="78f9f193424ede4b" providerId="LiveId" clId="{2F7365C7-AD10-4802-82A0-2796CCB78A7E}" dt="2017-10-26T17:54:38.738" v="56" actId="2696"/>
        <pc:sldMkLst>
          <pc:docMk/>
          <pc:sldMk cId="3590782988" sldId="302"/>
        </pc:sldMkLst>
        <pc:spChg chg="mod">
          <ac:chgData name="Paul Adams" userId="78f9f193424ede4b" providerId="LiveId" clId="{2F7365C7-AD10-4802-82A0-2796CCB78A7E}" dt="2017-10-26T17:09:01.981" v="32" actId="113"/>
          <ac:spMkLst>
            <pc:docMk/>
            <pc:sldMk cId="3590782988" sldId="302"/>
            <ac:spMk id="3" creationId="{77432F2D-8E32-4134-8828-E78E3D7132A3}"/>
          </ac:spMkLst>
        </pc:spChg>
      </pc:sldChg>
      <pc:sldChg chg="modSp modAnim">
        <pc:chgData name="Paul Adams" userId="78f9f193424ede4b" providerId="LiveId" clId="{2F7365C7-AD10-4802-82A0-2796CCB78A7E}" dt="2017-10-26T17:55:15.238" v="59" actId="2696"/>
        <pc:sldMkLst>
          <pc:docMk/>
          <pc:sldMk cId="3507875775" sldId="303"/>
        </pc:sldMkLst>
        <pc:spChg chg="mod">
          <ac:chgData name="Paul Adams" userId="78f9f193424ede4b" providerId="LiveId" clId="{2F7365C7-AD10-4802-82A0-2796CCB78A7E}" dt="2017-10-26T17:13:38.764" v="36" actId="20577"/>
          <ac:spMkLst>
            <pc:docMk/>
            <pc:sldMk cId="3507875775" sldId="303"/>
            <ac:spMk id="3" creationId="{77432F2D-8E32-4134-8828-E78E3D7132A3}"/>
          </ac:spMkLst>
        </pc:spChg>
      </pc:sldChg>
      <pc:sldChg chg="modSp modAnim">
        <pc:chgData name="Paul Adams" userId="78f9f193424ede4b" providerId="LiveId" clId="{2F7365C7-AD10-4802-82A0-2796CCB78A7E}" dt="2017-10-26T17:55:43.085" v="62" actId="2696"/>
        <pc:sldMkLst>
          <pc:docMk/>
          <pc:sldMk cId="2913440168" sldId="304"/>
        </pc:sldMkLst>
        <pc:spChg chg="mod">
          <ac:chgData name="Paul Adams" userId="78f9f193424ede4b" providerId="LiveId" clId="{2F7365C7-AD10-4802-82A0-2796CCB78A7E}" dt="2017-10-26T17:15:39.163" v="40" actId="20577"/>
          <ac:spMkLst>
            <pc:docMk/>
            <pc:sldMk cId="2913440168" sldId="304"/>
            <ac:spMk id="3" creationId="{77432F2D-8E32-4134-8828-E78E3D7132A3}"/>
          </ac:spMkLst>
        </pc:spChg>
      </pc:sldChg>
      <pc:sldChg chg="modSp modAnim">
        <pc:chgData name="Paul Adams" userId="78f9f193424ede4b" providerId="LiveId" clId="{2F7365C7-AD10-4802-82A0-2796CCB78A7E}" dt="2017-10-26T17:56:32.144" v="66" actId="2696"/>
        <pc:sldMkLst>
          <pc:docMk/>
          <pc:sldMk cId="1163434607" sldId="305"/>
        </pc:sldMkLst>
        <pc:spChg chg="mod">
          <ac:chgData name="Paul Adams" userId="78f9f193424ede4b" providerId="LiveId" clId="{2F7365C7-AD10-4802-82A0-2796CCB78A7E}" dt="2017-10-26T17:18:59.242" v="51" actId="20577"/>
          <ac:spMkLst>
            <pc:docMk/>
            <pc:sldMk cId="1163434607" sldId="305"/>
            <ac:spMk id="3" creationId="{77432F2D-8E32-4134-8828-E78E3D7132A3}"/>
          </ac:spMkLst>
        </pc:spChg>
      </pc:sldChg>
      <pc:sldChg chg="del modAnim">
        <pc:chgData name="Paul Adams" userId="78f9f193424ede4b" providerId="LiveId" clId="{2F7365C7-AD10-4802-82A0-2796CCB78A7E}" dt="2017-10-26T18:16:00.789" v="72" actId="2696"/>
        <pc:sldMkLst>
          <pc:docMk/>
          <pc:sldMk cId="3489301001" sldId="306"/>
        </pc:sldMkLst>
      </pc:sldChg>
      <pc:sldChg chg="modSp modAnim">
        <pc:chgData name="Paul Adams" userId="78f9f193424ede4b" providerId="LiveId" clId="{2F7365C7-AD10-4802-82A0-2796CCB78A7E}" dt="2017-10-26T17:57:11.066" v="70" actId="2696"/>
        <pc:sldMkLst>
          <pc:docMk/>
          <pc:sldMk cId="2146413070" sldId="307"/>
        </pc:sldMkLst>
        <pc:spChg chg="mod">
          <ac:chgData name="Paul Adams" userId="78f9f193424ede4b" providerId="LiveId" clId="{2F7365C7-AD10-4802-82A0-2796CCB78A7E}" dt="2017-10-26T17:25:36.927" v="55" actId="20577"/>
          <ac:spMkLst>
            <pc:docMk/>
            <pc:sldMk cId="2146413070" sldId="307"/>
            <ac:spMk id="3" creationId="{77432F2D-8E32-4134-8828-E78E3D7132A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B90A4-BEA1-4CAD-BB14-6C5A061827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97AD25-77AB-457C-A893-D76E88B936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316182-4523-4334-B2F7-0DFA02346C9E}"/>
              </a:ext>
            </a:extLst>
          </p:cNvPr>
          <p:cNvSpPr>
            <a:spLocks noGrp="1"/>
          </p:cNvSpPr>
          <p:nvPr>
            <p:ph type="dt" sz="half" idx="10"/>
          </p:nvPr>
        </p:nvSpPr>
        <p:spPr/>
        <p:txBody>
          <a:bodyPr/>
          <a:lstStyle/>
          <a:p>
            <a:fld id="{297095C9-60AC-4C71-B962-71EF1B3FFE15}" type="datetimeFigureOut">
              <a:rPr lang="en-US" smtClean="0"/>
              <a:t>10/28/2017</a:t>
            </a:fld>
            <a:endParaRPr lang="en-US"/>
          </a:p>
        </p:txBody>
      </p:sp>
      <p:sp>
        <p:nvSpPr>
          <p:cNvPr id="5" name="Footer Placeholder 4">
            <a:extLst>
              <a:ext uri="{FF2B5EF4-FFF2-40B4-BE49-F238E27FC236}">
                <a16:creationId xmlns:a16="http://schemas.microsoft.com/office/drawing/2014/main" id="{D0963954-0CAA-48FE-9EE2-9E9D499DB5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BECC7-7A00-4241-B132-7F2FA6E0539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5354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07B2-9DA2-4FB4-BC1B-D2F5987FE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A087DE-F106-42D5-88D8-CEB2A888D8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DECED-3AE1-4F1D-AC84-CD5C870A8945}"/>
              </a:ext>
            </a:extLst>
          </p:cNvPr>
          <p:cNvSpPr>
            <a:spLocks noGrp="1"/>
          </p:cNvSpPr>
          <p:nvPr>
            <p:ph type="dt" sz="half" idx="10"/>
          </p:nvPr>
        </p:nvSpPr>
        <p:spPr/>
        <p:txBody>
          <a:bodyPr/>
          <a:lstStyle/>
          <a:p>
            <a:fld id="{297095C9-60AC-4C71-B962-71EF1B3FFE15}" type="datetimeFigureOut">
              <a:rPr lang="en-US" smtClean="0"/>
              <a:t>10/28/2017</a:t>
            </a:fld>
            <a:endParaRPr lang="en-US"/>
          </a:p>
        </p:txBody>
      </p:sp>
      <p:sp>
        <p:nvSpPr>
          <p:cNvPr id="5" name="Footer Placeholder 4">
            <a:extLst>
              <a:ext uri="{FF2B5EF4-FFF2-40B4-BE49-F238E27FC236}">
                <a16:creationId xmlns:a16="http://schemas.microsoft.com/office/drawing/2014/main" id="{A3F10CA4-B77B-40D4-9E4F-770CA76D8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D0CE9-E15E-4B40-AC15-19682A1CABB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5599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B4CB07-0125-4DD0-9032-7D46129BA8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E472CF-7C0D-4786-8F28-41FE6E739C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A51D9-4670-4B8B-981E-9267D30D1EFF}"/>
              </a:ext>
            </a:extLst>
          </p:cNvPr>
          <p:cNvSpPr>
            <a:spLocks noGrp="1"/>
          </p:cNvSpPr>
          <p:nvPr>
            <p:ph type="dt" sz="half" idx="10"/>
          </p:nvPr>
        </p:nvSpPr>
        <p:spPr/>
        <p:txBody>
          <a:bodyPr/>
          <a:lstStyle/>
          <a:p>
            <a:fld id="{297095C9-60AC-4C71-B962-71EF1B3FFE15}" type="datetimeFigureOut">
              <a:rPr lang="en-US" smtClean="0"/>
              <a:t>10/28/2017</a:t>
            </a:fld>
            <a:endParaRPr lang="en-US"/>
          </a:p>
        </p:txBody>
      </p:sp>
      <p:sp>
        <p:nvSpPr>
          <p:cNvPr id="5" name="Footer Placeholder 4">
            <a:extLst>
              <a:ext uri="{FF2B5EF4-FFF2-40B4-BE49-F238E27FC236}">
                <a16:creationId xmlns:a16="http://schemas.microsoft.com/office/drawing/2014/main" id="{0FAE8D99-DA15-4662-933A-6D3E22B79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B97C4F-9326-47C9-B19C-7FB3A2875CC9}"/>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27060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B1369-DDD0-4EF2-B797-0DC7E1CC60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24CDB4-F59C-4FBE-80A9-16209FB750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560A8-F86B-4950-B873-067AAC44CF05}"/>
              </a:ext>
            </a:extLst>
          </p:cNvPr>
          <p:cNvSpPr>
            <a:spLocks noGrp="1"/>
          </p:cNvSpPr>
          <p:nvPr>
            <p:ph type="dt" sz="half" idx="10"/>
          </p:nvPr>
        </p:nvSpPr>
        <p:spPr/>
        <p:txBody>
          <a:bodyPr/>
          <a:lstStyle/>
          <a:p>
            <a:fld id="{297095C9-60AC-4C71-B962-71EF1B3FFE15}" type="datetimeFigureOut">
              <a:rPr lang="en-US" smtClean="0"/>
              <a:t>10/28/2017</a:t>
            </a:fld>
            <a:endParaRPr lang="en-US"/>
          </a:p>
        </p:txBody>
      </p:sp>
      <p:sp>
        <p:nvSpPr>
          <p:cNvPr id="5" name="Footer Placeholder 4">
            <a:extLst>
              <a:ext uri="{FF2B5EF4-FFF2-40B4-BE49-F238E27FC236}">
                <a16:creationId xmlns:a16="http://schemas.microsoft.com/office/drawing/2014/main" id="{F79B5D22-75FA-472D-9B9F-3942A4911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0E67B-77D6-4B2F-8EB6-EC5D19EAE286}"/>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080560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1F9A1-0AD0-450A-B37D-7A41795DEA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48F0DB-B713-4F66-92B6-E7FA5AD127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24BCF-EF3B-48C2-B87B-585FBAFB07EF}"/>
              </a:ext>
            </a:extLst>
          </p:cNvPr>
          <p:cNvSpPr>
            <a:spLocks noGrp="1"/>
          </p:cNvSpPr>
          <p:nvPr>
            <p:ph type="dt" sz="half" idx="10"/>
          </p:nvPr>
        </p:nvSpPr>
        <p:spPr/>
        <p:txBody>
          <a:bodyPr/>
          <a:lstStyle/>
          <a:p>
            <a:fld id="{297095C9-60AC-4C71-B962-71EF1B3FFE15}" type="datetimeFigureOut">
              <a:rPr lang="en-US" smtClean="0"/>
              <a:t>10/28/2017</a:t>
            </a:fld>
            <a:endParaRPr lang="en-US"/>
          </a:p>
        </p:txBody>
      </p:sp>
      <p:sp>
        <p:nvSpPr>
          <p:cNvPr id="5" name="Footer Placeholder 4">
            <a:extLst>
              <a:ext uri="{FF2B5EF4-FFF2-40B4-BE49-F238E27FC236}">
                <a16:creationId xmlns:a16="http://schemas.microsoft.com/office/drawing/2014/main" id="{A0523E1C-869C-43E0-9041-82570F85A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4C95D-BE8D-4331-BDEC-BCFF2604C2C8}"/>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1149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288E-CB00-4BC7-B903-DA917E5FA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A43766-5C6D-40D9-AD6C-D4F6DD4966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6DBA7E-ACC9-424C-B81E-A425845DD8F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B5BEC0-1B06-4FBE-A143-B637309AD2ED}"/>
              </a:ext>
            </a:extLst>
          </p:cNvPr>
          <p:cNvSpPr>
            <a:spLocks noGrp="1"/>
          </p:cNvSpPr>
          <p:nvPr>
            <p:ph type="dt" sz="half" idx="10"/>
          </p:nvPr>
        </p:nvSpPr>
        <p:spPr/>
        <p:txBody>
          <a:bodyPr/>
          <a:lstStyle/>
          <a:p>
            <a:fld id="{297095C9-60AC-4C71-B962-71EF1B3FFE15}" type="datetimeFigureOut">
              <a:rPr lang="en-US" smtClean="0"/>
              <a:t>10/28/2017</a:t>
            </a:fld>
            <a:endParaRPr lang="en-US"/>
          </a:p>
        </p:txBody>
      </p:sp>
      <p:sp>
        <p:nvSpPr>
          <p:cNvPr id="6" name="Footer Placeholder 5">
            <a:extLst>
              <a:ext uri="{FF2B5EF4-FFF2-40B4-BE49-F238E27FC236}">
                <a16:creationId xmlns:a16="http://schemas.microsoft.com/office/drawing/2014/main" id="{9A2EB702-B031-43B6-84DB-26695A041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1DD3A7-0419-4270-A781-4170FDB86F9E}"/>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3530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0DC20-C194-424E-9952-69916C2784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3A13E9-B1E1-4DFE-BF29-393E3019BA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8B87CE-5A14-427F-ABC6-B5D44F531B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97A7B1-41EE-4424-8370-1B3E5FE30B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3C1328-7A90-4583-8C13-A92F65F2EA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3B4102-DDE1-4542-95E5-19BCD6D995ED}"/>
              </a:ext>
            </a:extLst>
          </p:cNvPr>
          <p:cNvSpPr>
            <a:spLocks noGrp="1"/>
          </p:cNvSpPr>
          <p:nvPr>
            <p:ph type="dt" sz="half" idx="10"/>
          </p:nvPr>
        </p:nvSpPr>
        <p:spPr/>
        <p:txBody>
          <a:bodyPr/>
          <a:lstStyle/>
          <a:p>
            <a:fld id="{297095C9-60AC-4C71-B962-71EF1B3FFE15}" type="datetimeFigureOut">
              <a:rPr lang="en-US" smtClean="0"/>
              <a:t>10/28/2017</a:t>
            </a:fld>
            <a:endParaRPr lang="en-US"/>
          </a:p>
        </p:txBody>
      </p:sp>
      <p:sp>
        <p:nvSpPr>
          <p:cNvPr id="8" name="Footer Placeholder 7">
            <a:extLst>
              <a:ext uri="{FF2B5EF4-FFF2-40B4-BE49-F238E27FC236}">
                <a16:creationId xmlns:a16="http://schemas.microsoft.com/office/drawing/2014/main" id="{2188A749-8165-453A-B37F-04B099DA4E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F3262F-24F2-4C3A-B01F-E251AD84847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82483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9A93-0333-4495-9B0B-7BF716E9D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81DEB3-73BA-44BD-B3C5-0E3898492E3F}"/>
              </a:ext>
            </a:extLst>
          </p:cNvPr>
          <p:cNvSpPr>
            <a:spLocks noGrp="1"/>
          </p:cNvSpPr>
          <p:nvPr>
            <p:ph type="dt" sz="half" idx="10"/>
          </p:nvPr>
        </p:nvSpPr>
        <p:spPr/>
        <p:txBody>
          <a:bodyPr/>
          <a:lstStyle/>
          <a:p>
            <a:fld id="{297095C9-60AC-4C71-B962-71EF1B3FFE15}" type="datetimeFigureOut">
              <a:rPr lang="en-US" smtClean="0"/>
              <a:t>10/28/2017</a:t>
            </a:fld>
            <a:endParaRPr lang="en-US"/>
          </a:p>
        </p:txBody>
      </p:sp>
      <p:sp>
        <p:nvSpPr>
          <p:cNvPr id="4" name="Footer Placeholder 3">
            <a:extLst>
              <a:ext uri="{FF2B5EF4-FFF2-40B4-BE49-F238E27FC236}">
                <a16:creationId xmlns:a16="http://schemas.microsoft.com/office/drawing/2014/main" id="{71BD7C4D-E115-4C43-90E8-439A29C142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D58F4C-71ED-43DF-A1DF-73611ABCCE30}"/>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22905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E54EB2-0027-4561-B44B-BAB33C3FAF01}"/>
              </a:ext>
            </a:extLst>
          </p:cNvPr>
          <p:cNvSpPr>
            <a:spLocks noGrp="1"/>
          </p:cNvSpPr>
          <p:nvPr>
            <p:ph type="dt" sz="half" idx="10"/>
          </p:nvPr>
        </p:nvSpPr>
        <p:spPr/>
        <p:txBody>
          <a:bodyPr/>
          <a:lstStyle/>
          <a:p>
            <a:fld id="{297095C9-60AC-4C71-B962-71EF1B3FFE15}" type="datetimeFigureOut">
              <a:rPr lang="en-US" smtClean="0"/>
              <a:t>10/28/2017</a:t>
            </a:fld>
            <a:endParaRPr lang="en-US"/>
          </a:p>
        </p:txBody>
      </p:sp>
      <p:sp>
        <p:nvSpPr>
          <p:cNvPr id="3" name="Footer Placeholder 2">
            <a:extLst>
              <a:ext uri="{FF2B5EF4-FFF2-40B4-BE49-F238E27FC236}">
                <a16:creationId xmlns:a16="http://schemas.microsoft.com/office/drawing/2014/main" id="{E67B0F45-AE75-4F31-B121-08C3115B93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0FE6FD-13C3-45AE-863D-9CF7491DCD0B}"/>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39656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12262-6462-46A9-B18E-00684DB1E7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7F6404-A40B-4DD0-9AB3-D1A22DBED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ADBBD2-302E-467A-B366-6C4C7DB5A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607EFB-6A74-41B4-80D1-0900B4B27702}"/>
              </a:ext>
            </a:extLst>
          </p:cNvPr>
          <p:cNvSpPr>
            <a:spLocks noGrp="1"/>
          </p:cNvSpPr>
          <p:nvPr>
            <p:ph type="dt" sz="half" idx="10"/>
          </p:nvPr>
        </p:nvSpPr>
        <p:spPr/>
        <p:txBody>
          <a:bodyPr/>
          <a:lstStyle/>
          <a:p>
            <a:fld id="{297095C9-60AC-4C71-B962-71EF1B3FFE15}" type="datetimeFigureOut">
              <a:rPr lang="en-US" smtClean="0"/>
              <a:t>10/28/2017</a:t>
            </a:fld>
            <a:endParaRPr lang="en-US"/>
          </a:p>
        </p:txBody>
      </p:sp>
      <p:sp>
        <p:nvSpPr>
          <p:cNvPr id="6" name="Footer Placeholder 5">
            <a:extLst>
              <a:ext uri="{FF2B5EF4-FFF2-40B4-BE49-F238E27FC236}">
                <a16:creationId xmlns:a16="http://schemas.microsoft.com/office/drawing/2014/main" id="{0253AF97-3ACB-459C-933A-BDE2DF6E01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BBE518-8535-469B-B501-A9A850A2FD25}"/>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39569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762ED-CB5A-4A31-A47F-78DBD00716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26B55-43AB-44DD-BC54-B5CFA2BF8C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67360D-5DE0-4232-A815-05D75EC92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156A5B-A4ED-4D05-8F72-11AB6BFE70C3}"/>
              </a:ext>
            </a:extLst>
          </p:cNvPr>
          <p:cNvSpPr>
            <a:spLocks noGrp="1"/>
          </p:cNvSpPr>
          <p:nvPr>
            <p:ph type="dt" sz="half" idx="10"/>
          </p:nvPr>
        </p:nvSpPr>
        <p:spPr/>
        <p:txBody>
          <a:bodyPr/>
          <a:lstStyle/>
          <a:p>
            <a:fld id="{297095C9-60AC-4C71-B962-71EF1B3FFE15}" type="datetimeFigureOut">
              <a:rPr lang="en-US" smtClean="0"/>
              <a:t>10/28/2017</a:t>
            </a:fld>
            <a:endParaRPr lang="en-US"/>
          </a:p>
        </p:txBody>
      </p:sp>
      <p:sp>
        <p:nvSpPr>
          <p:cNvPr id="6" name="Footer Placeholder 5">
            <a:extLst>
              <a:ext uri="{FF2B5EF4-FFF2-40B4-BE49-F238E27FC236}">
                <a16:creationId xmlns:a16="http://schemas.microsoft.com/office/drawing/2014/main" id="{7E91F175-3BBF-4F66-B678-74F66442B2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881BF-EA04-43BA-AEFE-7C72DF1AB60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6573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06C469-99CA-4679-AC22-44DF60140C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D9CE90-34E8-42AF-B6C1-19C000F8DB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C354A-3B9C-4EC4-BD11-92BF2F3CB2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095C9-60AC-4C71-B962-71EF1B3FFE15}" type="datetimeFigureOut">
              <a:rPr lang="en-US" smtClean="0"/>
              <a:t>10/28/2017</a:t>
            </a:fld>
            <a:endParaRPr lang="en-US"/>
          </a:p>
        </p:txBody>
      </p:sp>
      <p:sp>
        <p:nvSpPr>
          <p:cNvPr id="5" name="Footer Placeholder 4">
            <a:extLst>
              <a:ext uri="{FF2B5EF4-FFF2-40B4-BE49-F238E27FC236}">
                <a16:creationId xmlns:a16="http://schemas.microsoft.com/office/drawing/2014/main" id="{3BFAC60C-A33F-4DD9-9217-54EF7FC97D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98C6BC-712F-4B23-8EE9-F61361AB25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5ACDB-5C5E-4B3D-9C27-6CAAF6A23FC2}" type="slidenum">
              <a:rPr lang="en-US" smtClean="0"/>
              <a:t>‹#›</a:t>
            </a:fld>
            <a:endParaRPr lang="en-US"/>
          </a:p>
        </p:txBody>
      </p:sp>
    </p:spTree>
    <p:extLst>
      <p:ext uri="{BB962C8B-B14F-4D97-AF65-F5344CB8AC3E}">
        <p14:creationId xmlns:p14="http://schemas.microsoft.com/office/powerpoint/2010/main" val="2899721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5400" b="1" dirty="0"/>
              <a:t>Scripture Reading – Luke 12:16-21</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66699" y="1523998"/>
            <a:ext cx="11725275" cy="5334001"/>
          </a:xfrm>
        </p:spPr>
        <p:txBody>
          <a:bodyPr>
            <a:normAutofit lnSpcReduction="10000"/>
          </a:bodyPr>
          <a:lstStyle/>
          <a:p>
            <a:pPr marL="0" lvl="1" indent="0" algn="ctr">
              <a:buNone/>
            </a:pPr>
            <a:r>
              <a:rPr lang="en-US" sz="3600" dirty="0"/>
              <a:t>“Then He spoke a parable to them, saying: ‘The ground of a certain rich man yielded plentifully. And he thought within himself, saying, 'What shall I do, since I have no room to store my crops?' So he said, 'I will do this: I will pull down my barns and build greater, and there I will store all my crops and my goods. And I will say to my soul, ‘Soul, you have many goods laid up for many years; take your ease; eat, drink, and be merry.’ But God said to him, 'Fool! This night your soul will be required of you; then whose will those things be which you have provided?' So is he who lays up treasure for himself, and is not rich toward God.’”</a:t>
            </a:r>
          </a:p>
        </p:txBody>
      </p:sp>
    </p:spTree>
    <p:extLst>
      <p:ext uri="{BB962C8B-B14F-4D97-AF65-F5344CB8AC3E}">
        <p14:creationId xmlns:p14="http://schemas.microsoft.com/office/powerpoint/2010/main" val="1294369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Look in the Right Place.  (Matthew 6:24)</a:t>
            </a:r>
          </a:p>
          <a:p>
            <a:pPr>
              <a:buFont typeface="Wingdings" panose="05000000000000000000" pitchFamily="2" charset="2"/>
              <a:buChar char="Ø"/>
            </a:pPr>
            <a:endParaRPr lang="en-US" sz="3500" b="1" dirty="0"/>
          </a:p>
          <a:p>
            <a:pPr lvl="1">
              <a:buFont typeface="Wingdings" panose="05000000000000000000" pitchFamily="2" charset="2"/>
              <a:buChar char="Ø"/>
            </a:pPr>
            <a:r>
              <a:rPr lang="en-US" sz="3100" dirty="0"/>
              <a:t>“If any of you lacks wisdom, let him ask of God, who gives to all liberally and without reproach, and it will be given to him. But let him ask in faith, with no doubting, for he who doubts is like a wave of the sea driven and tossed by the wind. For let not that man suppose that he will receive anything from the Lord; he is a double-minded man, unstable in all his ways.”  (James 1:5-8)</a:t>
            </a:r>
            <a:endParaRPr lang="en-US" sz="3500" b="1" dirty="0"/>
          </a:p>
        </p:txBody>
      </p:sp>
    </p:spTree>
    <p:extLst>
      <p:ext uri="{BB962C8B-B14F-4D97-AF65-F5344CB8AC3E}">
        <p14:creationId xmlns:p14="http://schemas.microsoft.com/office/powerpoint/2010/main" val="2913440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Identify YOUR Treasure.  (Matthew 6:19-21)</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Search for the Treasure.  (Matthew 6:22-23)</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Look in the Right Place.  (Matthew 6:24)</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Protect Your Treasure.  (Matthew 6:25-32)</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Tree>
    <p:extLst>
      <p:ext uri="{BB962C8B-B14F-4D97-AF65-F5344CB8AC3E}">
        <p14:creationId xmlns:p14="http://schemas.microsoft.com/office/powerpoint/2010/main" val="3102624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Protect Your Treasure.  (Matthew 6:25-32)</a:t>
            </a:r>
          </a:p>
          <a:p>
            <a:pPr>
              <a:buFont typeface="Wingdings" panose="05000000000000000000" pitchFamily="2" charset="2"/>
              <a:buChar char="Ø"/>
            </a:pPr>
            <a:endParaRPr lang="en-US" sz="3500" b="1" dirty="0"/>
          </a:p>
          <a:p>
            <a:pPr lvl="1">
              <a:buFont typeface="Wingdings" panose="05000000000000000000" pitchFamily="2" charset="2"/>
              <a:buChar char="Ø"/>
            </a:pPr>
            <a:r>
              <a:rPr lang="en-US" sz="3100" dirty="0"/>
              <a:t>“Therefore I say to you, do not worry about your life, what you will eat or what you will drink; nor about your body, what you will put on. Is not life more than food and the body more than clothing? Look at the birds of the air, for they neither sow nor reap nor gather into barns; yet your heavenly Father feeds them. Are you not of more value than they? Which of you by worrying can add one cubit to his stature?” (Matthew 6:25-27)</a:t>
            </a:r>
          </a:p>
          <a:p>
            <a:pPr>
              <a:buFont typeface="Wingdings" panose="05000000000000000000" pitchFamily="2" charset="2"/>
              <a:buChar char="Ø"/>
            </a:pPr>
            <a:endParaRPr lang="en-US" sz="3500" b="1" dirty="0"/>
          </a:p>
        </p:txBody>
      </p:sp>
    </p:spTree>
    <p:extLst>
      <p:ext uri="{BB962C8B-B14F-4D97-AF65-F5344CB8AC3E}">
        <p14:creationId xmlns:p14="http://schemas.microsoft.com/office/powerpoint/2010/main" val="92260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Protect Your Treasure.  (Matthew 6:25-32)</a:t>
            </a:r>
          </a:p>
          <a:p>
            <a:pPr>
              <a:buFont typeface="Wingdings" panose="05000000000000000000" pitchFamily="2" charset="2"/>
              <a:buChar char="Ø"/>
            </a:pPr>
            <a:endParaRPr lang="en-US" sz="3500" b="1" dirty="0"/>
          </a:p>
          <a:p>
            <a:pPr lvl="1">
              <a:buFont typeface="Wingdings" panose="05000000000000000000" pitchFamily="2" charset="2"/>
              <a:buChar char="Ø"/>
            </a:pPr>
            <a:r>
              <a:rPr lang="en-US" sz="3100" dirty="0"/>
              <a:t>“So why do you worry about clothing? Consider the lilies of the field, how they grow: they neither toil nor spin; and yet I say to you that even Solomon in all his glory was not arrayed like one of these. Now if God so clothes the grass of the field, which today is, and tomorrow is thrown into the oven, will He not much more clothe you, O you of little faith? Therefore do not worry, saying, 'What shall we eat?' or 'What shall we drink?' or 'What shall we wear?' For after all these things the Gentiles seek. For your heavenly Father knows that you need all these things.” (Matthew 6:28-32)</a:t>
            </a:r>
          </a:p>
          <a:p>
            <a:pPr>
              <a:buFont typeface="Wingdings" panose="05000000000000000000" pitchFamily="2" charset="2"/>
              <a:buChar char="Ø"/>
            </a:pPr>
            <a:endParaRPr lang="en-US" sz="3500" b="1" dirty="0"/>
          </a:p>
        </p:txBody>
      </p:sp>
    </p:spTree>
    <p:extLst>
      <p:ext uri="{BB962C8B-B14F-4D97-AF65-F5344CB8AC3E}">
        <p14:creationId xmlns:p14="http://schemas.microsoft.com/office/powerpoint/2010/main" val="321854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Protect Your Treasure.  (Matthew 6:25-32)</a:t>
            </a:r>
          </a:p>
          <a:p>
            <a:pPr>
              <a:buFont typeface="Wingdings" panose="05000000000000000000" pitchFamily="2" charset="2"/>
              <a:buChar char="Ø"/>
            </a:pPr>
            <a:endParaRPr lang="en-US" sz="800" b="1" dirty="0"/>
          </a:p>
          <a:p>
            <a:pPr lvl="1">
              <a:buFont typeface="Wingdings" panose="05000000000000000000" pitchFamily="2" charset="2"/>
              <a:buChar char="Ø"/>
            </a:pPr>
            <a:r>
              <a:rPr lang="en-US" sz="3100" dirty="0"/>
              <a:t>“For I am persuaded that neither death nor life, nor angels nor principalities nor powers, nor things present nor things to come, nor height nor depth, nor any other created thing, shall be able to separate us from the love of God which is in Christ Jesus our Lord.” (Romans 8:38-39)</a:t>
            </a:r>
          </a:p>
          <a:p>
            <a:pPr lvl="1">
              <a:buFont typeface="Wingdings" panose="05000000000000000000" pitchFamily="2" charset="2"/>
              <a:buChar char="Ø"/>
            </a:pPr>
            <a:endParaRPr lang="en-US" sz="3100" dirty="0"/>
          </a:p>
          <a:p>
            <a:pPr lvl="1">
              <a:buFont typeface="Wingdings" panose="05000000000000000000" pitchFamily="2" charset="2"/>
              <a:buChar char="Ø"/>
            </a:pPr>
            <a:r>
              <a:rPr lang="en-US" sz="3100" dirty="0"/>
              <a:t>Be anxious for nothing, but in everything by prayer and supplication, with thanksgiving, let your requests be made known to God; and the peace of God, which surpasses all understanding, will guard your hearts and minds through Christ Jesus. (Philippians 4:6-7)</a:t>
            </a:r>
          </a:p>
          <a:p>
            <a:pPr lvl="1">
              <a:buFont typeface="Wingdings" panose="05000000000000000000" pitchFamily="2" charset="2"/>
              <a:buChar char="Ø"/>
            </a:pPr>
            <a:endParaRPr lang="en-US" sz="3500" b="1" dirty="0"/>
          </a:p>
        </p:txBody>
      </p:sp>
    </p:spTree>
    <p:extLst>
      <p:ext uri="{BB962C8B-B14F-4D97-AF65-F5344CB8AC3E}">
        <p14:creationId xmlns:p14="http://schemas.microsoft.com/office/powerpoint/2010/main" val="1163434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Identify YOUR Treasure.  (Matthew 6:19-21)</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Search for the Treasure.  (Matthew 6:22-23)</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Look in the Right Place.  (Matthew 6:24)</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Protect Your Treasure.  (Matthew 6:25-32)</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Get Priorities Right!  (Matthew 6:33-34)</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Tree>
    <p:extLst>
      <p:ext uri="{BB962C8B-B14F-4D97-AF65-F5344CB8AC3E}">
        <p14:creationId xmlns:p14="http://schemas.microsoft.com/office/powerpoint/2010/main" val="3616831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Get Priorities Right!  (Matthew 6:33-34)</a:t>
            </a:r>
          </a:p>
          <a:p>
            <a:pPr>
              <a:buFont typeface="Wingdings" panose="05000000000000000000" pitchFamily="2" charset="2"/>
              <a:buChar char="Ø"/>
            </a:pPr>
            <a:endParaRPr lang="en-US" sz="3500" b="1" dirty="0"/>
          </a:p>
          <a:p>
            <a:pPr lvl="1">
              <a:buFont typeface="Wingdings" panose="05000000000000000000" pitchFamily="2" charset="2"/>
              <a:buChar char="Ø"/>
            </a:pPr>
            <a:r>
              <a:rPr lang="en-US" sz="3100" dirty="0"/>
              <a:t>“But seek first the kingdom of God and His righteousness, and all these things shall be added to you. Therefore do not worry about tomorrow, for tomorrow will worry about its own things. Sufficient for the day is its own trouble.” (Matthew 6:33-34)</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Tree>
    <p:extLst>
      <p:ext uri="{BB962C8B-B14F-4D97-AF65-F5344CB8AC3E}">
        <p14:creationId xmlns:p14="http://schemas.microsoft.com/office/powerpoint/2010/main" val="196859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Get Priorities Right!  (Matthew 6:33-34)</a:t>
            </a:r>
          </a:p>
          <a:p>
            <a:pPr>
              <a:buFont typeface="Wingdings" panose="05000000000000000000" pitchFamily="2" charset="2"/>
              <a:buChar char="Ø"/>
            </a:pPr>
            <a:endParaRPr lang="en-US" sz="3500" b="1" dirty="0"/>
          </a:p>
          <a:p>
            <a:pPr lvl="1">
              <a:buFont typeface="Wingdings" panose="05000000000000000000" pitchFamily="2" charset="2"/>
              <a:buChar char="Ø"/>
            </a:pPr>
            <a:r>
              <a:rPr lang="en-US" sz="3100" dirty="0"/>
              <a:t>“So we are always confident, knowing that while we are at home in the body we are absent from the Lord. For we walk by faith, not by sight. We are confident, yes, well pleased rather to be absent from the body and to be present with the Lord. Therefore we make it our aim, whether present or absent, to be well pleasing to Him. For we must all appear before the judgment seat of Christ, that each one may receive the things done in the body, according to what he has done, whether good or bad.”  (2 Corinthians 5:6-10)</a:t>
            </a:r>
            <a:endParaRPr lang="en-US" sz="3500" b="1" dirty="0"/>
          </a:p>
          <a:p>
            <a:pPr>
              <a:buFont typeface="Wingdings" panose="05000000000000000000" pitchFamily="2" charset="2"/>
              <a:buChar char="Ø"/>
            </a:pPr>
            <a:endParaRPr lang="en-US" sz="3500" b="1" dirty="0"/>
          </a:p>
        </p:txBody>
      </p:sp>
    </p:spTree>
    <p:extLst>
      <p:ext uri="{BB962C8B-B14F-4D97-AF65-F5344CB8AC3E}">
        <p14:creationId xmlns:p14="http://schemas.microsoft.com/office/powerpoint/2010/main" val="2146413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Identify YOUR Treasure.  (Matthew 6:19-21)</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Search for the Treasure.  (Matthew 6:22-23)</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Look in the Right Place.  (Matthew 6:24)</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Protect Your Treasure.  (Matthew 6:25-32)</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Get Priorities Right!  (Matthew 6:33-34)</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Tree>
    <p:extLst>
      <p:ext uri="{BB962C8B-B14F-4D97-AF65-F5344CB8AC3E}">
        <p14:creationId xmlns:p14="http://schemas.microsoft.com/office/powerpoint/2010/main" val="950551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4" name="Subtitle 2">
            <a:extLst>
              <a:ext uri="{FF2B5EF4-FFF2-40B4-BE49-F238E27FC236}">
                <a16:creationId xmlns:a16="http://schemas.microsoft.com/office/drawing/2014/main" id="{4735CBA7-997D-428E-82A7-8B7F5FA377D9}"/>
              </a:ext>
            </a:extLst>
          </p:cNvPr>
          <p:cNvSpPr txBox="1">
            <a:spLocks/>
          </p:cNvSpPr>
          <p:nvPr/>
        </p:nvSpPr>
        <p:spPr>
          <a:xfrm>
            <a:off x="380999" y="1258888"/>
            <a:ext cx="11563349" cy="3472910"/>
          </a:xfrm>
          <a:prstGeom prst="rect">
            <a:avLst/>
          </a:prstGeom>
          <a:solidFill>
            <a:schemeClr val="tx1">
              <a:alpha val="64000"/>
            </a:schemeClr>
          </a:solidFill>
          <a:effectLst>
            <a:softEdge rad="63500"/>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4000" dirty="0">
                <a:solidFill>
                  <a:prstClr val="white"/>
                </a:solidFill>
                <a:latin typeface="Calibri" panose="020F0502020204030204"/>
              </a:rPr>
              <a:t>Four Keys to Finding Treasure</a:t>
            </a:r>
          </a:p>
          <a:p>
            <a:pPr marL="400050" lvl="0" indent="-400050" algn="l">
              <a:buFont typeface="Arial" panose="020B0604020202020204" pitchFamily="34" charset="0"/>
              <a:buChar char="•"/>
              <a:defRPr/>
            </a:pPr>
            <a:endParaRPr lang="en-US" sz="1000" dirty="0">
              <a:solidFill>
                <a:prstClr val="white"/>
              </a:solidFill>
            </a:endParaRPr>
          </a:p>
          <a:p>
            <a:pPr marL="400050" lvl="0" indent="-400050" algn="l">
              <a:buFont typeface="Arial" panose="020B0604020202020204" pitchFamily="34" charset="0"/>
              <a:buChar char="•"/>
              <a:defRPr/>
            </a:pPr>
            <a:r>
              <a:rPr lang="en-US" sz="3200" dirty="0">
                <a:solidFill>
                  <a:prstClr val="white"/>
                </a:solidFill>
              </a:rPr>
              <a:t>Faith –  “O you of little faith?” (Matthew 6:30)</a:t>
            </a:r>
            <a:endParaRPr lang="en-US" sz="3200" dirty="0">
              <a:solidFill>
                <a:prstClr val="white"/>
              </a:solidFill>
              <a:latin typeface="Calibri" panose="020F0502020204030204"/>
            </a:endParaRPr>
          </a:p>
          <a:p>
            <a:pPr marL="400050" lvl="0" indent="-400050" algn="l">
              <a:buFont typeface="Arial" panose="020B0604020202020204" pitchFamily="34" charset="0"/>
              <a:buChar char="•"/>
              <a:defRPr/>
            </a:pPr>
            <a:r>
              <a:rPr lang="en-US" sz="3200" dirty="0">
                <a:solidFill>
                  <a:prstClr val="white"/>
                </a:solidFill>
              </a:rPr>
              <a:t>Focus –  “You cannot serve God and mammon.”  (Matthew 6:24)</a:t>
            </a:r>
            <a:endParaRPr lang="en-US" sz="3200" dirty="0">
              <a:solidFill>
                <a:prstClr val="white"/>
              </a:solidFill>
              <a:latin typeface="Calibri" panose="020F0502020204030204"/>
            </a:endParaRPr>
          </a:p>
          <a:p>
            <a:pPr marL="400050" lvl="0" indent="-400050" algn="l">
              <a:buFont typeface="Arial" panose="020B0604020202020204" pitchFamily="34" charset="0"/>
              <a:buChar char="•"/>
              <a:defRPr/>
            </a:pPr>
            <a:r>
              <a:rPr lang="en-US" sz="3200" dirty="0">
                <a:solidFill>
                  <a:prstClr val="white"/>
                </a:solidFill>
                <a:latin typeface="Calibri" panose="020F0502020204030204"/>
              </a:rPr>
              <a:t>Father </a:t>
            </a:r>
            <a:r>
              <a:rPr lang="en-US" sz="3200" dirty="0">
                <a:solidFill>
                  <a:prstClr val="white"/>
                </a:solidFill>
              </a:rPr>
              <a:t>–  “For your heavenly Father knows …” (Matthew 6:32)</a:t>
            </a:r>
            <a:endParaRPr lang="en-US" sz="3200" dirty="0">
              <a:solidFill>
                <a:prstClr val="white"/>
              </a:solidFill>
              <a:latin typeface="Calibri" panose="020F0502020204030204"/>
            </a:endParaRPr>
          </a:p>
          <a:p>
            <a:pPr marL="400050" lvl="0" indent="-400050" algn="l">
              <a:buFont typeface="Arial" panose="020B0604020202020204" pitchFamily="34" charset="0"/>
              <a:buChar char="•"/>
              <a:defRPr/>
            </a:pPr>
            <a:r>
              <a:rPr lang="en-US" sz="3200" dirty="0">
                <a:solidFill>
                  <a:prstClr val="white"/>
                </a:solidFill>
              </a:rPr>
              <a:t>First –  “But seek first the kingdom of God …” (Matthew 6:33)</a:t>
            </a:r>
            <a:endParaRPr lang="en-US" sz="3200" dirty="0">
              <a:solidFill>
                <a:prstClr val="white"/>
              </a:solidFill>
              <a:latin typeface="Calibri" panose="020F0502020204030204"/>
            </a:endParaRPr>
          </a:p>
        </p:txBody>
      </p:sp>
      <p:sp>
        <p:nvSpPr>
          <p:cNvPr id="5" name="Subtitle 2">
            <a:extLst>
              <a:ext uri="{FF2B5EF4-FFF2-40B4-BE49-F238E27FC236}">
                <a16:creationId xmlns:a16="http://schemas.microsoft.com/office/drawing/2014/main" id="{A8903ADF-7C9B-490B-8C5D-493C40C1BD4B}"/>
              </a:ext>
            </a:extLst>
          </p:cNvPr>
          <p:cNvSpPr txBox="1">
            <a:spLocks/>
          </p:cNvSpPr>
          <p:nvPr/>
        </p:nvSpPr>
        <p:spPr>
          <a:xfrm>
            <a:off x="-2038350" y="-2579689"/>
            <a:ext cx="11563349" cy="1655762"/>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0" u="none" strike="noStrike" kern="1200" cap="none" spc="0" normalizeH="0" baseline="0" noProof="0">
                <a:ln>
                  <a:noFill/>
                </a:ln>
                <a:solidFill>
                  <a:prstClr val="white"/>
                </a:solidFill>
                <a:effectLst/>
                <a:uLnTx/>
                <a:uFillTx/>
                <a:latin typeface="Calibri" panose="020F0502020204030204"/>
                <a:ea typeface="+mn-ea"/>
                <a:cs typeface="+mn-cs"/>
              </a:rPr>
              <a:t>Life Changing Attitudes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a:ln>
                  <a:noFill/>
                </a:ln>
                <a:solidFill>
                  <a:prstClr val="white"/>
                </a:solidFill>
                <a:effectLst/>
                <a:uLnTx/>
                <a:uFillTx/>
                <a:latin typeface="Calibri" panose="020F0502020204030204"/>
                <a:ea typeface="+mn-ea"/>
                <a:cs typeface="+mn-cs"/>
              </a:rPr>
              <a:t>Matthew 5:1-16</a:t>
            </a:r>
            <a:endPar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Subtitle 2">
            <a:extLst>
              <a:ext uri="{FF2B5EF4-FFF2-40B4-BE49-F238E27FC236}">
                <a16:creationId xmlns:a16="http://schemas.microsoft.com/office/drawing/2014/main" id="{401E012E-A91B-442F-87FF-7D46ECC1F481}"/>
              </a:ext>
            </a:extLst>
          </p:cNvPr>
          <p:cNvSpPr>
            <a:spLocks noGrp="1"/>
          </p:cNvSpPr>
          <p:nvPr>
            <p:ph type="subTitle" idx="1"/>
          </p:nvPr>
        </p:nvSpPr>
        <p:spPr>
          <a:xfrm>
            <a:off x="2503923" y="5145921"/>
            <a:ext cx="7366958" cy="1619700"/>
          </a:xfrm>
          <a:solidFill>
            <a:schemeClr val="tx1">
              <a:alpha val="64000"/>
            </a:schemeClr>
          </a:solidFill>
        </p:spPr>
        <p:txBody>
          <a:bodyPr>
            <a:normAutofit/>
          </a:bodyPr>
          <a:lstStyle/>
          <a:p>
            <a:r>
              <a:rPr lang="en-US" sz="4800" dirty="0">
                <a:solidFill>
                  <a:schemeClr val="bg1"/>
                </a:solidFill>
              </a:rPr>
              <a:t>Let’s Go Treasure Hunting!</a:t>
            </a:r>
          </a:p>
          <a:p>
            <a:r>
              <a:rPr lang="en-US" sz="4000" dirty="0">
                <a:solidFill>
                  <a:schemeClr val="bg1"/>
                </a:solidFill>
              </a:rPr>
              <a:t>Matthew 6:19-34</a:t>
            </a:r>
          </a:p>
        </p:txBody>
      </p:sp>
    </p:spTree>
    <p:extLst>
      <p:ext uri="{BB962C8B-B14F-4D97-AF65-F5344CB8AC3E}">
        <p14:creationId xmlns:p14="http://schemas.microsoft.com/office/powerpoint/2010/main" val="20355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3" name="Subtitle 2">
            <a:extLst>
              <a:ext uri="{FF2B5EF4-FFF2-40B4-BE49-F238E27FC236}">
                <a16:creationId xmlns:a16="http://schemas.microsoft.com/office/drawing/2014/main" id="{1F7F07ED-2640-41BB-AD0D-93112B71D139}"/>
              </a:ext>
            </a:extLst>
          </p:cNvPr>
          <p:cNvSpPr>
            <a:spLocks noGrp="1"/>
          </p:cNvSpPr>
          <p:nvPr>
            <p:ph type="subTitle" idx="1"/>
          </p:nvPr>
        </p:nvSpPr>
        <p:spPr>
          <a:xfrm>
            <a:off x="2424024" y="5057145"/>
            <a:ext cx="7366958" cy="1619700"/>
          </a:xfrm>
          <a:solidFill>
            <a:schemeClr val="tx1">
              <a:alpha val="64000"/>
            </a:schemeClr>
          </a:solidFill>
        </p:spPr>
        <p:txBody>
          <a:bodyPr>
            <a:normAutofit/>
          </a:bodyPr>
          <a:lstStyle/>
          <a:p>
            <a:r>
              <a:rPr lang="en-US" sz="4800" dirty="0">
                <a:solidFill>
                  <a:schemeClr val="bg1"/>
                </a:solidFill>
              </a:rPr>
              <a:t>Let’s Go Treasure Hunting!</a:t>
            </a:r>
          </a:p>
          <a:p>
            <a:r>
              <a:rPr lang="en-US" sz="4000" dirty="0">
                <a:solidFill>
                  <a:schemeClr val="bg1"/>
                </a:solidFill>
              </a:rPr>
              <a:t>Matthew 6:19-34</a:t>
            </a:r>
          </a:p>
        </p:txBody>
      </p:sp>
      <p:sp>
        <p:nvSpPr>
          <p:cNvPr id="4" name="Subtitle 2">
            <a:extLst>
              <a:ext uri="{FF2B5EF4-FFF2-40B4-BE49-F238E27FC236}">
                <a16:creationId xmlns:a16="http://schemas.microsoft.com/office/drawing/2014/main" id="{4735CBA7-997D-428E-82A7-8B7F5FA377D9}"/>
              </a:ext>
            </a:extLst>
          </p:cNvPr>
          <p:cNvSpPr txBox="1">
            <a:spLocks/>
          </p:cNvSpPr>
          <p:nvPr/>
        </p:nvSpPr>
        <p:spPr>
          <a:xfrm>
            <a:off x="285749" y="1212849"/>
            <a:ext cx="11563349" cy="1655762"/>
          </a:xfrm>
          <a:prstGeom prst="rect">
            <a:avLst/>
          </a:prstGeom>
          <a:solidFill>
            <a:schemeClr val="tx1">
              <a:alpha val="64000"/>
            </a:schemeClr>
          </a:solidFill>
          <a:effectLst>
            <a:softEdge rad="63500"/>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solidFill>
                  <a:schemeClr val="bg1"/>
                </a:solidFill>
              </a:rPr>
              <a:t>“For I say to you, that unless your righteousness exceeds the righteousness of the scribes and Pharisees, you will by no means enter the kingdom of </a:t>
            </a:r>
            <a:r>
              <a:rPr lang="en-US" sz="3600">
                <a:solidFill>
                  <a:schemeClr val="bg1"/>
                </a:solidFill>
              </a:rPr>
              <a:t>heaven." </a:t>
            </a:r>
            <a:r>
              <a:rPr lang="en-US" sz="3600" dirty="0">
                <a:solidFill>
                  <a:schemeClr val="bg1"/>
                </a:solidFill>
              </a:rPr>
              <a:t>(Matthew 5:20)</a:t>
            </a:r>
          </a:p>
        </p:txBody>
      </p:sp>
      <p:sp>
        <p:nvSpPr>
          <p:cNvPr id="6" name="Subtitle 2">
            <a:extLst>
              <a:ext uri="{FF2B5EF4-FFF2-40B4-BE49-F238E27FC236}">
                <a16:creationId xmlns:a16="http://schemas.microsoft.com/office/drawing/2014/main" id="{7EC51179-CEDD-49EB-9A2A-67040DE62989}"/>
              </a:ext>
            </a:extLst>
          </p:cNvPr>
          <p:cNvSpPr txBox="1">
            <a:spLocks/>
          </p:cNvSpPr>
          <p:nvPr/>
        </p:nvSpPr>
        <p:spPr>
          <a:xfrm>
            <a:off x="285749" y="3260785"/>
            <a:ext cx="11563349" cy="1509623"/>
          </a:xfrm>
          <a:prstGeom prst="rect">
            <a:avLst/>
          </a:prstGeom>
          <a:solidFill>
            <a:schemeClr val="tx1">
              <a:alpha val="64000"/>
            </a:schemeClr>
          </a:solidFill>
          <a:effectLst>
            <a:softEdge rad="63500"/>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dirty="0">
              <a:solidFill>
                <a:schemeClr val="bg1"/>
              </a:solidFill>
            </a:endParaRPr>
          </a:p>
          <a:p>
            <a:r>
              <a:rPr lang="en-US" sz="5400" dirty="0">
                <a:solidFill>
                  <a:schemeClr val="bg1"/>
                </a:solidFill>
              </a:rPr>
              <a:t>Materialism will make us hypocrites.</a:t>
            </a:r>
          </a:p>
        </p:txBody>
      </p:sp>
    </p:spTree>
    <p:extLst>
      <p:ext uri="{BB962C8B-B14F-4D97-AF65-F5344CB8AC3E}">
        <p14:creationId xmlns:p14="http://schemas.microsoft.com/office/powerpoint/2010/main" val="2194811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Identify YOUR Treasure.  (Matthew 6:19-21)</a:t>
            </a:r>
          </a:p>
          <a:p>
            <a:pPr>
              <a:buFont typeface="Wingdings" panose="05000000000000000000" pitchFamily="2" charset="2"/>
              <a:buChar char="Ø"/>
            </a:pPr>
            <a:endParaRPr lang="en-US" sz="3500" b="1" dirty="0"/>
          </a:p>
          <a:p>
            <a:pPr lvl="1">
              <a:buFont typeface="Wingdings" panose="05000000000000000000" pitchFamily="2" charset="2"/>
              <a:buChar char="Ø"/>
            </a:pPr>
            <a:r>
              <a:rPr lang="en-US" sz="3100" dirty="0"/>
              <a:t>“Do not lay up for yourselves treasures on earth, where moth and rust destroy and where thieves break in and steal; but lay up for yourselves treasures in heaven, where neither moth nor rust destroys and where thieves do not break in and steal. For where your treasure is, there your heart will be also.” (Matthew 6:19-21)</a:t>
            </a:r>
          </a:p>
          <a:p>
            <a:pPr>
              <a:buFont typeface="Wingdings" panose="05000000000000000000" pitchFamily="2" charset="2"/>
              <a:buChar char="Ø"/>
            </a:pPr>
            <a:endParaRPr lang="en-US" sz="3500" b="1" dirty="0"/>
          </a:p>
        </p:txBody>
      </p:sp>
    </p:spTree>
    <p:extLst>
      <p:ext uri="{BB962C8B-B14F-4D97-AF65-F5344CB8AC3E}">
        <p14:creationId xmlns:p14="http://schemas.microsoft.com/office/powerpoint/2010/main" val="4226078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Identify YOUR Treasure.  (Matthew 6:19-21)</a:t>
            </a:r>
          </a:p>
          <a:p>
            <a:pPr>
              <a:buFont typeface="Wingdings" panose="05000000000000000000" pitchFamily="2" charset="2"/>
              <a:buChar char="Ø"/>
            </a:pPr>
            <a:endParaRPr lang="en-US" sz="3500" b="1" dirty="0"/>
          </a:p>
          <a:p>
            <a:pPr lvl="1">
              <a:buFont typeface="Wingdings" panose="05000000000000000000" pitchFamily="2" charset="2"/>
              <a:buChar char="Ø"/>
            </a:pPr>
            <a:r>
              <a:rPr lang="en-US" sz="3100" dirty="0"/>
              <a:t>“Now the Pharisees, who were lovers of money, also heard all these things, and they derided Him.” (Luke 16:14)</a:t>
            </a:r>
          </a:p>
          <a:p>
            <a:pPr lvl="1">
              <a:buFont typeface="Wingdings" panose="05000000000000000000" pitchFamily="2" charset="2"/>
              <a:buChar char="Ø"/>
            </a:pPr>
            <a:endParaRPr lang="en-US" sz="3100" b="1" dirty="0"/>
          </a:p>
          <a:p>
            <a:pPr lvl="1">
              <a:buFont typeface="Wingdings" panose="05000000000000000000" pitchFamily="2" charset="2"/>
              <a:buChar char="Ø"/>
            </a:pPr>
            <a:r>
              <a:rPr lang="en-US" sz="3100" dirty="0"/>
              <a:t>“Command those who are rich in this present age not to be haughty, nor to trust in uncertain riches but in the living God, who gives us richly all things to enjoy. Let them do good, that they be rich in good works, ready to give, willing to share, storing up for themselves a good foundation for the time to come, that they may lay hold on eternal life.”  (1 Timothy 6:17-19)</a:t>
            </a:r>
            <a:endParaRPr lang="en-US" sz="3500" dirty="0"/>
          </a:p>
        </p:txBody>
      </p:sp>
    </p:spTree>
    <p:extLst>
      <p:ext uri="{BB962C8B-B14F-4D97-AF65-F5344CB8AC3E}">
        <p14:creationId xmlns:p14="http://schemas.microsoft.com/office/powerpoint/2010/main" val="359078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Identify YOUR Treasure.  (Matthew 6:19-21)</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Search for the Treasure.  (Matthew 6:22-23)</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Tree>
    <p:extLst>
      <p:ext uri="{BB962C8B-B14F-4D97-AF65-F5344CB8AC3E}">
        <p14:creationId xmlns:p14="http://schemas.microsoft.com/office/powerpoint/2010/main" val="3798587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Search for the Treasure.  (Matthew 6:22-23)</a:t>
            </a:r>
          </a:p>
          <a:p>
            <a:pPr>
              <a:buFont typeface="Wingdings" panose="05000000000000000000" pitchFamily="2" charset="2"/>
              <a:buChar char="Ø"/>
            </a:pPr>
            <a:endParaRPr lang="en-US" sz="3500" b="1" dirty="0"/>
          </a:p>
          <a:p>
            <a:pPr lvl="1">
              <a:buFont typeface="Wingdings" panose="05000000000000000000" pitchFamily="2" charset="2"/>
              <a:buChar char="Ø"/>
            </a:pPr>
            <a:r>
              <a:rPr lang="en-US" sz="3100" dirty="0"/>
              <a:t>“The lamp of the body is the eye. If therefore your eye is good, your whole body will be full of light. But if your eye is bad, your whole body will be full of darkness. If therefore the light that is in you is darkness, how great is that darkness!” (Matthew 6:22-23)</a:t>
            </a:r>
          </a:p>
        </p:txBody>
      </p:sp>
    </p:spTree>
    <p:extLst>
      <p:ext uri="{BB962C8B-B14F-4D97-AF65-F5344CB8AC3E}">
        <p14:creationId xmlns:p14="http://schemas.microsoft.com/office/powerpoint/2010/main" val="1114444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Search for the Treasure.  (Matthew 6:22-23)</a:t>
            </a:r>
          </a:p>
          <a:p>
            <a:pPr>
              <a:buFont typeface="Wingdings" panose="05000000000000000000" pitchFamily="2" charset="2"/>
              <a:buChar char="Ø"/>
            </a:pPr>
            <a:endParaRPr lang="en-US" sz="3500" b="1" dirty="0"/>
          </a:p>
          <a:p>
            <a:pPr lvl="1">
              <a:buFont typeface="Wingdings" panose="05000000000000000000" pitchFamily="2" charset="2"/>
              <a:buChar char="Ø"/>
            </a:pPr>
            <a:r>
              <a:rPr lang="en-US" sz="3100" dirty="0"/>
              <a:t>“But those who desire to be rich fall into temptation and a snare, and into many foolish and harmful lusts which drown men in destruction and perdition. For the love of money is a root of all kinds of evil, for which some have strayed from the faith in their greediness, and pierced themselves through with many sorrows. But you, O man of God, flee these things and pursue righteousness, godliness, faith, love, patience, gentleness.”  (1 Timothy 6:9-11)</a:t>
            </a:r>
          </a:p>
        </p:txBody>
      </p:sp>
    </p:spTree>
    <p:extLst>
      <p:ext uri="{BB962C8B-B14F-4D97-AF65-F5344CB8AC3E}">
        <p14:creationId xmlns:p14="http://schemas.microsoft.com/office/powerpoint/2010/main" val="350787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Identify YOUR Treasure.  (Matthew 6:19-21)</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Search for the Treasure.  (Matthew 6:22-23)</a:t>
            </a:r>
          </a:p>
          <a:p>
            <a:pPr>
              <a:buFont typeface="Wingdings" panose="05000000000000000000" pitchFamily="2" charset="2"/>
              <a:buChar char="Ø"/>
            </a:pPr>
            <a:endParaRPr lang="en-US" sz="3500" b="1" dirty="0"/>
          </a:p>
          <a:p>
            <a:pPr>
              <a:buFont typeface="Wingdings" panose="05000000000000000000" pitchFamily="2" charset="2"/>
              <a:buChar char="Ø"/>
            </a:pPr>
            <a:r>
              <a:rPr lang="en-US" sz="3500" b="1" dirty="0"/>
              <a:t>Look in the Right Place.  (Matthew 6:24)</a:t>
            </a:r>
          </a:p>
          <a:p>
            <a:pPr>
              <a:buFont typeface="Wingdings" panose="05000000000000000000" pitchFamily="2" charset="2"/>
              <a:buChar char="Ø"/>
            </a:pPr>
            <a:endParaRPr lang="en-US" sz="3500" b="1" dirty="0"/>
          </a:p>
          <a:p>
            <a:pPr>
              <a:buFont typeface="Wingdings" panose="05000000000000000000" pitchFamily="2" charset="2"/>
              <a:buChar char="Ø"/>
            </a:pPr>
            <a:endParaRPr lang="en-US" sz="3500" b="1" dirty="0"/>
          </a:p>
        </p:txBody>
      </p:sp>
    </p:spTree>
    <p:extLst>
      <p:ext uri="{BB962C8B-B14F-4D97-AF65-F5344CB8AC3E}">
        <p14:creationId xmlns:p14="http://schemas.microsoft.com/office/powerpoint/2010/main" val="3698815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79899" y="123825"/>
            <a:ext cx="11984854" cy="1243336"/>
          </a:xfrm>
        </p:spPr>
        <p:txBody>
          <a:bodyPr>
            <a:noAutofit/>
          </a:bodyPr>
          <a:lstStyle/>
          <a:p>
            <a:pPr algn="ctr"/>
            <a:r>
              <a:rPr lang="en-US" sz="7200" b="1" dirty="0"/>
              <a:t>Let’s Go Treasure Hunting!</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50" y="1367161"/>
            <a:ext cx="11919190" cy="5490837"/>
          </a:xfrm>
        </p:spPr>
        <p:txBody>
          <a:bodyPr>
            <a:normAutofit/>
          </a:bodyPr>
          <a:lstStyle/>
          <a:p>
            <a:pPr>
              <a:buFont typeface="Wingdings" panose="05000000000000000000" pitchFamily="2" charset="2"/>
              <a:buChar char="Ø"/>
            </a:pPr>
            <a:r>
              <a:rPr lang="en-US" sz="3500" b="1" dirty="0"/>
              <a:t>Look in the Right Place.  (Matthew 6:24)</a:t>
            </a:r>
          </a:p>
          <a:p>
            <a:pPr>
              <a:buFont typeface="Wingdings" panose="05000000000000000000" pitchFamily="2" charset="2"/>
              <a:buChar char="Ø"/>
            </a:pPr>
            <a:endParaRPr lang="en-US" sz="3500" b="1" dirty="0"/>
          </a:p>
          <a:p>
            <a:pPr lvl="1">
              <a:buFont typeface="Wingdings" panose="05000000000000000000" pitchFamily="2" charset="2"/>
              <a:buChar char="Ø"/>
            </a:pPr>
            <a:r>
              <a:rPr lang="en-US" sz="3100" dirty="0"/>
              <a:t>“No one can serve two masters; for either he will hate the one and love the other, or else he will be loyal to the one and despise the other. You cannot serve God and mammon.”  (Matthew 6:24)</a:t>
            </a:r>
          </a:p>
          <a:p>
            <a:pPr>
              <a:buFont typeface="Wingdings" panose="05000000000000000000" pitchFamily="2" charset="2"/>
              <a:buChar char="Ø"/>
            </a:pPr>
            <a:endParaRPr lang="en-US" sz="3500" b="1" dirty="0"/>
          </a:p>
        </p:txBody>
      </p:sp>
    </p:spTree>
    <p:extLst>
      <p:ext uri="{BB962C8B-B14F-4D97-AF65-F5344CB8AC3E}">
        <p14:creationId xmlns:p14="http://schemas.microsoft.com/office/powerpoint/2010/main" val="727001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TotalTime>
  <Words>1609</Words>
  <Application>Microsoft Office PowerPoint</Application>
  <PresentationFormat>Widescreen</PresentationFormat>
  <Paragraphs>107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Scripture Reading – Luke 12:16-21</vt:lpstr>
      <vt:lpstr>The Sermon on the Mount</vt:lpstr>
      <vt:lpstr>Let’s Go Treasure Hunting!</vt:lpstr>
      <vt:lpstr>Let’s Go Treasure Hunting!</vt:lpstr>
      <vt:lpstr>Let’s Go Treasure Hunting!</vt:lpstr>
      <vt:lpstr>Let’s Go Treasure Hunting!</vt:lpstr>
      <vt:lpstr>Let’s Go Treasure Hunting!</vt:lpstr>
      <vt:lpstr>Let’s Go Treasure Hunting!</vt:lpstr>
      <vt:lpstr>Let’s Go Treasure Hunting!</vt:lpstr>
      <vt:lpstr>Let’s Go Treasure Hunting!</vt:lpstr>
      <vt:lpstr>Let’s Go Treasure Hunting!</vt:lpstr>
      <vt:lpstr>Let’s Go Treasure Hunting!</vt:lpstr>
      <vt:lpstr>Let’s Go Treasure Hunting!</vt:lpstr>
      <vt:lpstr>Let’s Go Treasure Hunting!</vt:lpstr>
      <vt:lpstr>Let’s Go Treasure Hunting!</vt:lpstr>
      <vt:lpstr>Let’s Go Treasure Hunting!</vt:lpstr>
      <vt:lpstr>Let’s Go Treasure Hunting!</vt:lpstr>
      <vt:lpstr>Let’s Go Treasure Hunting!</vt:lpstr>
      <vt:lpstr>The Sermon on the Mount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Sermon on the Mount</dc:title>
  <dc:creator>Paul Adams</dc:creator>
  <cp:lastModifiedBy>Paul Adams</cp:lastModifiedBy>
  <cp:revision>12</cp:revision>
  <dcterms:created xsi:type="dcterms:W3CDTF">2017-09-29T14:15:46Z</dcterms:created>
  <dcterms:modified xsi:type="dcterms:W3CDTF">2017-10-28T16:23:09Z</dcterms:modified>
</cp:coreProperties>
</file>