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71" r:id="rId4"/>
    <p:sldId id="257" r:id="rId5"/>
    <p:sldId id="295" r:id="rId6"/>
    <p:sldId id="287" r:id="rId7"/>
    <p:sldId id="288" r:id="rId8"/>
    <p:sldId id="296" r:id="rId9"/>
    <p:sldId id="289" r:id="rId10"/>
    <p:sldId id="297" r:id="rId11"/>
    <p:sldId id="298" r:id="rId12"/>
    <p:sldId id="290" r:id="rId13"/>
    <p:sldId id="291" r:id="rId14"/>
    <p:sldId id="299" r:id="rId15"/>
    <p:sldId id="292" r:id="rId16"/>
    <p:sldId id="293" r:id="rId17"/>
    <p:sldId id="300" r:id="rId18"/>
    <p:sldId id="294" r:id="rId19"/>
    <p:sldId id="28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9DF713C0-B6C6-4202-8857-44AB3E9D2C29}"/>
    <pc:docChg chg="undo custSel addSld delSld modSld">
      <pc:chgData name="Paul Adams" userId="78f9f193424ede4b" providerId="LiveId" clId="{9DF713C0-B6C6-4202-8857-44AB3E9D2C29}" dt="2017-10-13T16:48:34.388" v="377" actId="20577"/>
      <pc:docMkLst>
        <pc:docMk/>
      </pc:docMkLst>
      <pc:sldChg chg="modSp">
        <pc:chgData name="Paul Adams" userId="78f9f193424ede4b" providerId="LiveId" clId="{9DF713C0-B6C6-4202-8857-44AB3E9D2C29}" dt="2017-10-13T16:19:58.045" v="200" actId="20577"/>
        <pc:sldMkLst>
          <pc:docMk/>
          <pc:sldMk cId="2194811070" sldId="256"/>
        </pc:sldMkLst>
        <pc:spChg chg="mod">
          <ac:chgData name="Paul Adams" userId="78f9f193424ede4b" providerId="LiveId" clId="{9DF713C0-B6C6-4202-8857-44AB3E9D2C29}" dt="2017-10-13T16:19:58.045" v="200" actId="20577"/>
          <ac:spMkLst>
            <pc:docMk/>
            <pc:sldMk cId="2194811070" sldId="256"/>
            <ac:spMk id="3" creationId="{1F7F07ED-2640-41BB-AD0D-93112B71D139}"/>
          </ac:spMkLst>
        </pc:spChg>
      </pc:sldChg>
      <pc:sldChg chg="modSp modAnim">
        <pc:chgData name="Paul Adams" userId="78f9f193424ede4b" providerId="LiveId" clId="{9DF713C0-B6C6-4202-8857-44AB3E9D2C29}" dt="2017-10-13T16:48:34.388" v="377" actId="20577"/>
        <pc:sldMkLst>
          <pc:docMk/>
          <pc:sldMk cId="4226078098" sldId="257"/>
        </pc:sldMkLst>
        <pc:spChg chg="mod">
          <ac:chgData name="Paul Adams" userId="78f9f193424ede4b" providerId="LiveId" clId="{9DF713C0-B6C6-4202-8857-44AB3E9D2C29}" dt="2017-10-13T16:20:33.471" v="219" actId="255"/>
          <ac:spMkLst>
            <pc:docMk/>
            <pc:sldMk cId="4226078098" sldId="257"/>
            <ac:spMk id="2" creationId="{648FBCBE-1D11-48B3-80BA-FB14AB9402DA}"/>
          </ac:spMkLst>
        </pc:spChg>
        <pc:spChg chg="mod">
          <ac:chgData name="Paul Adams" userId="78f9f193424ede4b" providerId="LiveId" clId="{9DF713C0-B6C6-4202-8857-44AB3E9D2C29}" dt="2017-10-13T16:48:34.388" v="377" actId="20577"/>
          <ac:spMkLst>
            <pc:docMk/>
            <pc:sldMk cId="4226078098" sldId="257"/>
            <ac:spMk id="3" creationId="{77432F2D-8E32-4134-8828-E78E3D7132A3}"/>
          </ac:spMkLst>
        </pc:spChg>
      </pc:sldChg>
      <pc:sldChg chg="addSp delSp modSp addAnim delAnim">
        <pc:chgData name="Paul Adams" userId="78f9f193424ede4b" providerId="LiveId" clId="{9DF713C0-B6C6-4202-8857-44AB3E9D2C29}" dt="2017-10-13T16:19:42.431" v="191" actId="20577"/>
        <pc:sldMkLst>
          <pc:docMk/>
          <pc:sldMk cId="1333373459" sldId="271"/>
        </pc:sldMkLst>
        <pc:spChg chg="del mod">
          <ac:chgData name="Paul Adams" userId="78f9f193424ede4b" providerId="LiveId" clId="{9DF713C0-B6C6-4202-8857-44AB3E9D2C29}" dt="2017-10-13T16:08:34.846" v="100" actId="478"/>
          <ac:spMkLst>
            <pc:docMk/>
            <pc:sldMk cId="1333373459" sldId="271"/>
            <ac:spMk id="3" creationId="{1F7F07ED-2640-41BB-AD0D-93112B71D139}"/>
          </ac:spMkLst>
        </pc:spChg>
        <pc:spChg chg="mod">
          <ac:chgData name="Paul Adams" userId="78f9f193424ede4b" providerId="LiveId" clId="{9DF713C0-B6C6-4202-8857-44AB3E9D2C29}" dt="2017-10-06T22:34:03.037" v="17" actId="1076"/>
          <ac:spMkLst>
            <pc:docMk/>
            <pc:sldMk cId="1333373459" sldId="271"/>
            <ac:spMk id="4" creationId="{4735CBA7-997D-428E-82A7-8B7F5FA377D9}"/>
          </ac:spMkLst>
        </pc:spChg>
        <pc:spChg chg="add del mod">
          <ac:chgData name="Paul Adams" userId="78f9f193424ede4b" providerId="LiveId" clId="{9DF713C0-B6C6-4202-8857-44AB3E9D2C29}" dt="2017-10-13T16:09:11.264" v="103" actId="1076"/>
          <ac:spMkLst>
            <pc:docMk/>
            <pc:sldMk cId="1333373459" sldId="271"/>
            <ac:spMk id="6" creationId="{7EC51179-CEDD-49EB-9A2A-67040DE62989}"/>
          </ac:spMkLst>
        </pc:spChg>
        <pc:spChg chg="add mod">
          <ac:chgData name="Paul Adams" userId="78f9f193424ede4b" providerId="LiveId" clId="{9DF713C0-B6C6-4202-8857-44AB3E9D2C29}" dt="2017-10-13T16:19:42.431" v="191" actId="20577"/>
          <ac:spMkLst>
            <pc:docMk/>
            <pc:sldMk cId="1333373459" sldId="271"/>
            <ac:spMk id="7" creationId="{90B82C4E-8723-4CB8-B017-2E61986900D2}"/>
          </ac:spMkLst>
        </pc:spChg>
        <pc:spChg chg="add mod">
          <ac:chgData name="Paul Adams" userId="78f9f193424ede4b" providerId="LiveId" clId="{9DF713C0-B6C6-4202-8857-44AB3E9D2C29}" dt="2017-10-13T16:08:34.846" v="100" actId="478"/>
          <ac:spMkLst>
            <pc:docMk/>
            <pc:sldMk cId="1333373459" sldId="271"/>
            <ac:spMk id="9" creationId="{F73134E6-6A5B-46EE-A14A-E44204B9CE17}"/>
          </ac:spMkLst>
        </pc:spChg>
      </pc:sldChg>
      <pc:sldChg chg="del">
        <pc:chgData name="Paul Adams" userId="78f9f193424ede4b" providerId="LiveId" clId="{9DF713C0-B6C6-4202-8857-44AB3E9D2C29}" dt="2017-10-13T16:10:45.223" v="170" actId="2696"/>
        <pc:sldMkLst>
          <pc:docMk/>
          <pc:sldMk cId="3964888588" sldId="277"/>
        </pc:sldMkLst>
      </pc:sldChg>
      <pc:sldChg chg="del">
        <pc:chgData name="Paul Adams" userId="78f9f193424ede4b" providerId="LiveId" clId="{9DF713C0-B6C6-4202-8857-44AB3E9D2C29}" dt="2017-10-13T16:10:47.414" v="173" actId="2696"/>
        <pc:sldMkLst>
          <pc:docMk/>
          <pc:sldMk cId="4129584286" sldId="278"/>
        </pc:sldMkLst>
      </pc:sldChg>
      <pc:sldChg chg="del">
        <pc:chgData name="Paul Adams" userId="78f9f193424ede4b" providerId="LiveId" clId="{9DF713C0-B6C6-4202-8857-44AB3E9D2C29}" dt="2017-10-13T16:10:50.796" v="177" actId="2696"/>
        <pc:sldMkLst>
          <pc:docMk/>
          <pc:sldMk cId="3050665343" sldId="279"/>
        </pc:sldMkLst>
      </pc:sldChg>
      <pc:sldChg chg="del">
        <pc:chgData name="Paul Adams" userId="78f9f193424ede4b" providerId="LiveId" clId="{9DF713C0-B6C6-4202-8857-44AB3E9D2C29}" dt="2017-10-13T16:10:45.907" v="171" actId="2696"/>
        <pc:sldMkLst>
          <pc:docMk/>
          <pc:sldMk cId="1621905392" sldId="280"/>
        </pc:sldMkLst>
      </pc:sldChg>
      <pc:sldChg chg="del">
        <pc:chgData name="Paul Adams" userId="78f9f193424ede4b" providerId="LiveId" clId="{9DF713C0-B6C6-4202-8857-44AB3E9D2C29}" dt="2017-10-13T16:10:46.522" v="172" actId="2696"/>
        <pc:sldMkLst>
          <pc:docMk/>
          <pc:sldMk cId="2606639109" sldId="281"/>
        </pc:sldMkLst>
      </pc:sldChg>
      <pc:sldChg chg="del">
        <pc:chgData name="Paul Adams" userId="78f9f193424ede4b" providerId="LiveId" clId="{9DF713C0-B6C6-4202-8857-44AB3E9D2C29}" dt="2017-10-13T16:10:43.835" v="169" actId="2696"/>
        <pc:sldMkLst>
          <pc:docMk/>
          <pc:sldMk cId="2143392348" sldId="282"/>
        </pc:sldMkLst>
      </pc:sldChg>
      <pc:sldChg chg="del">
        <pc:chgData name="Paul Adams" userId="78f9f193424ede4b" providerId="LiveId" clId="{9DF713C0-B6C6-4202-8857-44AB3E9D2C29}" dt="2017-10-13T16:10:49.672" v="176" actId="2696"/>
        <pc:sldMkLst>
          <pc:docMk/>
          <pc:sldMk cId="1961591312" sldId="283"/>
        </pc:sldMkLst>
      </pc:sldChg>
      <pc:sldChg chg="del">
        <pc:chgData name="Paul Adams" userId="78f9f193424ede4b" providerId="LiveId" clId="{9DF713C0-B6C6-4202-8857-44AB3E9D2C29}" dt="2017-10-13T16:10:48.948" v="175" actId="2696"/>
        <pc:sldMkLst>
          <pc:docMk/>
          <pc:sldMk cId="1374813686" sldId="284"/>
        </pc:sldMkLst>
      </pc:sldChg>
      <pc:sldChg chg="del">
        <pc:chgData name="Paul Adams" userId="78f9f193424ede4b" providerId="LiveId" clId="{9DF713C0-B6C6-4202-8857-44AB3E9D2C29}" dt="2017-10-13T16:10:48.293" v="174" actId="2696"/>
        <pc:sldMkLst>
          <pc:docMk/>
          <pc:sldMk cId="2630403790" sldId="285"/>
        </pc:sldMkLst>
      </pc:sldChg>
      <pc:sldChg chg="addSp delSp modSp delAnim">
        <pc:chgData name="Paul Adams" userId="78f9f193424ede4b" providerId="LiveId" clId="{9DF713C0-B6C6-4202-8857-44AB3E9D2C29}" dt="2017-10-13T16:20:09.915" v="209" actId="20577"/>
        <pc:sldMkLst>
          <pc:docMk/>
          <pc:sldMk cId="2035586796" sldId="286"/>
        </pc:sldMkLst>
        <pc:spChg chg="del mod">
          <ac:chgData name="Paul Adams" userId="78f9f193424ede4b" providerId="LiveId" clId="{9DF713C0-B6C6-4202-8857-44AB3E9D2C29}" dt="2017-10-13T16:11:07.573" v="178" actId="478"/>
          <ac:spMkLst>
            <pc:docMk/>
            <pc:sldMk cId="2035586796" sldId="286"/>
            <ac:spMk id="3" creationId="{1F7F07ED-2640-41BB-AD0D-93112B71D139}"/>
          </ac:spMkLst>
        </pc:spChg>
        <pc:spChg chg="add del mod">
          <ac:chgData name="Paul Adams" userId="78f9f193424ede4b" providerId="LiveId" clId="{9DF713C0-B6C6-4202-8857-44AB3E9D2C29}" dt="2017-10-13T16:11:16.237" v="180" actId="478"/>
          <ac:spMkLst>
            <pc:docMk/>
            <pc:sldMk cId="2035586796" sldId="286"/>
            <ac:spMk id="8" creationId="{D7FA9B68-81FA-4F3D-B1E4-A0DD34A4FFD9}"/>
          </ac:spMkLst>
        </pc:spChg>
        <pc:spChg chg="add mod">
          <ac:chgData name="Paul Adams" userId="78f9f193424ede4b" providerId="LiveId" clId="{9DF713C0-B6C6-4202-8857-44AB3E9D2C29}" dt="2017-10-13T16:20:09.915" v="209" actId="20577"/>
          <ac:spMkLst>
            <pc:docMk/>
            <pc:sldMk cId="2035586796" sldId="286"/>
            <ac:spMk id="9" creationId="{CC4BA1E1-A218-461D-B9DB-80835D072F0F}"/>
          </ac:spMkLst>
        </pc:spChg>
      </pc:sldChg>
      <pc:sldChg chg="modSp add">
        <pc:chgData name="Paul Adams" userId="78f9f193424ede4b" providerId="LiveId" clId="{9DF713C0-B6C6-4202-8857-44AB3E9D2C29}" dt="2017-10-13T16:38:00.231" v="295" actId="6549"/>
        <pc:sldMkLst>
          <pc:docMk/>
          <pc:sldMk cId="1151467715" sldId="287"/>
        </pc:sldMkLst>
        <pc:spChg chg="mod">
          <ac:chgData name="Paul Adams" userId="78f9f193424ede4b" providerId="LiveId" clId="{9DF713C0-B6C6-4202-8857-44AB3E9D2C29}" dt="2017-10-13T16:38:00.231" v="295" actId="6549"/>
          <ac:spMkLst>
            <pc:docMk/>
            <pc:sldMk cId="1151467715" sldId="287"/>
            <ac:spMk id="3" creationId="{77432F2D-8E32-4134-8828-E78E3D7132A3}"/>
          </ac:spMkLst>
        </pc:spChg>
      </pc:sldChg>
      <pc:sldChg chg="add del setBg">
        <pc:chgData name="Paul Adams" userId="78f9f193424ede4b" providerId="LiveId" clId="{9DF713C0-B6C6-4202-8857-44AB3E9D2C29}" dt="2017-10-13T16:29:21.403" v="272"/>
        <pc:sldMkLst>
          <pc:docMk/>
          <pc:sldMk cId="1883036941" sldId="287"/>
        </pc:sldMkLst>
      </pc:sldChg>
      <pc:sldChg chg="modSp add">
        <pc:chgData name="Paul Adams" userId="78f9f193424ede4b" providerId="LiveId" clId="{9DF713C0-B6C6-4202-8857-44AB3E9D2C29}" dt="2017-10-13T16:45:25.872" v="347" actId="27636"/>
        <pc:sldMkLst>
          <pc:docMk/>
          <pc:sldMk cId="501947896" sldId="288"/>
        </pc:sldMkLst>
        <pc:spChg chg="mod">
          <ac:chgData name="Paul Adams" userId="78f9f193424ede4b" providerId="LiveId" clId="{9DF713C0-B6C6-4202-8857-44AB3E9D2C29}" dt="2017-10-13T16:45:25.872" v="347" actId="27636"/>
          <ac:spMkLst>
            <pc:docMk/>
            <pc:sldMk cId="501947896" sldId="288"/>
            <ac:spMk id="3" creationId="{77432F2D-8E32-4134-8828-E78E3D7132A3}"/>
          </ac:spMkLst>
        </pc:spChg>
      </pc:sldChg>
      <pc:sldChg chg="add del setBg">
        <pc:chgData name="Paul Adams" userId="78f9f193424ede4b" providerId="LiveId" clId="{9DF713C0-B6C6-4202-8857-44AB3E9D2C29}" dt="2017-10-13T16:29:20.714" v="271"/>
        <pc:sldMkLst>
          <pc:docMk/>
          <pc:sldMk cId="1364040550" sldId="288"/>
        </pc:sldMkLst>
      </pc:sldChg>
      <pc:sldChg chg="add del setBg">
        <pc:chgData name="Paul Adams" userId="78f9f193424ede4b" providerId="LiveId" clId="{9DF713C0-B6C6-4202-8857-44AB3E9D2C29}" dt="2017-10-13T16:29:20.252" v="270"/>
        <pc:sldMkLst>
          <pc:docMk/>
          <pc:sldMk cId="2624441201" sldId="289"/>
        </pc:sldMkLst>
      </pc:sldChg>
      <pc:sldChg chg="modSp add">
        <pc:chgData name="Paul Adams" userId="78f9f193424ede4b" providerId="LiveId" clId="{9DF713C0-B6C6-4202-8857-44AB3E9D2C29}" dt="2017-10-13T16:38:18.470" v="300" actId="6549"/>
        <pc:sldMkLst>
          <pc:docMk/>
          <pc:sldMk cId="2729478300" sldId="289"/>
        </pc:sldMkLst>
        <pc:spChg chg="mod">
          <ac:chgData name="Paul Adams" userId="78f9f193424ede4b" providerId="LiveId" clId="{9DF713C0-B6C6-4202-8857-44AB3E9D2C29}" dt="2017-10-13T16:38:18.470" v="300" actId="6549"/>
          <ac:spMkLst>
            <pc:docMk/>
            <pc:sldMk cId="2729478300" sldId="289"/>
            <ac:spMk id="3" creationId="{77432F2D-8E32-4134-8828-E78E3D7132A3}"/>
          </ac:spMkLst>
        </pc:spChg>
      </pc:sldChg>
      <pc:sldChg chg="modSp add">
        <pc:chgData name="Paul Adams" userId="78f9f193424ede4b" providerId="LiveId" clId="{9DF713C0-B6C6-4202-8857-44AB3E9D2C29}" dt="2017-10-13T16:38:31.308" v="301" actId="6549"/>
        <pc:sldMkLst>
          <pc:docMk/>
          <pc:sldMk cId="2625955753" sldId="290"/>
        </pc:sldMkLst>
        <pc:spChg chg="mod">
          <ac:chgData name="Paul Adams" userId="78f9f193424ede4b" providerId="LiveId" clId="{9DF713C0-B6C6-4202-8857-44AB3E9D2C29}" dt="2017-10-13T16:38:31.308" v="301" actId="6549"/>
          <ac:spMkLst>
            <pc:docMk/>
            <pc:sldMk cId="2625955753" sldId="290"/>
            <ac:spMk id="3" creationId="{77432F2D-8E32-4134-8828-E78E3D7132A3}"/>
          </ac:spMkLst>
        </pc:spChg>
      </pc:sldChg>
      <pc:sldChg chg="modSp add">
        <pc:chgData name="Paul Adams" userId="78f9f193424ede4b" providerId="LiveId" clId="{9DF713C0-B6C6-4202-8857-44AB3E9D2C29}" dt="2017-10-13T16:48:03.193" v="370" actId="20577"/>
        <pc:sldMkLst>
          <pc:docMk/>
          <pc:sldMk cId="2085769047" sldId="291"/>
        </pc:sldMkLst>
        <pc:spChg chg="mod">
          <ac:chgData name="Paul Adams" userId="78f9f193424ede4b" providerId="LiveId" clId="{9DF713C0-B6C6-4202-8857-44AB3E9D2C29}" dt="2017-10-13T16:48:03.193" v="370" actId="20577"/>
          <ac:spMkLst>
            <pc:docMk/>
            <pc:sldMk cId="2085769047" sldId="291"/>
            <ac:spMk id="3" creationId="{77432F2D-8E32-4134-8828-E78E3D7132A3}"/>
          </ac:spMkLst>
        </pc:spChg>
      </pc:sldChg>
      <pc:sldChg chg="add">
        <pc:chgData name="Paul Adams" userId="78f9f193424ede4b" providerId="LiveId" clId="{9DF713C0-B6C6-4202-8857-44AB3E9D2C29}" dt="2017-10-13T16:36:39.924" v="278"/>
        <pc:sldMkLst>
          <pc:docMk/>
          <pc:sldMk cId="1135716664" sldId="292"/>
        </pc:sldMkLst>
      </pc:sldChg>
      <pc:sldChg chg="modSp add">
        <pc:chgData name="Paul Adams" userId="78f9f193424ede4b" providerId="LiveId" clId="{9DF713C0-B6C6-4202-8857-44AB3E9D2C29}" dt="2017-10-13T16:47:27.934" v="364" actId="313"/>
        <pc:sldMkLst>
          <pc:docMk/>
          <pc:sldMk cId="3692201391" sldId="293"/>
        </pc:sldMkLst>
        <pc:spChg chg="mod">
          <ac:chgData name="Paul Adams" userId="78f9f193424ede4b" providerId="LiveId" clId="{9DF713C0-B6C6-4202-8857-44AB3E9D2C29}" dt="2017-10-13T16:47:27.934" v="364" actId="313"/>
          <ac:spMkLst>
            <pc:docMk/>
            <pc:sldMk cId="3692201391" sldId="293"/>
            <ac:spMk id="3" creationId="{77432F2D-8E32-4134-8828-E78E3D7132A3}"/>
          </ac:spMkLst>
        </pc:spChg>
      </pc:sldChg>
      <pc:sldChg chg="add">
        <pc:chgData name="Paul Adams" userId="78f9f193424ede4b" providerId="LiveId" clId="{9DF713C0-B6C6-4202-8857-44AB3E9D2C29}" dt="2017-10-13T16:36:45.549" v="280"/>
        <pc:sldMkLst>
          <pc:docMk/>
          <pc:sldMk cId="3360990285" sldId="294"/>
        </pc:sldMkLst>
      </pc:sldChg>
      <pc:sldChg chg="add">
        <pc:chgData name="Paul Adams" userId="78f9f193424ede4b" providerId="LiveId" clId="{9DF713C0-B6C6-4202-8857-44AB3E9D2C29}" dt="2017-10-13T16:40:19.707" v="320"/>
        <pc:sldMkLst>
          <pc:docMk/>
          <pc:sldMk cId="2302886141" sldId="295"/>
        </pc:sldMkLst>
      </pc:sldChg>
      <pc:sldChg chg="add del">
        <pc:chgData name="Paul Adams" userId="78f9f193424ede4b" providerId="LiveId" clId="{9DF713C0-B6C6-4202-8857-44AB3E9D2C29}" dt="2017-10-13T16:39:17.957" v="310" actId="2696"/>
        <pc:sldMkLst>
          <pc:docMk/>
          <pc:sldMk cId="2366255143" sldId="295"/>
        </pc:sldMkLst>
      </pc:sldChg>
      <pc:sldChg chg="add">
        <pc:chgData name="Paul Adams" userId="78f9f193424ede4b" providerId="LiveId" clId="{9DF713C0-B6C6-4202-8857-44AB3E9D2C29}" dt="2017-10-13T16:40:27.810" v="321"/>
        <pc:sldMkLst>
          <pc:docMk/>
          <pc:sldMk cId="418472442" sldId="296"/>
        </pc:sldMkLst>
      </pc:sldChg>
      <pc:sldChg chg="add del">
        <pc:chgData name="Paul Adams" userId="78f9f193424ede4b" providerId="LiveId" clId="{9DF713C0-B6C6-4202-8857-44AB3E9D2C29}" dt="2017-10-13T16:39:18.696" v="311" actId="2696"/>
        <pc:sldMkLst>
          <pc:docMk/>
          <pc:sldMk cId="3480743266" sldId="296"/>
        </pc:sldMkLst>
      </pc:sldChg>
      <pc:sldChg chg="modSp add">
        <pc:chgData name="Paul Adams" userId="78f9f193424ede4b" providerId="LiveId" clId="{9DF713C0-B6C6-4202-8857-44AB3E9D2C29}" dt="2017-10-13T16:46:10.796" v="354" actId="20577"/>
        <pc:sldMkLst>
          <pc:docMk/>
          <pc:sldMk cId="2819924730" sldId="297"/>
        </pc:sldMkLst>
        <pc:spChg chg="mod">
          <ac:chgData name="Paul Adams" userId="78f9f193424ede4b" providerId="LiveId" clId="{9DF713C0-B6C6-4202-8857-44AB3E9D2C29}" dt="2017-10-13T16:46:10.796" v="354" actId="20577"/>
          <ac:spMkLst>
            <pc:docMk/>
            <pc:sldMk cId="2819924730" sldId="297"/>
            <ac:spMk id="3" creationId="{77432F2D-8E32-4134-8828-E78E3D7132A3}"/>
          </ac:spMkLst>
        </pc:spChg>
      </pc:sldChg>
      <pc:sldChg chg="add del">
        <pc:chgData name="Paul Adams" userId="78f9f193424ede4b" providerId="LiveId" clId="{9DF713C0-B6C6-4202-8857-44AB3E9D2C29}" dt="2017-10-13T16:39:19.397" v="312" actId="2696"/>
        <pc:sldMkLst>
          <pc:docMk/>
          <pc:sldMk cId="3202725137" sldId="297"/>
        </pc:sldMkLst>
      </pc:sldChg>
      <pc:sldChg chg="add del">
        <pc:chgData name="Paul Adams" userId="78f9f193424ede4b" providerId="LiveId" clId="{9DF713C0-B6C6-4202-8857-44AB3E9D2C29}" dt="2017-10-13T16:39:20.068" v="313" actId="2696"/>
        <pc:sldMkLst>
          <pc:docMk/>
          <pc:sldMk cId="4042362792" sldId="298"/>
        </pc:sldMkLst>
      </pc:sldChg>
      <pc:sldChg chg="add">
        <pc:chgData name="Paul Adams" userId="78f9f193424ede4b" providerId="LiveId" clId="{9DF713C0-B6C6-4202-8857-44AB3E9D2C29}" dt="2017-10-13T16:41:01.220" v="327"/>
        <pc:sldMkLst>
          <pc:docMk/>
          <pc:sldMk cId="4115727085" sldId="298"/>
        </pc:sldMkLst>
      </pc:sldChg>
      <pc:sldChg chg="add">
        <pc:chgData name="Paul Adams" userId="78f9f193424ede4b" providerId="LiveId" clId="{9DF713C0-B6C6-4202-8857-44AB3E9D2C29}" dt="2017-10-13T16:41:25.647" v="328"/>
        <pc:sldMkLst>
          <pc:docMk/>
          <pc:sldMk cId="1992897933" sldId="299"/>
        </pc:sldMkLst>
      </pc:sldChg>
      <pc:sldChg chg="add del">
        <pc:chgData name="Paul Adams" userId="78f9f193424ede4b" providerId="LiveId" clId="{9DF713C0-B6C6-4202-8857-44AB3E9D2C29}" dt="2017-10-13T16:39:20.820" v="314" actId="2696"/>
        <pc:sldMkLst>
          <pc:docMk/>
          <pc:sldMk cId="3410278158" sldId="299"/>
        </pc:sldMkLst>
      </pc:sldChg>
      <pc:sldChg chg="add del">
        <pc:chgData name="Paul Adams" userId="78f9f193424ede4b" providerId="LiveId" clId="{9DF713C0-B6C6-4202-8857-44AB3E9D2C29}" dt="2017-10-13T16:39:22.132" v="315" actId="2696"/>
        <pc:sldMkLst>
          <pc:docMk/>
          <pc:sldMk cId="2966578028" sldId="300"/>
        </pc:sldMkLst>
      </pc:sldChg>
      <pc:sldChg chg="add">
        <pc:chgData name="Paul Adams" userId="78f9f193424ede4b" providerId="LiveId" clId="{9DF713C0-B6C6-4202-8857-44AB3E9D2C29}" dt="2017-10-13T16:41:31.678" v="329"/>
        <pc:sldMkLst>
          <pc:docMk/>
          <pc:sldMk cId="2970172429" sldId="300"/>
        </pc:sldMkLst>
      </pc:sldChg>
      <pc:sldChg chg="add del">
        <pc:chgData name="Paul Adams" userId="78f9f193424ede4b" providerId="LiveId" clId="{9DF713C0-B6C6-4202-8857-44AB3E9D2C29}" dt="2017-10-13T16:39:22.740" v="316" actId="2696"/>
        <pc:sldMkLst>
          <pc:docMk/>
          <pc:sldMk cId="284298065" sldId="301"/>
        </pc:sldMkLst>
      </pc:sldChg>
      <pc:sldChg chg="addSp delSp add del">
        <pc:chgData name="Paul Adams" userId="78f9f193424ede4b" providerId="LiveId" clId="{9DF713C0-B6C6-4202-8857-44AB3E9D2C29}" dt="2017-10-13T16:39:23.293" v="317" actId="2696"/>
        <pc:sldMkLst>
          <pc:docMk/>
          <pc:sldMk cId="1443229603" sldId="302"/>
        </pc:sldMkLst>
        <pc:picChg chg="add del">
          <ac:chgData name="Paul Adams" userId="78f9f193424ede4b" providerId="LiveId" clId="{9DF713C0-B6C6-4202-8857-44AB3E9D2C29}" dt="2017-10-13T16:37:22.450" v="290"/>
          <ac:picMkLst>
            <pc:docMk/>
            <pc:sldMk cId="1443229603" sldId="302"/>
            <ac:picMk id="4" creationId="{27295E41-752C-4512-ADE2-670B6E453670}"/>
          </ac:picMkLst>
        </pc:picChg>
      </pc:sldChg>
      <pc:sldChg chg="add del">
        <pc:chgData name="Paul Adams" userId="78f9f193424ede4b" providerId="LiveId" clId="{9DF713C0-B6C6-4202-8857-44AB3E9D2C29}" dt="2017-10-13T16:39:24.491" v="318" actId="2696"/>
        <pc:sldMkLst>
          <pc:docMk/>
          <pc:sldMk cId="2278745781" sldId="303"/>
        </pc:sldMkLst>
      </pc:sldChg>
      <pc:sldChg chg="add del">
        <pc:chgData name="Paul Adams" userId="78f9f193424ede4b" providerId="LiveId" clId="{9DF713C0-B6C6-4202-8857-44AB3E9D2C29}" dt="2017-10-13T16:39:25.459" v="319" actId="2696"/>
        <pc:sldMkLst>
          <pc:docMk/>
          <pc:sldMk cId="1000420091" sldId="304"/>
        </pc:sldMkLst>
      </pc:sldChg>
    </pc:docChg>
  </pc:docChgLst>
  <pc:docChgLst>
    <pc:chgData name="Paul Adams" userId="78f9f193424ede4b" providerId="LiveId" clId="{FC030F4E-9281-419D-B058-FEDB7E9EE4BC}"/>
    <pc:docChg chg="undo custSel addSld delSld modSld">
      <pc:chgData name="Paul Adams" userId="78f9f193424ede4b" providerId="LiveId" clId="{FC030F4E-9281-419D-B058-FEDB7E9EE4BC}" dt="2017-10-06T17:13:44.658" v="865"/>
      <pc:docMkLst>
        <pc:docMk/>
      </pc:docMkLst>
      <pc:sldChg chg="modSp">
        <pc:chgData name="Paul Adams" userId="78f9f193424ede4b" providerId="LiveId" clId="{FC030F4E-9281-419D-B058-FEDB7E9EE4BC}" dt="2017-10-06T14:45:03.234" v="21" actId="20577"/>
        <pc:sldMkLst>
          <pc:docMk/>
          <pc:sldMk cId="2194811070" sldId="256"/>
        </pc:sldMkLst>
        <pc:spChg chg="mod">
          <ac:chgData name="Paul Adams" userId="78f9f193424ede4b" providerId="LiveId" clId="{FC030F4E-9281-419D-B058-FEDB7E9EE4BC}" dt="2017-10-06T14:45:03.234" v="21" actId="20577"/>
          <ac:spMkLst>
            <pc:docMk/>
            <pc:sldMk cId="2194811070" sldId="256"/>
            <ac:spMk id="3" creationId="{1F7F07ED-2640-41BB-AD0D-93112B71D139}"/>
          </ac:spMkLst>
        </pc:spChg>
      </pc:sldChg>
      <pc:sldChg chg="modSp modAnim">
        <pc:chgData name="Paul Adams" userId="78f9f193424ede4b" providerId="LiveId" clId="{FC030F4E-9281-419D-B058-FEDB7E9EE4BC}" dt="2017-10-06T17:11:52.355" v="854"/>
        <pc:sldMkLst>
          <pc:docMk/>
          <pc:sldMk cId="4226078098" sldId="257"/>
        </pc:sldMkLst>
        <pc:spChg chg="mod">
          <ac:chgData name="Paul Adams" userId="78f9f193424ede4b" providerId="LiveId" clId="{FC030F4E-9281-419D-B058-FEDB7E9EE4BC}" dt="2017-10-06T16:30:36.919" v="104" actId="20577"/>
          <ac:spMkLst>
            <pc:docMk/>
            <pc:sldMk cId="4226078098" sldId="257"/>
            <ac:spMk id="2" creationId="{648FBCBE-1D11-48B3-80BA-FB14AB9402DA}"/>
          </ac:spMkLst>
        </pc:spChg>
        <pc:spChg chg="mod">
          <ac:chgData name="Paul Adams" userId="78f9f193424ede4b" providerId="LiveId" clId="{FC030F4E-9281-419D-B058-FEDB7E9EE4BC}" dt="2017-10-06T16:36:20.141" v="274" actId="20577"/>
          <ac:spMkLst>
            <pc:docMk/>
            <pc:sldMk cId="4226078098" sldId="257"/>
            <ac:spMk id="3" creationId="{77432F2D-8E32-4134-8828-E78E3D7132A3}"/>
          </ac:spMkLst>
        </pc:spChg>
      </pc:sldChg>
      <pc:sldChg chg="del">
        <pc:chgData name="Paul Adams" userId="78f9f193424ede4b" providerId="LiveId" clId="{FC030F4E-9281-419D-B058-FEDB7E9EE4BC}" dt="2017-10-06T16:31:20.290" v="115" actId="2696"/>
        <pc:sldMkLst>
          <pc:docMk/>
          <pc:sldMk cId="1522625642" sldId="258"/>
        </pc:sldMkLst>
      </pc:sldChg>
      <pc:sldChg chg="del">
        <pc:chgData name="Paul Adams" userId="78f9f193424ede4b" providerId="LiveId" clId="{FC030F4E-9281-419D-B058-FEDB7E9EE4BC}" dt="2017-10-06T16:31:06.622" v="105" actId="2696"/>
        <pc:sldMkLst>
          <pc:docMk/>
          <pc:sldMk cId="4242915505" sldId="259"/>
        </pc:sldMkLst>
      </pc:sldChg>
      <pc:sldChg chg="del">
        <pc:chgData name="Paul Adams" userId="78f9f193424ede4b" providerId="LiveId" clId="{FC030F4E-9281-419D-B058-FEDB7E9EE4BC}" dt="2017-10-06T16:31:08.109" v="108" actId="2696"/>
        <pc:sldMkLst>
          <pc:docMk/>
          <pc:sldMk cId="734566852" sldId="260"/>
        </pc:sldMkLst>
      </pc:sldChg>
      <pc:sldChg chg="del">
        <pc:chgData name="Paul Adams" userId="78f9f193424ede4b" providerId="LiveId" clId="{FC030F4E-9281-419D-B058-FEDB7E9EE4BC}" dt="2017-10-06T16:31:08.773" v="109" actId="2696"/>
        <pc:sldMkLst>
          <pc:docMk/>
          <pc:sldMk cId="1176318363" sldId="261"/>
        </pc:sldMkLst>
      </pc:sldChg>
      <pc:sldChg chg="del">
        <pc:chgData name="Paul Adams" userId="78f9f193424ede4b" providerId="LiveId" clId="{FC030F4E-9281-419D-B058-FEDB7E9EE4BC}" dt="2017-10-06T16:31:09.522" v="110" actId="2696"/>
        <pc:sldMkLst>
          <pc:docMk/>
          <pc:sldMk cId="3733712124" sldId="262"/>
        </pc:sldMkLst>
      </pc:sldChg>
      <pc:sldChg chg="del">
        <pc:chgData name="Paul Adams" userId="78f9f193424ede4b" providerId="LiveId" clId="{FC030F4E-9281-419D-B058-FEDB7E9EE4BC}" dt="2017-10-06T16:31:10.035" v="111" actId="2696"/>
        <pc:sldMkLst>
          <pc:docMk/>
          <pc:sldMk cId="3060469387" sldId="263"/>
        </pc:sldMkLst>
      </pc:sldChg>
      <pc:sldChg chg="del">
        <pc:chgData name="Paul Adams" userId="78f9f193424ede4b" providerId="LiveId" clId="{FC030F4E-9281-419D-B058-FEDB7E9EE4BC}" dt="2017-10-06T16:31:11.890" v="113" actId="2696"/>
        <pc:sldMkLst>
          <pc:docMk/>
          <pc:sldMk cId="1556975918" sldId="264"/>
        </pc:sldMkLst>
      </pc:sldChg>
      <pc:sldChg chg="del">
        <pc:chgData name="Paul Adams" userId="78f9f193424ede4b" providerId="LiveId" clId="{FC030F4E-9281-419D-B058-FEDB7E9EE4BC}" dt="2017-10-06T16:31:10.657" v="112" actId="2696"/>
        <pc:sldMkLst>
          <pc:docMk/>
          <pc:sldMk cId="3008437189" sldId="265"/>
        </pc:sldMkLst>
      </pc:sldChg>
      <pc:sldChg chg="del">
        <pc:chgData name="Paul Adams" userId="78f9f193424ede4b" providerId="LiveId" clId="{FC030F4E-9281-419D-B058-FEDB7E9EE4BC}" dt="2017-10-06T16:31:07.061" v="106" actId="2696"/>
        <pc:sldMkLst>
          <pc:docMk/>
          <pc:sldMk cId="4226084760" sldId="267"/>
        </pc:sldMkLst>
      </pc:sldChg>
      <pc:sldChg chg="del">
        <pc:chgData name="Paul Adams" userId="78f9f193424ede4b" providerId="LiveId" clId="{FC030F4E-9281-419D-B058-FEDB7E9EE4BC}" dt="2017-10-06T16:31:16.653" v="114" actId="2696"/>
        <pc:sldMkLst>
          <pc:docMk/>
          <pc:sldMk cId="4009827149" sldId="268"/>
        </pc:sldMkLst>
      </pc:sldChg>
      <pc:sldChg chg="del">
        <pc:chgData name="Paul Adams" userId="78f9f193424ede4b" providerId="LiveId" clId="{FC030F4E-9281-419D-B058-FEDB7E9EE4BC}" dt="2017-10-06T16:31:07.624" v="107" actId="2696"/>
        <pc:sldMkLst>
          <pc:docMk/>
          <pc:sldMk cId="4157977622" sldId="269"/>
        </pc:sldMkLst>
      </pc:sldChg>
      <pc:sldChg chg="modSp">
        <pc:chgData name="Paul Adams" userId="78f9f193424ede4b" providerId="LiveId" clId="{FC030F4E-9281-419D-B058-FEDB7E9EE4BC}" dt="2017-10-06T16:30:08.565" v="82" actId="14100"/>
        <pc:sldMkLst>
          <pc:docMk/>
          <pc:sldMk cId="1294369437" sldId="270"/>
        </pc:sldMkLst>
        <pc:spChg chg="mod">
          <ac:chgData name="Paul Adams" userId="78f9f193424ede4b" providerId="LiveId" clId="{FC030F4E-9281-419D-B058-FEDB7E9EE4BC}" dt="2017-10-06T16:29:35.397" v="74" actId="20577"/>
          <ac:spMkLst>
            <pc:docMk/>
            <pc:sldMk cId="1294369437" sldId="270"/>
            <ac:spMk id="2" creationId="{648FBCBE-1D11-48B3-80BA-FB14AB9402DA}"/>
          </ac:spMkLst>
        </pc:spChg>
        <pc:spChg chg="mod">
          <ac:chgData name="Paul Adams" userId="78f9f193424ede4b" providerId="LiveId" clId="{FC030F4E-9281-419D-B058-FEDB7E9EE4BC}" dt="2017-10-06T16:30:08.565" v="82" actId="14100"/>
          <ac:spMkLst>
            <pc:docMk/>
            <pc:sldMk cId="1294369437" sldId="270"/>
            <ac:spMk id="3" creationId="{77432F2D-8E32-4134-8828-E78E3D7132A3}"/>
          </ac:spMkLst>
        </pc:spChg>
      </pc:sldChg>
      <pc:sldChg chg="add del setBg">
        <pc:chgData name="Paul Adams" userId="78f9f193424ede4b" providerId="LiveId" clId="{FC030F4E-9281-419D-B058-FEDB7E9EE4BC}" dt="2017-10-06T14:45:14.530" v="23"/>
        <pc:sldMkLst>
          <pc:docMk/>
          <pc:sldMk cId="1019738819" sldId="271"/>
        </pc:sldMkLst>
      </pc:sldChg>
      <pc:sldChg chg="modSp add">
        <pc:chgData name="Paul Adams" userId="78f9f193424ede4b" providerId="LiveId" clId="{FC030F4E-9281-419D-B058-FEDB7E9EE4BC}" dt="2017-10-06T16:28:24.278" v="56" actId="14100"/>
        <pc:sldMkLst>
          <pc:docMk/>
          <pc:sldMk cId="1333373459" sldId="271"/>
        </pc:sldMkLst>
        <pc:spChg chg="mod">
          <ac:chgData name="Paul Adams" userId="78f9f193424ede4b" providerId="LiveId" clId="{FC030F4E-9281-419D-B058-FEDB7E9EE4BC}" dt="2017-10-06T16:28:24.278" v="56" actId="14100"/>
          <ac:spMkLst>
            <pc:docMk/>
            <pc:sldMk cId="1333373459" sldId="271"/>
            <ac:spMk id="4" creationId="{4735CBA7-997D-428E-82A7-8B7F5FA377D9}"/>
          </ac:spMkLst>
        </pc:spChg>
        <pc:spChg chg="mod">
          <ac:chgData name="Paul Adams" userId="78f9f193424ede4b" providerId="LiveId" clId="{FC030F4E-9281-419D-B058-FEDB7E9EE4BC}" dt="2017-10-06T16:28:01.060" v="55" actId="27636"/>
          <ac:spMkLst>
            <pc:docMk/>
            <pc:sldMk cId="1333373459" sldId="271"/>
            <ac:spMk id="6" creationId="{7EC51179-CEDD-49EB-9A2A-67040DE62989}"/>
          </ac:spMkLst>
        </pc:spChg>
      </pc:sldChg>
      <pc:sldChg chg="add del setBg">
        <pc:chgData name="Paul Adams" userId="78f9f193424ede4b" providerId="LiveId" clId="{FC030F4E-9281-419D-B058-FEDB7E9EE4BC}" dt="2017-10-06T16:33:39.206" v="238"/>
        <pc:sldMkLst>
          <pc:docMk/>
          <pc:sldMk cId="748136917" sldId="272"/>
        </pc:sldMkLst>
      </pc:sldChg>
      <pc:sldChg chg="add del">
        <pc:chgData name="Paul Adams" userId="78f9f193424ede4b" providerId="LiveId" clId="{FC030F4E-9281-419D-B058-FEDB7E9EE4BC}" dt="2017-10-06T16:36:45.421" v="279" actId="2696"/>
        <pc:sldMkLst>
          <pc:docMk/>
          <pc:sldMk cId="2597630584" sldId="272"/>
        </pc:sldMkLst>
      </pc:sldChg>
      <pc:sldChg chg="add del">
        <pc:chgData name="Paul Adams" userId="78f9f193424ede4b" providerId="LiveId" clId="{FC030F4E-9281-419D-B058-FEDB7E9EE4BC}" dt="2017-10-06T16:36:43.877" v="278" actId="2696"/>
        <pc:sldMkLst>
          <pc:docMk/>
          <pc:sldMk cId="889223446" sldId="273"/>
        </pc:sldMkLst>
      </pc:sldChg>
      <pc:sldChg chg="add del">
        <pc:chgData name="Paul Adams" userId="78f9f193424ede4b" providerId="LiveId" clId="{FC030F4E-9281-419D-B058-FEDB7E9EE4BC}" dt="2017-10-06T16:36:43.286" v="277" actId="2696"/>
        <pc:sldMkLst>
          <pc:docMk/>
          <pc:sldMk cId="376757387" sldId="274"/>
        </pc:sldMkLst>
      </pc:sldChg>
      <pc:sldChg chg="add del">
        <pc:chgData name="Paul Adams" userId="78f9f193424ede4b" providerId="LiveId" clId="{FC030F4E-9281-419D-B058-FEDB7E9EE4BC}" dt="2017-10-06T16:36:42.673" v="276" actId="2696"/>
        <pc:sldMkLst>
          <pc:docMk/>
          <pc:sldMk cId="3487801592" sldId="275"/>
        </pc:sldMkLst>
      </pc:sldChg>
      <pc:sldChg chg="add del">
        <pc:chgData name="Paul Adams" userId="78f9f193424ede4b" providerId="LiveId" clId="{FC030F4E-9281-419D-B058-FEDB7E9EE4BC}" dt="2017-10-06T16:36:42.281" v="275" actId="2696"/>
        <pc:sldMkLst>
          <pc:docMk/>
          <pc:sldMk cId="2325112667" sldId="276"/>
        </pc:sldMkLst>
      </pc:sldChg>
      <pc:sldChg chg="modSp add modAnim">
        <pc:chgData name="Paul Adams" userId="78f9f193424ede4b" providerId="LiveId" clId="{FC030F4E-9281-419D-B058-FEDB7E9EE4BC}" dt="2017-10-06T17:12:13.130" v="855"/>
        <pc:sldMkLst>
          <pc:docMk/>
          <pc:sldMk cId="3964888588" sldId="277"/>
        </pc:sldMkLst>
        <pc:spChg chg="mod">
          <ac:chgData name="Paul Adams" userId="78f9f193424ede4b" providerId="LiveId" clId="{FC030F4E-9281-419D-B058-FEDB7E9EE4BC}" dt="2017-10-06T16:44:46.778" v="339"/>
          <ac:spMkLst>
            <pc:docMk/>
            <pc:sldMk cId="3964888588" sldId="277"/>
            <ac:spMk id="3" creationId="{77432F2D-8E32-4134-8828-E78E3D7132A3}"/>
          </ac:spMkLst>
        </pc:spChg>
      </pc:sldChg>
      <pc:sldChg chg="modSp add modAnim">
        <pc:chgData name="Paul Adams" userId="78f9f193424ede4b" providerId="LiveId" clId="{FC030F4E-9281-419D-B058-FEDB7E9EE4BC}" dt="2017-10-06T17:12:54.716" v="860"/>
        <pc:sldMkLst>
          <pc:docMk/>
          <pc:sldMk cId="4129584286" sldId="278"/>
        </pc:sldMkLst>
        <pc:spChg chg="mod">
          <ac:chgData name="Paul Adams" userId="78f9f193424ede4b" providerId="LiveId" clId="{FC030F4E-9281-419D-B058-FEDB7E9EE4BC}" dt="2017-10-06T17:02:43.237" v="752"/>
          <ac:spMkLst>
            <pc:docMk/>
            <pc:sldMk cId="4129584286" sldId="278"/>
            <ac:spMk id="3" creationId="{77432F2D-8E32-4134-8828-E78E3D7132A3}"/>
          </ac:spMkLst>
        </pc:spChg>
      </pc:sldChg>
      <pc:sldChg chg="modSp add del modAnim">
        <pc:chgData name="Paul Adams" userId="78f9f193424ede4b" providerId="LiveId" clId="{FC030F4E-9281-419D-B058-FEDB7E9EE4BC}" dt="2017-10-06T17:13:36.066" v="864"/>
        <pc:sldMkLst>
          <pc:docMk/>
          <pc:sldMk cId="3050665343" sldId="279"/>
        </pc:sldMkLst>
        <pc:spChg chg="mod">
          <ac:chgData name="Paul Adams" userId="78f9f193424ede4b" providerId="LiveId" clId="{FC030F4E-9281-419D-B058-FEDB7E9EE4BC}" dt="2017-10-06T17:05:55.925" v="800"/>
          <ac:spMkLst>
            <pc:docMk/>
            <pc:sldMk cId="3050665343" sldId="279"/>
            <ac:spMk id="3" creationId="{77432F2D-8E32-4134-8828-E78E3D7132A3}"/>
          </ac:spMkLst>
        </pc:spChg>
      </pc:sldChg>
      <pc:sldChg chg="modSp add modAnim">
        <pc:chgData name="Paul Adams" userId="78f9f193424ede4b" providerId="LiveId" clId="{FC030F4E-9281-419D-B058-FEDB7E9EE4BC}" dt="2017-10-06T17:12:44.683" v="859"/>
        <pc:sldMkLst>
          <pc:docMk/>
          <pc:sldMk cId="1621905392" sldId="280"/>
        </pc:sldMkLst>
        <pc:spChg chg="mod">
          <ac:chgData name="Paul Adams" userId="78f9f193424ede4b" providerId="LiveId" clId="{FC030F4E-9281-419D-B058-FEDB7E9EE4BC}" dt="2017-10-06T16:46:05.386" v="379"/>
          <ac:spMkLst>
            <pc:docMk/>
            <pc:sldMk cId="1621905392" sldId="280"/>
            <ac:spMk id="3" creationId="{77432F2D-8E32-4134-8828-E78E3D7132A3}"/>
          </ac:spMkLst>
        </pc:spChg>
      </pc:sldChg>
      <pc:sldChg chg="add del">
        <pc:chgData name="Paul Adams" userId="78f9f193424ede4b" providerId="LiveId" clId="{FC030F4E-9281-419D-B058-FEDB7E9EE4BC}" dt="2017-10-06T16:41:10.947" v="318" actId="2696"/>
        <pc:sldMkLst>
          <pc:docMk/>
          <pc:sldMk cId="1710008052" sldId="280"/>
        </pc:sldMkLst>
      </pc:sldChg>
      <pc:sldChg chg="add del setBg">
        <pc:chgData name="Paul Adams" userId="78f9f193424ede4b" providerId="LiveId" clId="{FC030F4E-9281-419D-B058-FEDB7E9EE4BC}" dt="2017-10-06T16:42:50.542" v="322"/>
        <pc:sldMkLst>
          <pc:docMk/>
          <pc:sldMk cId="3994754303" sldId="280"/>
        </pc:sldMkLst>
      </pc:sldChg>
      <pc:sldChg chg="modSp add modAnim">
        <pc:chgData name="Paul Adams" userId="78f9f193424ede4b" providerId="LiveId" clId="{FC030F4E-9281-419D-B058-FEDB7E9EE4BC}" dt="2017-10-06T17:12:35.072" v="858"/>
        <pc:sldMkLst>
          <pc:docMk/>
          <pc:sldMk cId="2606639109" sldId="281"/>
        </pc:sldMkLst>
        <pc:spChg chg="mod">
          <ac:chgData name="Paul Adams" userId="78f9f193424ede4b" providerId="LiveId" clId="{FC030F4E-9281-419D-B058-FEDB7E9EE4BC}" dt="2017-10-06T16:47:04.995" v="385"/>
          <ac:spMkLst>
            <pc:docMk/>
            <pc:sldMk cId="2606639109" sldId="281"/>
            <ac:spMk id="3" creationId="{77432F2D-8E32-4134-8828-E78E3D7132A3}"/>
          </ac:spMkLst>
        </pc:spChg>
      </pc:sldChg>
      <pc:sldChg chg="add del setBg">
        <pc:chgData name="Paul Adams" userId="78f9f193424ede4b" providerId="LiveId" clId="{FC030F4E-9281-419D-B058-FEDB7E9EE4BC}" dt="2017-10-06T16:42:50.334" v="321"/>
        <pc:sldMkLst>
          <pc:docMk/>
          <pc:sldMk cId="3148129325" sldId="281"/>
        </pc:sldMkLst>
      </pc:sldChg>
      <pc:sldChg chg="modSp add modAnim">
        <pc:chgData name="Paul Adams" userId="78f9f193424ede4b" providerId="LiveId" clId="{FC030F4E-9281-419D-B058-FEDB7E9EE4BC}" dt="2017-10-06T16:59:55.311" v="727"/>
        <pc:sldMkLst>
          <pc:docMk/>
          <pc:sldMk cId="2143392348" sldId="282"/>
        </pc:sldMkLst>
        <pc:spChg chg="mod">
          <ac:chgData name="Paul Adams" userId="78f9f193424ede4b" providerId="LiveId" clId="{FC030F4E-9281-419D-B058-FEDB7E9EE4BC}" dt="2017-10-06T16:59:55.311" v="727"/>
          <ac:spMkLst>
            <pc:docMk/>
            <pc:sldMk cId="2143392348" sldId="282"/>
            <ac:spMk id="3" creationId="{77432F2D-8E32-4134-8828-E78E3D7132A3}"/>
          </ac:spMkLst>
        </pc:spChg>
      </pc:sldChg>
      <pc:sldChg chg="modSp add modAnim">
        <pc:chgData name="Paul Adams" userId="78f9f193424ede4b" providerId="LiveId" clId="{FC030F4E-9281-419D-B058-FEDB7E9EE4BC}" dt="2017-10-06T17:13:26.840" v="863"/>
        <pc:sldMkLst>
          <pc:docMk/>
          <pc:sldMk cId="1961591312" sldId="283"/>
        </pc:sldMkLst>
        <pc:spChg chg="mod">
          <ac:chgData name="Paul Adams" userId="78f9f193424ede4b" providerId="LiveId" clId="{FC030F4E-9281-419D-B058-FEDB7E9EE4BC}" dt="2017-10-06T17:05:11.136" v="786"/>
          <ac:spMkLst>
            <pc:docMk/>
            <pc:sldMk cId="1961591312" sldId="283"/>
            <ac:spMk id="3" creationId="{77432F2D-8E32-4134-8828-E78E3D7132A3}"/>
          </ac:spMkLst>
        </pc:spChg>
      </pc:sldChg>
      <pc:sldChg chg="add del setBg">
        <pc:chgData name="Paul Adams" userId="78f9f193424ede4b" providerId="LiveId" clId="{FC030F4E-9281-419D-B058-FEDB7E9EE4BC}" dt="2017-10-06T17:00:34.680" v="731"/>
        <pc:sldMkLst>
          <pc:docMk/>
          <pc:sldMk cId="2702888652" sldId="283"/>
        </pc:sldMkLst>
      </pc:sldChg>
      <pc:sldChg chg="add del setBg">
        <pc:chgData name="Paul Adams" userId="78f9f193424ede4b" providerId="LiveId" clId="{FC030F4E-9281-419D-B058-FEDB7E9EE4BC}" dt="2017-10-06T17:00:34.443" v="730"/>
        <pc:sldMkLst>
          <pc:docMk/>
          <pc:sldMk cId="882897989" sldId="284"/>
        </pc:sldMkLst>
      </pc:sldChg>
      <pc:sldChg chg="modSp add modAnim">
        <pc:chgData name="Paul Adams" userId="78f9f193424ede4b" providerId="LiveId" clId="{FC030F4E-9281-419D-B058-FEDB7E9EE4BC}" dt="2017-10-06T17:13:16.440" v="862"/>
        <pc:sldMkLst>
          <pc:docMk/>
          <pc:sldMk cId="1374813686" sldId="284"/>
        </pc:sldMkLst>
        <pc:spChg chg="mod">
          <ac:chgData name="Paul Adams" userId="78f9f193424ede4b" providerId="LiveId" clId="{FC030F4E-9281-419D-B058-FEDB7E9EE4BC}" dt="2017-10-06T17:04:11.611" v="773"/>
          <ac:spMkLst>
            <pc:docMk/>
            <pc:sldMk cId="1374813686" sldId="284"/>
            <ac:spMk id="3" creationId="{77432F2D-8E32-4134-8828-E78E3D7132A3}"/>
          </ac:spMkLst>
        </pc:spChg>
      </pc:sldChg>
      <pc:sldChg chg="modSp add modAnim">
        <pc:chgData name="Paul Adams" userId="78f9f193424ede4b" providerId="LiveId" clId="{FC030F4E-9281-419D-B058-FEDB7E9EE4BC}" dt="2017-10-06T17:13:07.701" v="861"/>
        <pc:sldMkLst>
          <pc:docMk/>
          <pc:sldMk cId="2630403790" sldId="285"/>
        </pc:sldMkLst>
        <pc:spChg chg="mod">
          <ac:chgData name="Paul Adams" userId="78f9f193424ede4b" providerId="LiveId" clId="{FC030F4E-9281-419D-B058-FEDB7E9EE4BC}" dt="2017-10-06T17:03:31.336" v="760"/>
          <ac:spMkLst>
            <pc:docMk/>
            <pc:sldMk cId="2630403790" sldId="285"/>
            <ac:spMk id="3" creationId="{77432F2D-8E32-4134-8828-E78E3D7132A3}"/>
          </ac:spMkLst>
        </pc:spChg>
      </pc:sldChg>
      <pc:sldChg chg="add del setBg">
        <pc:chgData name="Paul Adams" userId="78f9f193424ede4b" providerId="LiveId" clId="{FC030F4E-9281-419D-B058-FEDB7E9EE4BC}" dt="2017-10-06T17:08:50.381" v="802"/>
        <pc:sldMkLst>
          <pc:docMk/>
          <pc:sldMk cId="48570525" sldId="286"/>
        </pc:sldMkLst>
      </pc:sldChg>
      <pc:sldChg chg="modSp add modAnim">
        <pc:chgData name="Paul Adams" userId="78f9f193424ede4b" providerId="LiveId" clId="{FC030F4E-9281-419D-B058-FEDB7E9EE4BC}" dt="2017-10-06T17:13:44.658" v="865"/>
        <pc:sldMkLst>
          <pc:docMk/>
          <pc:sldMk cId="2035586796" sldId="286"/>
        </pc:sldMkLst>
        <pc:spChg chg="mod">
          <ac:chgData name="Paul Adams" userId="78f9f193424ede4b" providerId="LiveId" clId="{FC030F4E-9281-419D-B058-FEDB7E9EE4BC}" dt="2017-10-06T17:10:21.664" v="850" actId="14100"/>
          <ac:spMkLst>
            <pc:docMk/>
            <pc:sldMk cId="2035586796" sldId="286"/>
            <ac:spMk id="3" creationId="{1F7F07ED-2640-41BB-AD0D-93112B71D139}"/>
          </ac:spMkLst>
        </pc:spChg>
        <pc:spChg chg="mod">
          <ac:chgData name="Paul Adams" userId="78f9f193424ede4b" providerId="LiveId" clId="{FC030F4E-9281-419D-B058-FEDB7E9EE4BC}" dt="2017-10-06T17:09:39.646" v="835" actId="14100"/>
          <ac:spMkLst>
            <pc:docMk/>
            <pc:sldMk cId="2035586796" sldId="286"/>
            <ac:spMk id="4" creationId="{4735CBA7-997D-428E-82A7-8B7F5FA377D9}"/>
          </ac:spMkLst>
        </pc:spChg>
        <pc:spChg chg="mod">
          <ac:chgData name="Paul Adams" userId="78f9f193424ede4b" providerId="LiveId" clId="{FC030F4E-9281-419D-B058-FEDB7E9EE4BC}" dt="2017-10-06T17:10:02.336" v="839" actId="1076"/>
          <ac:spMkLst>
            <pc:docMk/>
            <pc:sldMk cId="2035586796" sldId="286"/>
            <ac:spMk id="6" creationId="{7EC51179-CEDD-49EB-9A2A-67040DE629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10/13/2017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10/13/2017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5400" b="1" dirty="0"/>
              <a:t>Scripture Reading – Matthew 5:17-20</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603503" y="1362974"/>
            <a:ext cx="11007651" cy="5495026"/>
          </a:xfrm>
        </p:spPr>
        <p:txBody>
          <a:bodyPr>
            <a:normAutofit lnSpcReduction="10000"/>
          </a:bodyPr>
          <a:lstStyle/>
          <a:p>
            <a:pPr marL="457200" lvl="1" indent="0" algn="ctr">
              <a:buNone/>
            </a:pPr>
            <a:r>
              <a:rPr lang="en-US" sz="3600" dirty="0"/>
              <a:t>“Do not think that I came to destroy the Law or the Prophets. I did not come to destroy but to fulfill. For assuredly, I say to you, till heaven and earth pass away, one jot or one tittle will by no means pass from the law till all is fulfilled. Whoever therefore breaks one of the least of these commandments, and teaches men so, shall be called least in the kingdom of heaven; but whoever does and teaches them, he shall be called great in the kingdom of heaven. For I say to you, that unless your righteousness exceeds the righteousness of the scribes and Pharisees, you will by no means enter the kingdom of heaven.”</a:t>
            </a:r>
          </a:p>
        </p:txBody>
      </p:sp>
    </p:spTree>
    <p:extLst>
      <p:ext uri="{BB962C8B-B14F-4D97-AF65-F5344CB8AC3E}">
        <p14:creationId xmlns:p14="http://schemas.microsoft.com/office/powerpoint/2010/main" val="129436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Dishonesty</a:t>
            </a:r>
          </a:p>
          <a:p>
            <a:pPr marL="0" indent="0" algn="ctr">
              <a:buNone/>
            </a:pPr>
            <a:endParaRPr lang="en-US" sz="3200" dirty="0"/>
          </a:p>
          <a:p>
            <a:pPr marL="0" indent="0" algn="ctr">
              <a:buNone/>
            </a:pPr>
            <a:r>
              <a:rPr lang="en-US" sz="3200" dirty="0"/>
              <a:t>“Again you have heard that it was said to those of old, 'You shall not swear falsely, but shall perform your oaths to the Lord.' But I say to you, do not swear at all: neither by heaven, for it is God's throne; nor by the earth, for it is His footstool; nor by Jerusalem, for it is the city of the great King. Nor shall you swear by your head, because you cannot make one hair white or black. But let your 'Yes' be 'Yes,' and your 'No,' 'No.' For whatever is more than these is from the evil one.” (Matthew 5:33-37)</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81992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Dishonesty</a:t>
            </a:r>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115727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Anger</a:t>
            </a:r>
          </a:p>
          <a:p>
            <a:pPr marL="0" indent="0" algn="ctr">
              <a:buNone/>
            </a:pPr>
            <a:endParaRPr lang="en-US" sz="3200" dirty="0"/>
          </a:p>
          <a:p>
            <a:pPr marL="0" indent="0" algn="ctr">
              <a:buNone/>
            </a:pPr>
            <a:r>
              <a:rPr lang="en-US" sz="3200" dirty="0"/>
              <a:t>Lust</a:t>
            </a:r>
          </a:p>
          <a:p>
            <a:pPr marL="0" indent="0" algn="ctr">
              <a:buNone/>
            </a:pPr>
            <a:endParaRPr lang="en-US" sz="3200" dirty="0"/>
          </a:p>
          <a:p>
            <a:pPr marL="0" indent="0" algn="ctr">
              <a:buNone/>
            </a:pPr>
            <a:r>
              <a:rPr lang="en-US" sz="3200" dirty="0"/>
              <a:t>Dishonesty</a:t>
            </a:r>
          </a:p>
          <a:p>
            <a:pPr marL="0" indent="0" algn="ctr">
              <a:buNone/>
            </a:pPr>
            <a:endParaRPr lang="en-US" sz="3200" dirty="0"/>
          </a:p>
          <a:p>
            <a:pPr marL="0" indent="0" algn="ctr">
              <a:buNone/>
            </a:pPr>
            <a:r>
              <a:rPr lang="en-US" sz="3200" dirty="0"/>
              <a:t>Retaliation</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625955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Retaliation</a:t>
            </a:r>
          </a:p>
          <a:p>
            <a:pPr marL="0" indent="0" algn="ctr">
              <a:buNone/>
            </a:pPr>
            <a:endParaRPr lang="en-US" sz="3200" dirty="0"/>
          </a:p>
          <a:p>
            <a:pPr marL="0" indent="0" algn="ctr">
              <a:buNone/>
            </a:pPr>
            <a:r>
              <a:rPr lang="en-US" sz="3200" dirty="0"/>
              <a:t>“You have heard that it was said, 'AN EYE FOR AN EYE AND A TOOTH FOR A TOOTH.' But I tell you not to resist an evil person. But whoever slaps you on your right cheek, turn the other to him also. If anyone wants to sue you and take away your tunic, let him have your cloak also. And whoever compels you to go one mile, go with him two. Give to him who asks you, and from him who wants to borrow from you do not turn away.” (Matthew 5:38-42)</a:t>
            </a:r>
          </a:p>
        </p:txBody>
      </p:sp>
    </p:spTree>
    <p:extLst>
      <p:ext uri="{BB962C8B-B14F-4D97-AF65-F5344CB8AC3E}">
        <p14:creationId xmlns:p14="http://schemas.microsoft.com/office/powerpoint/2010/main" val="2085769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Retaliation</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99289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Anger</a:t>
            </a:r>
          </a:p>
          <a:p>
            <a:pPr marL="0" indent="0" algn="ctr">
              <a:buNone/>
            </a:pPr>
            <a:endParaRPr lang="en-US" sz="3200" dirty="0"/>
          </a:p>
          <a:p>
            <a:pPr marL="0" indent="0" algn="ctr">
              <a:buNone/>
            </a:pPr>
            <a:r>
              <a:rPr lang="en-US" sz="3200" dirty="0"/>
              <a:t>Lust</a:t>
            </a:r>
          </a:p>
          <a:p>
            <a:pPr marL="0" indent="0" algn="ctr">
              <a:buNone/>
            </a:pPr>
            <a:endParaRPr lang="en-US" sz="3200" dirty="0"/>
          </a:p>
          <a:p>
            <a:pPr marL="0" indent="0" algn="ctr">
              <a:buNone/>
            </a:pPr>
            <a:r>
              <a:rPr lang="en-US" sz="3200" dirty="0"/>
              <a:t>Dishonesty</a:t>
            </a:r>
          </a:p>
          <a:p>
            <a:pPr marL="0" indent="0" algn="ctr">
              <a:buNone/>
            </a:pPr>
            <a:endParaRPr lang="en-US" sz="3200" dirty="0"/>
          </a:p>
          <a:p>
            <a:pPr marL="0" indent="0" algn="ctr">
              <a:buNone/>
            </a:pPr>
            <a:r>
              <a:rPr lang="en-US" sz="3200" dirty="0"/>
              <a:t>Retaliation</a:t>
            </a:r>
          </a:p>
          <a:p>
            <a:pPr marL="0" indent="0" algn="ctr">
              <a:buNone/>
            </a:pPr>
            <a:endParaRPr lang="en-US" sz="3200" dirty="0"/>
          </a:p>
          <a:p>
            <a:pPr marL="0" indent="0" algn="ctr">
              <a:buNone/>
            </a:pPr>
            <a:r>
              <a:rPr lang="en-US" sz="3200" dirty="0"/>
              <a:t>Hate</a:t>
            </a:r>
          </a:p>
        </p:txBody>
      </p:sp>
    </p:spTree>
    <p:extLst>
      <p:ext uri="{BB962C8B-B14F-4D97-AF65-F5344CB8AC3E}">
        <p14:creationId xmlns:p14="http://schemas.microsoft.com/office/powerpoint/2010/main" val="1135716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lnSpcReduction="10000"/>
          </a:bodyPr>
          <a:lstStyle/>
          <a:p>
            <a:pPr marL="0" indent="0" algn="ctr">
              <a:buNone/>
            </a:pPr>
            <a:r>
              <a:rPr lang="en-US" sz="3200" dirty="0"/>
              <a:t>Hate</a:t>
            </a:r>
          </a:p>
          <a:p>
            <a:pPr marL="0" indent="0" algn="ctr">
              <a:buNone/>
            </a:pPr>
            <a:endParaRPr lang="en-US" sz="3200" dirty="0"/>
          </a:p>
          <a:p>
            <a:pPr marL="0" indent="0" algn="ctr">
              <a:buNone/>
            </a:pPr>
            <a:r>
              <a:rPr lang="en-US" sz="3200" dirty="0"/>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 For if you love those who love you, what reward have you? Do not even the tax collectors do the same? And if you greet your brethren only, what do you do more than others? Do not even the tax collectors do so? Therefore you shall be perfect, just as your Father in heaven is perfect.” (Matthew 5:43-48)</a:t>
            </a:r>
          </a:p>
        </p:txBody>
      </p:sp>
    </p:spTree>
    <p:extLst>
      <p:ext uri="{BB962C8B-B14F-4D97-AF65-F5344CB8AC3E}">
        <p14:creationId xmlns:p14="http://schemas.microsoft.com/office/powerpoint/2010/main" val="3692201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Hate</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97017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Anger</a:t>
            </a:r>
          </a:p>
          <a:p>
            <a:pPr marL="0" indent="0" algn="ctr">
              <a:buNone/>
            </a:pPr>
            <a:endParaRPr lang="en-US" sz="3200" dirty="0"/>
          </a:p>
          <a:p>
            <a:pPr marL="0" indent="0" algn="ctr">
              <a:buNone/>
            </a:pPr>
            <a:r>
              <a:rPr lang="en-US" sz="3200" dirty="0"/>
              <a:t>Lust</a:t>
            </a:r>
          </a:p>
          <a:p>
            <a:pPr marL="0" indent="0" algn="ctr">
              <a:buNone/>
            </a:pPr>
            <a:endParaRPr lang="en-US" sz="3200" dirty="0"/>
          </a:p>
          <a:p>
            <a:pPr marL="0" indent="0" algn="ctr">
              <a:buNone/>
            </a:pPr>
            <a:r>
              <a:rPr lang="en-US" sz="3200" dirty="0"/>
              <a:t>Dishonesty</a:t>
            </a:r>
          </a:p>
          <a:p>
            <a:pPr marL="0" indent="0" algn="ctr">
              <a:buNone/>
            </a:pPr>
            <a:endParaRPr lang="en-US" sz="3200" dirty="0"/>
          </a:p>
          <a:p>
            <a:pPr marL="0" indent="0" algn="ctr">
              <a:buNone/>
            </a:pPr>
            <a:r>
              <a:rPr lang="en-US" sz="3200" dirty="0"/>
              <a:t>Retaliation</a:t>
            </a:r>
          </a:p>
          <a:p>
            <a:pPr marL="0" indent="0" algn="ctr">
              <a:buNone/>
            </a:pPr>
            <a:endParaRPr lang="en-US" sz="3200" dirty="0"/>
          </a:p>
          <a:p>
            <a:pPr marL="0" indent="0" algn="ctr">
              <a:buNone/>
            </a:pPr>
            <a:r>
              <a:rPr lang="en-US" sz="3200" dirty="0"/>
              <a:t>Hate</a:t>
            </a:r>
          </a:p>
        </p:txBody>
      </p:sp>
    </p:spTree>
    <p:extLst>
      <p:ext uri="{BB962C8B-B14F-4D97-AF65-F5344CB8AC3E}">
        <p14:creationId xmlns:p14="http://schemas.microsoft.com/office/powerpoint/2010/main" val="3360990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12849"/>
            <a:ext cx="11563349" cy="969965"/>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6000" b="0" i="0" u="none" strike="noStrike" kern="1200" cap="none" spc="0" normalizeH="0" baseline="0" noProof="0" dirty="0">
                <a:ln>
                  <a:noFill/>
                </a:ln>
                <a:solidFill>
                  <a:prstClr val="white"/>
                </a:solidFill>
                <a:effectLst/>
                <a:uLnTx/>
                <a:uFillTx/>
                <a:latin typeface="Calibri" panose="020F0502020204030204"/>
                <a:ea typeface="+mn-ea"/>
                <a:cs typeface="+mn-cs"/>
              </a:rPr>
              <a:t>God </a:t>
            </a:r>
            <a:r>
              <a:rPr lang="en-US" sz="6000" dirty="0">
                <a:solidFill>
                  <a:prstClr val="white"/>
                </a:solidFill>
                <a:latin typeface="Calibri" panose="020F0502020204030204"/>
              </a:rPr>
              <a:t>w</a:t>
            </a:r>
            <a:r>
              <a:rPr kumimoji="0" lang="en-US" sz="6000" b="0" i="0" u="none" strike="noStrike" kern="1200" cap="none" spc="0" normalizeH="0" baseline="0" noProof="0" dirty="0">
                <a:ln>
                  <a:noFill/>
                </a:ln>
                <a:solidFill>
                  <a:prstClr val="white"/>
                </a:solidFill>
                <a:effectLst/>
                <a:uLnTx/>
                <a:uFillTx/>
                <a:latin typeface="Calibri" panose="020F0502020204030204"/>
                <a:ea typeface="+mn-ea"/>
                <a:cs typeface="+mn-cs"/>
              </a:rPr>
              <a:t>ants you to be saved! </a:t>
            </a: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2038350" y="-2579689"/>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a:ln>
                  <a:noFill/>
                </a:ln>
                <a:solidFill>
                  <a:prstClr val="white"/>
                </a:solidFill>
                <a:effectLst/>
                <a:uLnTx/>
                <a:uFillTx/>
                <a:latin typeface="Calibri" panose="020F0502020204030204"/>
                <a:ea typeface="+mn-ea"/>
                <a:cs typeface="+mn-cs"/>
              </a:rPr>
              <a:t>Life Changing Attitudes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prstClr val="white"/>
                </a:solidFill>
                <a:effectLst/>
                <a:uLnTx/>
                <a:uFillTx/>
                <a:latin typeface="Calibri" panose="020F0502020204030204"/>
                <a:ea typeface="+mn-ea"/>
                <a:cs typeface="+mn-cs"/>
              </a:rPr>
              <a:t>Matthew 5:1-16</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9" y="2959848"/>
            <a:ext cx="11563349" cy="1655762"/>
          </a:xfrm>
          <a:prstGeom prst="rect">
            <a:avLst/>
          </a:prstGeom>
          <a:solidFill>
            <a:schemeClr val="tx1">
              <a:alpha val="64000"/>
            </a:schemeClr>
          </a:solidFill>
          <a:effectLst>
            <a:softEdge rad="63500"/>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en-US" sz="3600" dirty="0">
                <a:solidFill>
                  <a:prstClr val="white"/>
                </a:solidFill>
              </a:rPr>
              <a:t>“For this is good and acceptable in the sight of God our Savior, who desires all men to be saved and to come to the knowledge of the truth.” (1 Timothy 2:3-4)</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CC4BA1E1-A218-461D-B9DB-80835D072F0F}"/>
              </a:ext>
            </a:extLst>
          </p:cNvPr>
          <p:cNvSpPr txBox="1">
            <a:spLocks/>
          </p:cNvSpPr>
          <p:nvPr/>
        </p:nvSpPr>
        <p:spPr>
          <a:xfrm>
            <a:off x="2705098" y="5005387"/>
            <a:ext cx="6724649" cy="1747838"/>
          </a:xfrm>
          <a:prstGeom prst="rect">
            <a:avLst/>
          </a:prstGeom>
          <a:solidFill>
            <a:schemeClr val="tx1">
              <a:alpha val="64000"/>
            </a:schemeClr>
          </a:solidFill>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solidFill>
                  <a:schemeClr val="bg1"/>
                </a:solidFill>
              </a:rPr>
              <a:t>Unrighteousness </a:t>
            </a:r>
          </a:p>
          <a:p>
            <a:r>
              <a:rPr lang="en-US" sz="4800" dirty="0">
                <a:solidFill>
                  <a:schemeClr val="bg1"/>
                </a:solidFill>
              </a:rPr>
              <a:t>Begins in the Heart</a:t>
            </a:r>
          </a:p>
          <a:p>
            <a:r>
              <a:rPr lang="en-US" sz="4000" dirty="0">
                <a:solidFill>
                  <a:schemeClr val="bg1"/>
                </a:solidFill>
              </a:rPr>
              <a:t>Matthew 5:21-48</a:t>
            </a:r>
          </a:p>
        </p:txBody>
      </p:sp>
    </p:spTree>
    <p:extLst>
      <p:ext uri="{BB962C8B-B14F-4D97-AF65-F5344CB8AC3E}">
        <p14:creationId xmlns:p14="http://schemas.microsoft.com/office/powerpoint/2010/main" val="203558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3" name="Subtitle 2">
            <a:extLst>
              <a:ext uri="{FF2B5EF4-FFF2-40B4-BE49-F238E27FC236}">
                <a16:creationId xmlns:a16="http://schemas.microsoft.com/office/drawing/2014/main" id="{1F7F07ED-2640-41BB-AD0D-93112B71D139}"/>
              </a:ext>
            </a:extLst>
          </p:cNvPr>
          <p:cNvSpPr>
            <a:spLocks noGrp="1"/>
          </p:cNvSpPr>
          <p:nvPr>
            <p:ph type="subTitle" idx="1"/>
          </p:nvPr>
        </p:nvSpPr>
        <p:spPr>
          <a:xfrm>
            <a:off x="2705100" y="5005387"/>
            <a:ext cx="6724649" cy="1747838"/>
          </a:xfrm>
          <a:solidFill>
            <a:schemeClr val="tx1">
              <a:alpha val="64000"/>
            </a:schemeClr>
          </a:solidFill>
        </p:spPr>
        <p:txBody>
          <a:bodyPr>
            <a:normAutofit fontScale="92500" lnSpcReduction="20000"/>
          </a:bodyPr>
          <a:lstStyle/>
          <a:p>
            <a:r>
              <a:rPr lang="en-US" sz="4800" dirty="0">
                <a:solidFill>
                  <a:schemeClr val="bg1"/>
                </a:solidFill>
              </a:rPr>
              <a:t>Unrighteousness </a:t>
            </a:r>
          </a:p>
          <a:p>
            <a:r>
              <a:rPr lang="en-US" sz="4800" dirty="0">
                <a:solidFill>
                  <a:schemeClr val="bg1"/>
                </a:solidFill>
              </a:rPr>
              <a:t>Begins in the Heart</a:t>
            </a:r>
          </a:p>
          <a:p>
            <a:r>
              <a:rPr lang="en-US" sz="4000" dirty="0">
                <a:solidFill>
                  <a:schemeClr val="bg1"/>
                </a:solidFill>
              </a:rPr>
              <a:t>Matthew 5:21-48</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12849"/>
            <a:ext cx="11563349" cy="1655762"/>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“And seeing the multitudes, He went up on a mountain, and when He was seated His disciples came to Him.”                    (Matthew 5:1)</a:t>
            </a: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2038350" y="-2579689"/>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a:solidFill>
                  <a:schemeClr val="bg1"/>
                </a:solidFill>
              </a:rPr>
              <a:t>Life Changing Attitudes</a:t>
            </a:r>
          </a:p>
          <a:p>
            <a:r>
              <a:rPr lang="en-US" sz="4000">
                <a:solidFill>
                  <a:schemeClr val="bg1"/>
                </a:solidFill>
              </a:rPr>
              <a:t>Matthew 5:1-16</a:t>
            </a:r>
            <a:endParaRPr lang="en-US" sz="4000" dirty="0">
              <a:solidFill>
                <a:schemeClr val="bg1"/>
              </a:solidFill>
            </a:endParaRP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9" y="3155156"/>
            <a:ext cx="11563349" cy="1655762"/>
          </a:xfrm>
          <a:prstGeom prst="rect">
            <a:avLst/>
          </a:prstGeom>
          <a:solidFill>
            <a:schemeClr val="tx1">
              <a:alpha val="64000"/>
            </a:schemeClr>
          </a:solidFill>
          <a:effectLst>
            <a:softEdge rad="63500"/>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“For I say to you, that unless your righteousness exceeds the righteousness of the scribes and Pharisees, you will by no means enter the kingdom of heaven.” (Matthew 5:20)</a:t>
            </a:r>
          </a:p>
        </p:txBody>
      </p:sp>
    </p:spTree>
    <p:extLst>
      <p:ext uri="{BB962C8B-B14F-4D97-AF65-F5344CB8AC3E}">
        <p14:creationId xmlns:p14="http://schemas.microsoft.com/office/powerpoint/2010/main" val="219481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58888"/>
            <a:ext cx="11563349" cy="1182472"/>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en-US" sz="3600" dirty="0">
                <a:solidFill>
                  <a:prstClr val="white"/>
                </a:solidFill>
              </a:rPr>
              <a:t>“Do not think that I came to destroy the Law or the Prophets. I did not come to destroy but to fulfill.”  (Matthew 5:17)</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2038350" y="-2579689"/>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a:ln>
                  <a:noFill/>
                </a:ln>
                <a:solidFill>
                  <a:prstClr val="white"/>
                </a:solidFill>
                <a:effectLst/>
                <a:uLnTx/>
                <a:uFillTx/>
                <a:latin typeface="Calibri" panose="020F0502020204030204"/>
                <a:ea typeface="+mn-ea"/>
                <a:cs typeface="+mn-cs"/>
              </a:rPr>
              <a:t>Life Changing Attitudes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prstClr val="white"/>
                </a:solidFill>
                <a:effectLst/>
                <a:uLnTx/>
                <a:uFillTx/>
                <a:latin typeface="Calibri" panose="020F0502020204030204"/>
                <a:ea typeface="+mn-ea"/>
                <a:cs typeface="+mn-cs"/>
              </a:rPr>
              <a:t>Matthew 5:1-16</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7" y="2744355"/>
            <a:ext cx="11563349" cy="1995856"/>
          </a:xfrm>
          <a:prstGeom prst="rect">
            <a:avLst/>
          </a:prstGeom>
          <a:solidFill>
            <a:schemeClr val="tx1">
              <a:alpha val="64000"/>
            </a:schemeClr>
          </a:solidFill>
          <a:effectLst>
            <a:softEdge rad="63500"/>
          </a:effectLst>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lang="en-US" sz="3600" dirty="0">
                <a:solidFill>
                  <a:prstClr val="white"/>
                </a:solidFill>
              </a:rPr>
              <a:t>“And so it was, when Jesus had ended these sayings, that the people were astonished at His teaching, for He taught them as one having authority, and not as the scribes.”                (Matthew 7:28-29)</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Subtitle 2">
            <a:extLst>
              <a:ext uri="{FF2B5EF4-FFF2-40B4-BE49-F238E27FC236}">
                <a16:creationId xmlns:a16="http://schemas.microsoft.com/office/drawing/2014/main" id="{90B82C4E-8723-4CB8-B017-2E61986900D2}"/>
              </a:ext>
            </a:extLst>
          </p:cNvPr>
          <p:cNvSpPr txBox="1">
            <a:spLocks/>
          </p:cNvSpPr>
          <p:nvPr/>
        </p:nvSpPr>
        <p:spPr>
          <a:xfrm>
            <a:off x="2705098" y="5005387"/>
            <a:ext cx="6724649" cy="1747838"/>
          </a:xfrm>
          <a:prstGeom prst="rect">
            <a:avLst/>
          </a:prstGeom>
          <a:solidFill>
            <a:schemeClr val="tx1">
              <a:alpha val="64000"/>
            </a:schemeClr>
          </a:solidFill>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solidFill>
                  <a:schemeClr val="bg1"/>
                </a:solidFill>
              </a:rPr>
              <a:t>Unrighteousness </a:t>
            </a:r>
          </a:p>
          <a:p>
            <a:r>
              <a:rPr lang="en-US" sz="4800" dirty="0">
                <a:solidFill>
                  <a:schemeClr val="bg1"/>
                </a:solidFill>
              </a:rPr>
              <a:t>Begins in the Heart</a:t>
            </a:r>
          </a:p>
          <a:p>
            <a:r>
              <a:rPr lang="en-US" sz="4000" dirty="0">
                <a:solidFill>
                  <a:schemeClr val="bg1"/>
                </a:solidFill>
              </a:rPr>
              <a:t>Matthew 5:21-48</a:t>
            </a:r>
          </a:p>
        </p:txBody>
      </p:sp>
      <p:sp>
        <p:nvSpPr>
          <p:cNvPr id="9" name="Subtitle 8">
            <a:extLst>
              <a:ext uri="{FF2B5EF4-FFF2-40B4-BE49-F238E27FC236}">
                <a16:creationId xmlns:a16="http://schemas.microsoft.com/office/drawing/2014/main" id="{F73134E6-6A5B-46EE-A14A-E44204B9CE1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3337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67160"/>
            <a:ext cx="11782425" cy="5490839"/>
          </a:xfrm>
        </p:spPr>
        <p:txBody>
          <a:bodyPr>
            <a:normAutofit fontScale="92500" lnSpcReduction="10000"/>
          </a:bodyPr>
          <a:lstStyle/>
          <a:p>
            <a:pPr marL="0" indent="0" algn="ctr">
              <a:buNone/>
            </a:pPr>
            <a:r>
              <a:rPr lang="en-US" sz="3500" dirty="0"/>
              <a:t>Anger</a:t>
            </a:r>
          </a:p>
          <a:p>
            <a:pPr marL="0" indent="0" algn="ctr">
              <a:buNone/>
            </a:pPr>
            <a:endParaRPr lang="en-US" sz="3200" dirty="0"/>
          </a:p>
          <a:p>
            <a:pPr marL="0" indent="0" algn="ctr">
              <a:buNone/>
            </a:pPr>
            <a:r>
              <a:rPr lang="en-US" sz="3000" dirty="0"/>
              <a:t>“You have heard that it was said to those of old, 'YOU SHALL NOT MURDER, and whoever murders will be in danger of the judgment.' But I say to you that whoever is angry with his brother without a cause shall be in danger of the judgment. And whoever says to his brother, '</a:t>
            </a:r>
            <a:r>
              <a:rPr lang="en-US" sz="3000" dirty="0" err="1"/>
              <a:t>Raca</a:t>
            </a:r>
            <a:r>
              <a:rPr lang="en-US" sz="3000" dirty="0"/>
              <a:t>!' shall be in danger of the council. But whoever says, 'You fool!' shall be in danger of hell fire. Therefore if you bring your gift to the altar, and there remember that your brother has something against you, leave your gift there before the altar, and go your way. First be reconciled to your brother, and then come and offer your gift. Agree with your adversary quickly, while you are on the way with him, lest your adversary deliver you to the judge, the judge hand you over to the officer, and you be thrown into prison. Assuredly, I say to you, you will by no means get out of there till you have paid the last </a:t>
            </a:r>
            <a:r>
              <a:rPr lang="en-US" sz="3000"/>
              <a:t>penny.”  (</a:t>
            </a:r>
            <a:r>
              <a:rPr lang="en-US" sz="3000" dirty="0"/>
              <a:t>Matthew 5:21-26)</a:t>
            </a:r>
          </a:p>
        </p:txBody>
      </p:sp>
    </p:spTree>
    <p:extLst>
      <p:ext uri="{BB962C8B-B14F-4D97-AF65-F5344CB8AC3E}">
        <p14:creationId xmlns:p14="http://schemas.microsoft.com/office/powerpoint/2010/main" val="422607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Anger</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302886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Anger</a:t>
            </a:r>
          </a:p>
          <a:p>
            <a:pPr marL="0" indent="0" algn="ctr">
              <a:buNone/>
            </a:pPr>
            <a:endParaRPr lang="en-US" sz="3200" dirty="0"/>
          </a:p>
          <a:p>
            <a:pPr marL="0" indent="0" algn="ctr">
              <a:buNone/>
            </a:pPr>
            <a:r>
              <a:rPr lang="en-US" sz="3200" dirty="0"/>
              <a:t>Lust</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15146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402672"/>
            <a:ext cx="11782425" cy="5455328"/>
          </a:xfrm>
        </p:spPr>
        <p:txBody>
          <a:bodyPr>
            <a:normAutofit fontScale="92500" lnSpcReduction="20000"/>
          </a:bodyPr>
          <a:lstStyle/>
          <a:p>
            <a:pPr marL="0" indent="0" algn="ctr">
              <a:buNone/>
            </a:pPr>
            <a:r>
              <a:rPr lang="en-US" sz="3500" dirty="0"/>
              <a:t>Lust</a:t>
            </a:r>
          </a:p>
          <a:p>
            <a:pPr marL="0" indent="0" algn="ctr">
              <a:buNone/>
            </a:pPr>
            <a:endParaRPr lang="en-US" sz="3200" dirty="0"/>
          </a:p>
          <a:p>
            <a:pPr marL="0" indent="0" algn="ctr">
              <a:buNone/>
            </a:pPr>
            <a:r>
              <a:rPr lang="en-US" sz="3200" dirty="0"/>
              <a:t>“You have heard that it was said to those of old, 'YOU SHALL NOT COMMIT ADULTERY.' But I say to you that whoever looks at a woman to lust for her has already committed adultery with her in his heart. If your right eye causes you to sin, pluck it out and cast it from you; for it is more profitable for you that one of your members perish, than for your whole body to be cast into hell. And if your right hand causes you to sin, cut it off and cast it from you; for it is more profitable for you that one of your members perish, than for your whole body to be cast into hell. "Furthermore it has been said, 'Whoever divorces his wife, let him give her a certificate of divorce.' But I say to you that whoever divorces his wife for any reason except sexual immorality causes her to commit adultery; and whoever marries a woman who is divorced commits adultery.” (Matthew 5:27-32)</a:t>
            </a:r>
          </a:p>
        </p:txBody>
      </p:sp>
    </p:spTree>
    <p:extLst>
      <p:ext uri="{BB962C8B-B14F-4D97-AF65-F5344CB8AC3E}">
        <p14:creationId xmlns:p14="http://schemas.microsoft.com/office/powerpoint/2010/main" val="501947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Lust</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1847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4"/>
            <a:ext cx="11984854" cy="1400175"/>
          </a:xfrm>
        </p:spPr>
        <p:txBody>
          <a:bodyPr>
            <a:noAutofit/>
          </a:bodyPr>
          <a:lstStyle/>
          <a:p>
            <a:pPr algn="ctr"/>
            <a:r>
              <a:rPr lang="en-US" sz="6000" b="1" dirty="0"/>
              <a:t>Unrighteousness Begins in the Heart</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349406"/>
            <a:ext cx="11782425" cy="5508594"/>
          </a:xfrm>
        </p:spPr>
        <p:txBody>
          <a:bodyPr>
            <a:normAutofit/>
          </a:bodyPr>
          <a:lstStyle/>
          <a:p>
            <a:pPr marL="0" indent="0" algn="ctr">
              <a:buNone/>
            </a:pPr>
            <a:r>
              <a:rPr lang="en-US" sz="3200" dirty="0"/>
              <a:t>Anger</a:t>
            </a:r>
          </a:p>
          <a:p>
            <a:pPr marL="0" indent="0" algn="ctr">
              <a:buNone/>
            </a:pPr>
            <a:endParaRPr lang="en-US" sz="3200" dirty="0"/>
          </a:p>
          <a:p>
            <a:pPr marL="0" indent="0" algn="ctr">
              <a:buNone/>
            </a:pPr>
            <a:r>
              <a:rPr lang="en-US" sz="3200" dirty="0"/>
              <a:t>Lust</a:t>
            </a:r>
          </a:p>
          <a:p>
            <a:pPr marL="0" indent="0" algn="ctr">
              <a:buNone/>
            </a:pPr>
            <a:endParaRPr lang="en-US" sz="3200" dirty="0"/>
          </a:p>
          <a:p>
            <a:pPr marL="0" indent="0" algn="ctr">
              <a:buNone/>
            </a:pPr>
            <a:r>
              <a:rPr lang="en-US" sz="3200" dirty="0"/>
              <a:t>Dishonesty</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729478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1248</Words>
  <Application>Microsoft Office PowerPoint</Application>
  <PresentationFormat>Widescreen</PresentationFormat>
  <Paragraphs>96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Scripture Reading – Matthew 5:17-20</vt:lpstr>
      <vt:lpstr>The Sermon on the Mount</vt:lpstr>
      <vt:lpstr>The Sermon on the Mount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Unrighteousness Begins in the Heart</vt:lpstr>
      <vt:lpstr>The Sermon on the Mount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8</cp:revision>
  <dcterms:created xsi:type="dcterms:W3CDTF">2017-09-29T14:15:46Z</dcterms:created>
  <dcterms:modified xsi:type="dcterms:W3CDTF">2017-10-13T16:48:39Z</dcterms:modified>
</cp:coreProperties>
</file>