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Lst>
  <p:notesMasterIdLst>
    <p:notesMasterId r:id="rId19"/>
  </p:notesMasterIdLst>
  <p:handoutMasterIdLst>
    <p:handoutMasterId r:id="rId20"/>
  </p:handoutMasterIdLst>
  <p:sldIdLst>
    <p:sldId id="284" r:id="rId3"/>
    <p:sldId id="269" r:id="rId4"/>
    <p:sldId id="270" r:id="rId5"/>
    <p:sldId id="278" r:id="rId6"/>
    <p:sldId id="271" r:id="rId7"/>
    <p:sldId id="272" r:id="rId8"/>
    <p:sldId id="279" r:id="rId9"/>
    <p:sldId id="282" r:id="rId10"/>
    <p:sldId id="273" r:id="rId11"/>
    <p:sldId id="274" r:id="rId12"/>
    <p:sldId id="280" r:id="rId13"/>
    <p:sldId id="283" r:id="rId14"/>
    <p:sldId id="275" r:id="rId15"/>
    <p:sldId id="276" r:id="rId16"/>
    <p:sldId id="281" r:id="rId17"/>
    <p:sldId id="27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5104C"/>
    <a:srgbClr val="4415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96"/>
      </p:cViewPr>
      <p:guideLst/>
    </p:cSldViewPr>
  </p:slideViewPr>
  <p:notesTextViewPr>
    <p:cViewPr>
      <p:scale>
        <a:sx n="3" d="2"/>
        <a:sy n="3" d="2"/>
      </p:scale>
      <p:origin x="0" y="0"/>
    </p:cViewPr>
  </p:notesTextViewPr>
  <p:notesViewPr>
    <p:cSldViewPr snapToGrid="0" showGuides="1">
      <p:cViewPr varScale="1">
        <p:scale>
          <a:sx n="76" d="100"/>
          <a:sy n="76" d="100"/>
        </p:scale>
        <p:origin x="168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CDF4E22-E98E-4F6B-977F-447F402EDE8D}" type="datetimeFigureOut">
              <a:rPr lang="en-US" smtClean="0"/>
              <a:t>9/29/2017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FDC7F4F-41CA-4B09-9309-82952A673BCD}" type="slidenum">
              <a:rPr lang="en-US" smtClean="0"/>
              <a:t>‹#›</a:t>
            </a:fld>
            <a:endParaRPr lang="en-US"/>
          </a:p>
        </p:txBody>
      </p:sp>
    </p:spTree>
    <p:extLst>
      <p:ext uri="{BB962C8B-B14F-4D97-AF65-F5344CB8AC3E}">
        <p14:creationId xmlns:p14="http://schemas.microsoft.com/office/powerpoint/2010/main" val="18991432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02AA3D-838A-4524-93AE-BB6F4B6FC72A}" type="datetimeFigureOut">
              <a:rPr lang="en-US" smtClean="0"/>
              <a:t>9/29/2017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945297-9661-4111-AC4D-7C1869DFF06C}" type="slidenum">
              <a:rPr lang="en-US" smtClean="0"/>
              <a:t>‹#›</a:t>
            </a:fld>
            <a:endParaRPr lang="en-US"/>
          </a:p>
        </p:txBody>
      </p:sp>
    </p:spTree>
    <p:extLst>
      <p:ext uri="{BB962C8B-B14F-4D97-AF65-F5344CB8AC3E}">
        <p14:creationId xmlns:p14="http://schemas.microsoft.com/office/powerpoint/2010/main" val="4192944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tx1"/>
                </a:solidFill>
              </a:defRPr>
            </a:lvl1pPr>
          </a:lstStyle>
          <a:p>
            <a:fld id="{7122DBBA-1787-4CE6-B7BF-1BA9AA2D12C8}" type="datetimeFigureOut">
              <a:rPr lang="en-US" smtClean="0"/>
              <a:pPr/>
              <a:t>9/29/2017</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2FB8604-3E91-4806-A5CC-428F0C480F73}" type="slidenum">
              <a:rPr lang="en-US" smtClean="0"/>
              <a:pPr/>
              <a:t>‹#›</a:t>
            </a:fld>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2" name="Title 1"/>
          <p:cNvSpPr>
            <a:spLocks noGrp="1"/>
          </p:cNvSpPr>
          <p:nvPr>
            <p:ph type="ctrTitle"/>
          </p:nvPr>
        </p:nvSpPr>
        <p:spPr>
          <a:xfrm>
            <a:off x="1524000" y="1041400"/>
            <a:ext cx="9144000" cy="2387600"/>
          </a:xfrm>
        </p:spPr>
        <p:txBody>
          <a:bodyPr anchor="b"/>
          <a:lstStyle>
            <a:lvl1pPr algn="ctr">
              <a:defRPr sz="6000">
                <a:solidFill>
                  <a:schemeClr val="tx1"/>
                </a:solidFill>
              </a:defRPr>
            </a:lvl1pPr>
          </a:lstStyle>
          <a:p>
            <a:r>
              <a:rPr lang="en-US"/>
              <a:t>Click to edit Master title style</a:t>
            </a:r>
          </a:p>
        </p:txBody>
      </p:sp>
    </p:spTree>
    <p:extLst>
      <p:ext uri="{BB962C8B-B14F-4D97-AF65-F5344CB8AC3E}">
        <p14:creationId xmlns:p14="http://schemas.microsoft.com/office/powerpoint/2010/main" val="259946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122DBBA-1787-4CE6-B7BF-1BA9AA2D12C8}"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B8604-3E91-4806-A5CC-428F0C480F73}" type="slidenum">
              <a:rPr lang="en-US" smtClean="0"/>
              <a:t>‹#›</a:t>
            </a:fld>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75257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122DBBA-1787-4CE6-B7BF-1BA9AA2D12C8}"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B8604-3E91-4806-A5CC-428F0C480F73}" type="slidenum">
              <a:rPr lang="en-US" smtClean="0"/>
              <a:t>‹#›</a:t>
            </a:fld>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Tree>
    <p:extLst>
      <p:ext uri="{BB962C8B-B14F-4D97-AF65-F5344CB8AC3E}">
        <p14:creationId xmlns:p14="http://schemas.microsoft.com/office/powerpoint/2010/main" val="329274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122DBBA-1787-4CE6-B7BF-1BA9AA2D12C8}"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B8604-3E91-4806-A5CC-428F0C480F73}" type="slidenum">
              <a:rPr lang="en-US" smtClean="0"/>
              <a:t>‹#›</a:t>
            </a:fld>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42773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122DBBA-1787-4CE6-B7BF-1BA9AA2D12C8}"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B8604-3E91-4806-A5CC-428F0C480F73}" type="slidenum">
              <a:rPr lang="en-US" smtClean="0"/>
              <a:t>‹#›</a:t>
            </a:fld>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2" name="Title 1"/>
          <p:cNvSpPr>
            <a:spLocks noGrp="1"/>
          </p:cNvSpPr>
          <p:nvPr>
            <p:ph type="title"/>
          </p:nvPr>
        </p:nvSpPr>
        <p:spPr>
          <a:xfrm>
            <a:off x="831850" y="1709738"/>
            <a:ext cx="10515600" cy="2862262"/>
          </a:xfrm>
        </p:spPr>
        <p:txBody>
          <a:bodyPr anchor="b"/>
          <a:lstStyle>
            <a:lvl1pPr>
              <a:defRPr sz="6000"/>
            </a:lvl1pPr>
          </a:lstStyle>
          <a:p>
            <a:r>
              <a:rPr lang="en-US"/>
              <a:t>Click to edit Master title style</a:t>
            </a:r>
          </a:p>
        </p:txBody>
      </p:sp>
    </p:spTree>
    <p:extLst>
      <p:ext uri="{BB962C8B-B14F-4D97-AF65-F5344CB8AC3E}">
        <p14:creationId xmlns:p14="http://schemas.microsoft.com/office/powerpoint/2010/main" val="122333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122DBBA-1787-4CE6-B7BF-1BA9AA2D12C8}"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FB8604-3E91-4806-A5CC-428F0C480F73}" type="slidenum">
              <a:rPr lang="en-US" smtClean="0"/>
              <a:t>‹#›</a:t>
            </a:fld>
            <a:endParaRPr lang="en-US"/>
          </a:p>
        </p:txBody>
      </p:sp>
      <p:sp>
        <p:nvSpPr>
          <p:cNvPr id="4" name="Content Placeholder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Content Placeholder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17092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7122DBBA-1787-4CE6-B7BF-1BA9AA2D12C8}" type="datetimeFigureOut">
              <a:rPr lang="en-US" smtClean="0"/>
              <a:t>9/29/2017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FB8604-3E91-4806-A5CC-428F0C480F73}" type="slidenum">
              <a:rPr lang="en-US" smtClean="0"/>
              <a:t>‹#›</a:t>
            </a:fld>
            <a:endParaRPr lang="en-US"/>
          </a:p>
        </p:txBody>
      </p:sp>
      <p:sp>
        <p:nvSpPr>
          <p:cNvPr id="6" name="Content Placeholder 5"/>
          <p:cNvSpPr>
            <a:spLocks noGrp="1"/>
          </p:cNvSpPr>
          <p:nvPr>
            <p:ph sz="quarter" idx="4"/>
          </p:nvPr>
        </p:nvSpPr>
        <p:spPr>
          <a:xfrm>
            <a:off x="6189663" y="2193925"/>
            <a:ext cx="5157787"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89663"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1850" y="2193925"/>
            <a:ext cx="515620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2"/>
          <p:cNvSpPr>
            <a:spLocks noGrp="1"/>
          </p:cNvSpPr>
          <p:nvPr>
            <p:ph type="body" idx="1"/>
          </p:nvPr>
        </p:nvSpPr>
        <p:spPr>
          <a:xfrm>
            <a:off x="831850"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 name="Title 1"/>
          <p:cNvSpPr>
            <a:spLocks noGrp="1"/>
          </p:cNvSpPr>
          <p:nvPr>
            <p:ph type="title"/>
          </p:nvPr>
        </p:nvSpPr>
        <p:spPr>
          <a:xfrm>
            <a:off x="831850" y="274638"/>
            <a:ext cx="10515600" cy="1143000"/>
          </a:xfrm>
        </p:spPr>
        <p:txBody>
          <a:bodyPr/>
          <a:lstStyle/>
          <a:p>
            <a:r>
              <a:rPr lang="en-US"/>
              <a:t>Click to edit Master title style</a:t>
            </a:r>
          </a:p>
        </p:txBody>
      </p:sp>
    </p:spTree>
    <p:extLst>
      <p:ext uri="{BB962C8B-B14F-4D97-AF65-F5344CB8AC3E}">
        <p14:creationId xmlns:p14="http://schemas.microsoft.com/office/powerpoint/2010/main" val="1970202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122DBBA-1787-4CE6-B7BF-1BA9AA2D12C8}" type="datetimeFigureOut">
              <a:rPr lang="en-US" smtClean="0"/>
              <a:t>9/29/2017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FB8604-3E91-4806-A5CC-428F0C480F73}" type="slidenum">
              <a:rPr lang="en-US" smtClean="0"/>
              <a:t>‹#›</a:t>
            </a:fld>
            <a:endParaRPr lang="en-US"/>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05598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22DBBA-1787-4CE6-B7BF-1BA9AA2D12C8}" type="datetimeFigureOut">
              <a:rPr lang="en-US" smtClean="0"/>
              <a:t>9/29/2017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FB8604-3E91-4806-A5CC-428F0C480F73}" type="slidenum">
              <a:rPr lang="en-US" smtClean="0"/>
              <a:t>‹#›</a:t>
            </a:fld>
            <a:endParaRPr lang="en-US"/>
          </a:p>
        </p:txBody>
      </p:sp>
    </p:spTree>
    <p:extLst>
      <p:ext uri="{BB962C8B-B14F-4D97-AF65-F5344CB8AC3E}">
        <p14:creationId xmlns:p14="http://schemas.microsoft.com/office/powerpoint/2010/main" val="2820598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122DBBA-1787-4CE6-B7BF-1BA9AA2D12C8}"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92FB8604-3E91-4806-A5CC-428F0C480F73}" type="slidenum">
              <a:rPr lang="en-US" smtClean="0"/>
              <a:t>‹#›</a:t>
            </a:fld>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Tree>
    <p:extLst>
      <p:ext uri="{BB962C8B-B14F-4D97-AF65-F5344CB8AC3E}">
        <p14:creationId xmlns:p14="http://schemas.microsoft.com/office/powerpoint/2010/main" val="111326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122DBBA-1787-4CE6-B7BF-1BA9AA2D12C8}"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7" name="Slide Number Placeholder 6"/>
          <p:cNvSpPr>
            <a:spLocks noGrp="1"/>
          </p:cNvSpPr>
          <p:nvPr>
            <p:ph type="sldNum" sz="quarter" idx="12"/>
          </p:nvPr>
        </p:nvSpPr>
        <p:spPr/>
        <p:txBody>
          <a:bodyPr/>
          <a:lstStyle/>
          <a:p>
            <a:fld id="{92FB8604-3E91-4806-A5CC-428F0C480F73}" type="slidenum">
              <a:rPr lang="en-US" smtClean="0"/>
              <a:t>‹#›</a:t>
            </a:fld>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Tree>
    <p:extLst>
      <p:ext uri="{BB962C8B-B14F-4D97-AF65-F5344CB8AC3E}">
        <p14:creationId xmlns:p14="http://schemas.microsoft.com/office/powerpoint/2010/main" val="3494347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22DBBA-1787-4CE6-B7BF-1BA9AA2D12C8}" type="datetimeFigureOut">
              <a:rPr lang="en-US" smtClean="0"/>
              <a:t>9/29/2017</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FB8604-3E91-4806-A5CC-428F0C480F73}" type="slidenum">
              <a:rPr lang="en-US" smtClean="0"/>
              <a:t>‹#›</a:t>
            </a:fld>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1955623018"/>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57175" y="1514474"/>
            <a:ext cx="11687175" cy="5343525"/>
          </a:xfrm>
        </p:spPr>
        <p:txBody>
          <a:bodyPr/>
          <a:lstStyle/>
          <a:p>
            <a:pPr marL="0" lvl="0" indent="0">
              <a:buNone/>
            </a:pPr>
            <a:r>
              <a:rPr lang="en-US" sz="3200" dirty="0"/>
              <a:t>“I will call upon the LORD, who is worthy to be praised; So shall I be saved from my enemies. "When the waves of death surrounded me, The floods of ungodliness made me afraid. The sorrows of </a:t>
            </a:r>
            <a:r>
              <a:rPr lang="en-US" sz="3200" dirty="0" err="1"/>
              <a:t>Sheol</a:t>
            </a:r>
            <a:r>
              <a:rPr lang="en-US" sz="3200" dirty="0"/>
              <a:t> surrounded me; The snares                                  of death confronted me. In my distress I called                                                                      upon the LORD, And cried out to my God; He                                                                  heard my voice from His temple, And my cry                                          entered His ears. (2 Samuel 22:4-7)</a:t>
            </a:r>
          </a:p>
        </p:txBody>
      </p:sp>
      <p:sp>
        <p:nvSpPr>
          <p:cNvPr id="13" name="Title 12"/>
          <p:cNvSpPr>
            <a:spLocks noGrp="1"/>
          </p:cNvSpPr>
          <p:nvPr>
            <p:ph type="title"/>
          </p:nvPr>
        </p:nvSpPr>
        <p:spPr>
          <a:xfrm>
            <a:off x="190500" y="161926"/>
            <a:ext cx="11868150" cy="1162050"/>
          </a:xfrm>
        </p:spPr>
        <p:txBody>
          <a:bodyPr>
            <a:normAutofit/>
          </a:bodyPr>
          <a:lstStyle/>
          <a:p>
            <a:pPr algn="ctr"/>
            <a:r>
              <a:rPr lang="en-US" sz="4800" dirty="0"/>
              <a:t>Scripture Reading - 2 Samuel 22:4-7</a:t>
            </a:r>
          </a:p>
        </p:txBody>
      </p:sp>
    </p:spTree>
    <p:extLst>
      <p:ext uri="{BB962C8B-B14F-4D97-AF65-F5344CB8AC3E}">
        <p14:creationId xmlns:p14="http://schemas.microsoft.com/office/powerpoint/2010/main" val="2819527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35104C"/>
        </a:solidFill>
        <a:effectLst/>
      </p:bgPr>
    </p:bg>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57175" y="1514474"/>
            <a:ext cx="11687175" cy="5343525"/>
          </a:xfrm>
        </p:spPr>
        <p:txBody>
          <a:bodyPr/>
          <a:lstStyle/>
          <a:p>
            <a:pPr lvl="0"/>
            <a:r>
              <a:rPr lang="en-US" sz="3200" b="1" dirty="0"/>
              <a:t>Acknowledge Who God Is  (Psalm 77:7-12)</a:t>
            </a:r>
          </a:p>
          <a:p>
            <a:pPr lvl="0"/>
            <a:endParaRPr lang="en-US" sz="3200" dirty="0"/>
          </a:p>
          <a:p>
            <a:pPr lvl="1"/>
            <a:r>
              <a:rPr lang="en-US" sz="2800" dirty="0"/>
              <a:t>“Will the Lord cast off forever? And will He be favorable no more? Has His mercy ceased forever? Has His promise failed forevermore? Has God forgotten to be gracious? Has He in anger shut up His tender mercies? Selah” (Psalms 77:7-9)</a:t>
            </a:r>
          </a:p>
          <a:p>
            <a:pPr lvl="1"/>
            <a:endParaRPr lang="en-US" sz="2800" dirty="0"/>
          </a:p>
          <a:p>
            <a:pPr lvl="1"/>
            <a:r>
              <a:rPr lang="en-US" sz="2800" dirty="0"/>
              <a:t>“And I said, ‘This is my anguish; But I will remember the years of the right hand of the Most High.’ I will remember the works of the LORD; Surely I will remember Your wonders of old. I will also meditate on all Your work, And talk of Your deeds.” (Psalms 77:10-12)</a:t>
            </a:r>
          </a:p>
        </p:txBody>
      </p:sp>
      <p:sp>
        <p:nvSpPr>
          <p:cNvPr id="13" name="Title 12"/>
          <p:cNvSpPr>
            <a:spLocks noGrp="1"/>
          </p:cNvSpPr>
          <p:nvPr>
            <p:ph type="title"/>
          </p:nvPr>
        </p:nvSpPr>
        <p:spPr>
          <a:xfrm>
            <a:off x="190500" y="161926"/>
            <a:ext cx="11868150" cy="1162050"/>
          </a:xfrm>
        </p:spPr>
        <p:txBody>
          <a:bodyPr>
            <a:normAutofit/>
          </a:bodyPr>
          <a:lstStyle/>
          <a:p>
            <a:pPr algn="ctr"/>
            <a:r>
              <a:rPr lang="en-US" sz="6000" dirty="0"/>
              <a:t>When It Seems To Be Too Much</a:t>
            </a:r>
          </a:p>
        </p:txBody>
      </p:sp>
    </p:spTree>
    <p:extLst>
      <p:ext uri="{BB962C8B-B14F-4D97-AF65-F5344CB8AC3E}">
        <p14:creationId xmlns:p14="http://schemas.microsoft.com/office/powerpoint/2010/main" val="2112992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500"/>
                                        <p:tgtEl>
                                          <p:spTgt spid="1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4" end="4"/>
                                            </p:txEl>
                                          </p:spTgt>
                                        </p:tgtEl>
                                        <p:attrNameLst>
                                          <p:attrName>style.visibility</p:attrName>
                                        </p:attrNameLst>
                                      </p:cBhvr>
                                      <p:to>
                                        <p:strVal val="visible"/>
                                      </p:to>
                                    </p:set>
                                    <p:animEffect transition="in" filter="fade">
                                      <p:cBhvr>
                                        <p:cTn id="12"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35104C"/>
        </a:solidFill>
        <a:effectLst/>
      </p:bgPr>
    </p:bg>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57175" y="1514474"/>
            <a:ext cx="11687175" cy="5343525"/>
          </a:xfrm>
        </p:spPr>
        <p:txBody>
          <a:bodyPr/>
          <a:lstStyle/>
          <a:p>
            <a:pPr lvl="0"/>
            <a:r>
              <a:rPr lang="en-US" sz="3200" b="1" dirty="0"/>
              <a:t>Acknowledge Who God Is  (Psalm 77:7-12)</a:t>
            </a:r>
          </a:p>
          <a:p>
            <a:pPr lvl="0"/>
            <a:endParaRPr lang="en-US" sz="3200" dirty="0"/>
          </a:p>
          <a:p>
            <a:pPr lvl="1"/>
            <a:r>
              <a:rPr lang="en-US" sz="2800" dirty="0"/>
              <a:t>“For since the creation of the world His invisible attributes are clearly seen, being understood by the things that are made, even His eternal power and Godhead, so that they are without excuse, because, although they knew God, they did not glorify Him as God, nor were thankful, but became futile in their thoughts, and their foolish hearts were darkened.”  (Romans 1:20-21)</a:t>
            </a:r>
          </a:p>
          <a:p>
            <a:pPr lvl="1"/>
            <a:endParaRPr lang="en-US" sz="2800" dirty="0"/>
          </a:p>
          <a:p>
            <a:pPr lvl="1"/>
            <a:r>
              <a:rPr lang="en-US" sz="2800" dirty="0"/>
              <a:t>“Remember His marvelous works which He has done, His wonders, and the judgments of His mouth …”  (Psalms 105:5)</a:t>
            </a:r>
          </a:p>
        </p:txBody>
      </p:sp>
      <p:sp>
        <p:nvSpPr>
          <p:cNvPr id="13" name="Title 12"/>
          <p:cNvSpPr>
            <a:spLocks noGrp="1"/>
          </p:cNvSpPr>
          <p:nvPr>
            <p:ph type="title"/>
          </p:nvPr>
        </p:nvSpPr>
        <p:spPr>
          <a:xfrm>
            <a:off x="190500" y="161926"/>
            <a:ext cx="11868150" cy="1162050"/>
          </a:xfrm>
        </p:spPr>
        <p:txBody>
          <a:bodyPr>
            <a:normAutofit/>
          </a:bodyPr>
          <a:lstStyle/>
          <a:p>
            <a:pPr algn="ctr"/>
            <a:r>
              <a:rPr lang="en-US" sz="6000" dirty="0"/>
              <a:t>When It Seems To Be Too Much</a:t>
            </a:r>
          </a:p>
        </p:txBody>
      </p:sp>
    </p:spTree>
    <p:extLst>
      <p:ext uri="{BB962C8B-B14F-4D97-AF65-F5344CB8AC3E}">
        <p14:creationId xmlns:p14="http://schemas.microsoft.com/office/powerpoint/2010/main" val="624579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4" end="4"/>
                                            </p:txEl>
                                          </p:spTgt>
                                        </p:tgtEl>
                                        <p:attrNameLst>
                                          <p:attrName>style.visibility</p:attrName>
                                        </p:attrNameLst>
                                      </p:cBhvr>
                                      <p:to>
                                        <p:strVal val="visible"/>
                                      </p:to>
                                    </p:set>
                                    <p:animEffect transition="in" filter="fade">
                                      <p:cBhvr>
                                        <p:cTn id="7"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35104C"/>
        </a:solidFill>
        <a:effectLst/>
      </p:bgPr>
    </p:bg>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57175" y="1514474"/>
            <a:ext cx="11687175" cy="5343525"/>
          </a:xfrm>
        </p:spPr>
        <p:txBody>
          <a:bodyPr/>
          <a:lstStyle/>
          <a:p>
            <a:pPr lvl="0"/>
            <a:r>
              <a:rPr lang="en-US" sz="3200" b="1" dirty="0"/>
              <a:t>Acknowledge Who God Is  (Psalm 77:7-12)</a:t>
            </a:r>
          </a:p>
          <a:p>
            <a:pPr lvl="0"/>
            <a:endParaRPr lang="en-US" sz="3200" dirty="0"/>
          </a:p>
          <a:p>
            <a:pPr lvl="1"/>
            <a:r>
              <a:rPr lang="en-US" sz="2800" dirty="0"/>
              <a:t>“In all your ways acknowledge Him, And He shall direct your paths.” (Proverbs 3:6)</a:t>
            </a:r>
          </a:p>
          <a:p>
            <a:pPr lvl="1"/>
            <a:endParaRPr lang="en-US" sz="2800" dirty="0"/>
          </a:p>
          <a:p>
            <a:pPr lvl="1"/>
            <a:r>
              <a:rPr lang="en-US" sz="2800" dirty="0"/>
              <a:t>“Not that we are sufficient of ourselves to think of anything as being from ourselves, but our sufficiency is from God, who also made us sufficient as ministers of the new covenant, not of the letter but of the Spirit; for the letter kills, but the Spirit gives life.”                                           (2 Corinthians 3:5-6)</a:t>
            </a:r>
          </a:p>
        </p:txBody>
      </p:sp>
      <p:sp>
        <p:nvSpPr>
          <p:cNvPr id="13" name="Title 12"/>
          <p:cNvSpPr>
            <a:spLocks noGrp="1"/>
          </p:cNvSpPr>
          <p:nvPr>
            <p:ph type="title"/>
          </p:nvPr>
        </p:nvSpPr>
        <p:spPr>
          <a:xfrm>
            <a:off x="190500" y="161926"/>
            <a:ext cx="11868150" cy="1162050"/>
          </a:xfrm>
        </p:spPr>
        <p:txBody>
          <a:bodyPr>
            <a:normAutofit/>
          </a:bodyPr>
          <a:lstStyle/>
          <a:p>
            <a:pPr algn="ctr"/>
            <a:r>
              <a:rPr lang="en-US" sz="6000" dirty="0"/>
              <a:t>When It Seems To Be Too Much</a:t>
            </a:r>
          </a:p>
        </p:txBody>
      </p:sp>
    </p:spTree>
    <p:extLst>
      <p:ext uri="{BB962C8B-B14F-4D97-AF65-F5344CB8AC3E}">
        <p14:creationId xmlns:p14="http://schemas.microsoft.com/office/powerpoint/2010/main" val="2017860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4" end="4"/>
                                            </p:txEl>
                                          </p:spTgt>
                                        </p:tgtEl>
                                        <p:attrNameLst>
                                          <p:attrName>style.visibility</p:attrName>
                                        </p:attrNameLst>
                                      </p:cBhvr>
                                      <p:to>
                                        <p:strVal val="visible"/>
                                      </p:to>
                                    </p:set>
                                    <p:animEffect transition="in" filter="fade">
                                      <p:cBhvr>
                                        <p:cTn id="7"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35104C"/>
        </a:solidFill>
        <a:effectLst/>
      </p:bgPr>
    </p:bg>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57175" y="1514474"/>
            <a:ext cx="11687175" cy="5343525"/>
          </a:xfrm>
        </p:spPr>
        <p:txBody>
          <a:bodyPr/>
          <a:lstStyle/>
          <a:p>
            <a:pPr lvl="0"/>
            <a:r>
              <a:rPr lang="en-US" sz="3200" dirty="0"/>
              <a:t>Know Where To Go  (Psalm 77:1-3)</a:t>
            </a:r>
          </a:p>
          <a:p>
            <a:pPr lvl="0"/>
            <a:endParaRPr lang="en-US" sz="3200" dirty="0"/>
          </a:p>
          <a:p>
            <a:pPr lvl="0"/>
            <a:r>
              <a:rPr lang="en-US" sz="3200" dirty="0"/>
              <a:t>Remember Past Blessings  (Psalm 77:4-6)</a:t>
            </a:r>
          </a:p>
          <a:p>
            <a:pPr lvl="0"/>
            <a:endParaRPr lang="en-US" sz="3200" dirty="0"/>
          </a:p>
          <a:p>
            <a:pPr lvl="0"/>
            <a:r>
              <a:rPr lang="en-US" sz="3200" dirty="0"/>
              <a:t>Acknowledge Who God Is  (Psalm 77:7-12)</a:t>
            </a:r>
          </a:p>
          <a:p>
            <a:pPr lvl="0"/>
            <a:endParaRPr lang="en-US" sz="3200" dirty="0"/>
          </a:p>
          <a:p>
            <a:pPr lvl="0"/>
            <a:r>
              <a:rPr lang="en-US" sz="3200" b="1" dirty="0"/>
              <a:t>Trust The Almighty God  (Psalm 77:13-20)</a:t>
            </a:r>
          </a:p>
        </p:txBody>
      </p:sp>
      <p:sp>
        <p:nvSpPr>
          <p:cNvPr id="13" name="Title 12"/>
          <p:cNvSpPr>
            <a:spLocks noGrp="1"/>
          </p:cNvSpPr>
          <p:nvPr>
            <p:ph type="title"/>
          </p:nvPr>
        </p:nvSpPr>
        <p:spPr>
          <a:xfrm>
            <a:off x="190500" y="161926"/>
            <a:ext cx="11868150" cy="1162050"/>
          </a:xfrm>
        </p:spPr>
        <p:txBody>
          <a:bodyPr>
            <a:normAutofit/>
          </a:bodyPr>
          <a:lstStyle/>
          <a:p>
            <a:pPr algn="ctr"/>
            <a:r>
              <a:rPr lang="en-US" sz="6000" dirty="0"/>
              <a:t>When It Seems To Be Too Much</a:t>
            </a:r>
          </a:p>
        </p:txBody>
      </p:sp>
    </p:spTree>
    <p:extLst>
      <p:ext uri="{BB962C8B-B14F-4D97-AF65-F5344CB8AC3E}">
        <p14:creationId xmlns:p14="http://schemas.microsoft.com/office/powerpoint/2010/main" val="2984339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35104C"/>
        </a:solidFill>
        <a:effectLst/>
      </p:bgPr>
    </p:bg>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57175" y="1514474"/>
            <a:ext cx="11868150" cy="5343525"/>
          </a:xfrm>
        </p:spPr>
        <p:txBody>
          <a:bodyPr>
            <a:normAutofit/>
          </a:bodyPr>
          <a:lstStyle/>
          <a:p>
            <a:pPr lvl="0"/>
            <a:r>
              <a:rPr lang="en-US" sz="3200" b="1" dirty="0"/>
              <a:t>Trust The Almighty God  (Psalm 77:13-20)</a:t>
            </a:r>
          </a:p>
          <a:p>
            <a:pPr lvl="0"/>
            <a:endParaRPr lang="en-US" sz="1200" dirty="0"/>
          </a:p>
          <a:p>
            <a:pPr lvl="1"/>
            <a:r>
              <a:rPr lang="en-US" sz="2800" dirty="0"/>
              <a:t>“Your way, O God, is in the sanctuary; Who is so great a God as our God? You are the God who does wonders; You have declared Your strength among the peoples. You have with Your arm redeemed Your people, The sons of Jacob and Joseph. Selah The waters saw You, O God; The waters saw You, they were afraid; The depths also trembled. The clouds poured out water; The skies sent out a sound; Your arrows also flashed about. The voice of Your thunder was in the whirlwind; The lightnings lit up the world; The earth trembled and shook. Your way was in the sea, Your path in the great waters, And Your footsteps were not known. You led Your people like a flock By the hand of Moses and Aaron.” (Psalms 77:13-20)</a:t>
            </a:r>
          </a:p>
        </p:txBody>
      </p:sp>
      <p:sp>
        <p:nvSpPr>
          <p:cNvPr id="13" name="Title 12"/>
          <p:cNvSpPr>
            <a:spLocks noGrp="1"/>
          </p:cNvSpPr>
          <p:nvPr>
            <p:ph type="title"/>
          </p:nvPr>
        </p:nvSpPr>
        <p:spPr>
          <a:xfrm>
            <a:off x="190500" y="161926"/>
            <a:ext cx="11868150" cy="1162050"/>
          </a:xfrm>
        </p:spPr>
        <p:txBody>
          <a:bodyPr>
            <a:normAutofit/>
          </a:bodyPr>
          <a:lstStyle/>
          <a:p>
            <a:pPr algn="ctr"/>
            <a:r>
              <a:rPr lang="en-US" sz="6000" dirty="0"/>
              <a:t>When It Seems To Be Too Much</a:t>
            </a:r>
          </a:p>
        </p:txBody>
      </p:sp>
    </p:spTree>
    <p:extLst>
      <p:ext uri="{BB962C8B-B14F-4D97-AF65-F5344CB8AC3E}">
        <p14:creationId xmlns:p14="http://schemas.microsoft.com/office/powerpoint/2010/main" val="455079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35104C"/>
        </a:solidFill>
        <a:effectLst/>
      </p:bgPr>
    </p:bg>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57175" y="1514474"/>
            <a:ext cx="11687175" cy="5343525"/>
          </a:xfrm>
        </p:spPr>
        <p:txBody>
          <a:bodyPr/>
          <a:lstStyle/>
          <a:p>
            <a:pPr lvl="0"/>
            <a:r>
              <a:rPr lang="en-US" sz="3200" b="1" dirty="0"/>
              <a:t>Trust The Almighty God  (Psalm 77:13-20)</a:t>
            </a:r>
          </a:p>
          <a:p>
            <a:pPr lvl="0"/>
            <a:endParaRPr lang="en-US" sz="3200" dirty="0"/>
          </a:p>
          <a:p>
            <a:pPr lvl="1"/>
            <a:r>
              <a:rPr lang="en-US" sz="2800" dirty="0"/>
              <a:t>“Trust in the LORD with all your heart, And lean not on your own understanding …”  (Proverbs 3:5)</a:t>
            </a:r>
          </a:p>
          <a:p>
            <a:pPr lvl="1"/>
            <a:endParaRPr lang="en-US" sz="2800" dirty="0"/>
          </a:p>
          <a:p>
            <a:pPr lvl="1"/>
            <a:r>
              <a:rPr lang="en-US" sz="2800" dirty="0"/>
              <a:t>“Have I not commanded you? Be strong and of good courage; do not be afraid, nor be dismayed, for the LORD your God is with you wherever you go.”  (Joshua 1:9)</a:t>
            </a:r>
          </a:p>
          <a:p>
            <a:pPr lvl="1"/>
            <a:endParaRPr lang="en-US" sz="2800" dirty="0"/>
          </a:p>
          <a:p>
            <a:pPr lvl="1"/>
            <a:r>
              <a:rPr lang="en-US" sz="2800" dirty="0"/>
              <a:t>“Some trust in chariots, and some in horses; But we will remember the name of the LORD our God.”   (Psalms 20:7)</a:t>
            </a:r>
          </a:p>
        </p:txBody>
      </p:sp>
      <p:sp>
        <p:nvSpPr>
          <p:cNvPr id="13" name="Title 12"/>
          <p:cNvSpPr>
            <a:spLocks noGrp="1"/>
          </p:cNvSpPr>
          <p:nvPr>
            <p:ph type="title"/>
          </p:nvPr>
        </p:nvSpPr>
        <p:spPr>
          <a:xfrm>
            <a:off x="190500" y="161926"/>
            <a:ext cx="11868150" cy="1162050"/>
          </a:xfrm>
        </p:spPr>
        <p:txBody>
          <a:bodyPr>
            <a:normAutofit/>
          </a:bodyPr>
          <a:lstStyle/>
          <a:p>
            <a:pPr algn="ctr"/>
            <a:r>
              <a:rPr lang="en-US" sz="6000" dirty="0"/>
              <a:t>When It Seems To Be Too Much</a:t>
            </a:r>
          </a:p>
        </p:txBody>
      </p:sp>
    </p:spTree>
    <p:extLst>
      <p:ext uri="{BB962C8B-B14F-4D97-AF65-F5344CB8AC3E}">
        <p14:creationId xmlns:p14="http://schemas.microsoft.com/office/powerpoint/2010/main" val="755473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4" end="4"/>
                                            </p:txEl>
                                          </p:spTgt>
                                        </p:tgtEl>
                                        <p:attrNameLst>
                                          <p:attrName>style.visibility</p:attrName>
                                        </p:attrNameLst>
                                      </p:cBhvr>
                                      <p:to>
                                        <p:strVal val="visible"/>
                                      </p:to>
                                    </p:set>
                                    <p:animEffect transition="in" filter="fade">
                                      <p:cBhvr>
                                        <p:cTn id="7" dur="500"/>
                                        <p:tgtEl>
                                          <p:spTgt spid="14">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6" end="6"/>
                                            </p:txEl>
                                          </p:spTgt>
                                        </p:tgtEl>
                                        <p:attrNameLst>
                                          <p:attrName>style.visibility</p:attrName>
                                        </p:attrNameLst>
                                      </p:cBhvr>
                                      <p:to>
                                        <p:strVal val="visible"/>
                                      </p:to>
                                    </p:set>
                                    <p:animEffect transition="in" filter="fade">
                                      <p:cBhvr>
                                        <p:cTn id="12" dur="500"/>
                                        <p:tgtEl>
                                          <p:spTgt spid="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35104C"/>
        </a:solidFill>
        <a:effectLst/>
      </p:bgPr>
    </p:bg>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57175" y="1514474"/>
            <a:ext cx="11687175" cy="5343525"/>
          </a:xfrm>
        </p:spPr>
        <p:txBody>
          <a:bodyPr/>
          <a:lstStyle/>
          <a:p>
            <a:pPr marL="2000250" lvl="0"/>
            <a:endParaRPr lang="en-US" sz="3200" dirty="0"/>
          </a:p>
          <a:p>
            <a:pPr marL="2000250" lvl="0"/>
            <a:r>
              <a:rPr lang="en-US" sz="3200" b="1" dirty="0"/>
              <a:t>Know Where To Go  (Psalm 77:1-3)</a:t>
            </a:r>
          </a:p>
          <a:p>
            <a:pPr marL="2000250" lvl="0"/>
            <a:endParaRPr lang="en-US" sz="3200" b="1" dirty="0"/>
          </a:p>
          <a:p>
            <a:pPr marL="2000250" lvl="0"/>
            <a:r>
              <a:rPr lang="en-US" sz="3200" b="1" dirty="0"/>
              <a:t>Remember Past Blessings  (Psalm 77:4-6)</a:t>
            </a:r>
          </a:p>
          <a:p>
            <a:pPr marL="2000250" lvl="0"/>
            <a:endParaRPr lang="en-US" sz="3200" b="1" dirty="0"/>
          </a:p>
          <a:p>
            <a:pPr marL="2000250" lvl="0"/>
            <a:r>
              <a:rPr lang="en-US" sz="3200" b="1" dirty="0"/>
              <a:t>Acknowledge Who God Is  (Psalm 77:7-12)</a:t>
            </a:r>
          </a:p>
          <a:p>
            <a:pPr marL="2000250" lvl="0"/>
            <a:endParaRPr lang="en-US" sz="3200" b="1" dirty="0"/>
          </a:p>
          <a:p>
            <a:pPr marL="2000250" lvl="0"/>
            <a:r>
              <a:rPr lang="en-US" sz="3200" b="1" dirty="0"/>
              <a:t>Trust The Almighty God  (Psalm 77:13-20)</a:t>
            </a:r>
          </a:p>
        </p:txBody>
      </p:sp>
      <p:sp>
        <p:nvSpPr>
          <p:cNvPr id="13" name="Title 12"/>
          <p:cNvSpPr>
            <a:spLocks noGrp="1"/>
          </p:cNvSpPr>
          <p:nvPr>
            <p:ph type="title"/>
          </p:nvPr>
        </p:nvSpPr>
        <p:spPr>
          <a:xfrm>
            <a:off x="190500" y="161926"/>
            <a:ext cx="11868150" cy="1162050"/>
          </a:xfrm>
        </p:spPr>
        <p:txBody>
          <a:bodyPr>
            <a:normAutofit/>
          </a:bodyPr>
          <a:lstStyle/>
          <a:p>
            <a:pPr algn="ctr"/>
            <a:r>
              <a:rPr lang="en-US" sz="6000" dirty="0"/>
              <a:t>When It Seems To Be Too Much</a:t>
            </a:r>
          </a:p>
        </p:txBody>
      </p:sp>
    </p:spTree>
    <p:extLst>
      <p:ext uri="{BB962C8B-B14F-4D97-AF65-F5344CB8AC3E}">
        <p14:creationId xmlns:p14="http://schemas.microsoft.com/office/powerpoint/2010/main" val="2699571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fade">
                                      <p:cBhvr>
                                        <p:cTn id="7" dur="500"/>
                                        <p:tgtEl>
                                          <p:spTgt spid="1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3" end="3"/>
                                            </p:txEl>
                                          </p:spTgt>
                                        </p:tgtEl>
                                        <p:attrNameLst>
                                          <p:attrName>style.visibility</p:attrName>
                                        </p:attrNameLst>
                                      </p:cBhvr>
                                      <p:to>
                                        <p:strVal val="visible"/>
                                      </p:to>
                                    </p:set>
                                    <p:animEffect transition="in" filter="fade">
                                      <p:cBhvr>
                                        <p:cTn id="12" dur="500"/>
                                        <p:tgtEl>
                                          <p:spTgt spid="1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xEl>
                                              <p:pRg st="5" end="5"/>
                                            </p:txEl>
                                          </p:spTgt>
                                        </p:tgtEl>
                                        <p:attrNameLst>
                                          <p:attrName>style.visibility</p:attrName>
                                        </p:attrNameLst>
                                      </p:cBhvr>
                                      <p:to>
                                        <p:strVal val="visible"/>
                                      </p:to>
                                    </p:set>
                                    <p:animEffect transition="in" filter="fade">
                                      <p:cBhvr>
                                        <p:cTn id="17" dur="500"/>
                                        <p:tgtEl>
                                          <p:spTgt spid="14">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
                                            <p:txEl>
                                              <p:pRg st="7" end="7"/>
                                            </p:txEl>
                                          </p:spTgt>
                                        </p:tgtEl>
                                        <p:attrNameLst>
                                          <p:attrName>style.visibility</p:attrName>
                                        </p:attrNameLst>
                                      </p:cBhvr>
                                      <p:to>
                                        <p:strVal val="visible"/>
                                      </p:to>
                                    </p:set>
                                    <p:animEffect transition="in" filter="fade">
                                      <p:cBhvr>
                                        <p:cTn id="22" dur="500"/>
                                        <p:tgtEl>
                                          <p:spTgt spid="1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17585" y="3602038"/>
            <a:ext cx="7548113" cy="1655762"/>
          </a:xfrm>
        </p:spPr>
        <p:txBody>
          <a:bodyPr>
            <a:normAutofit/>
          </a:bodyPr>
          <a:lstStyle/>
          <a:p>
            <a:r>
              <a:rPr lang="en-US" sz="4400" dirty="0"/>
              <a:t>Psalm 77</a:t>
            </a:r>
          </a:p>
        </p:txBody>
      </p:sp>
      <p:sp>
        <p:nvSpPr>
          <p:cNvPr id="2" name="Title 1"/>
          <p:cNvSpPr>
            <a:spLocks noGrp="1"/>
          </p:cNvSpPr>
          <p:nvPr>
            <p:ph type="ctrTitle"/>
          </p:nvPr>
        </p:nvSpPr>
        <p:spPr>
          <a:xfrm>
            <a:off x="221411" y="1302590"/>
            <a:ext cx="11749178" cy="1250830"/>
          </a:xfrm>
        </p:spPr>
        <p:txBody>
          <a:bodyPr/>
          <a:lstStyle/>
          <a:p>
            <a:r>
              <a:rPr lang="en-US" dirty="0"/>
              <a:t>When It Seems To Be Too Much</a:t>
            </a:r>
          </a:p>
        </p:txBody>
      </p:sp>
    </p:spTree>
    <p:extLst>
      <p:ext uri="{BB962C8B-B14F-4D97-AF65-F5344CB8AC3E}">
        <p14:creationId xmlns:p14="http://schemas.microsoft.com/office/powerpoint/2010/main" val="2042527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35104C"/>
        </a:solidFill>
        <a:effectLst/>
      </p:bgPr>
    </p:bg>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57175" y="1514474"/>
            <a:ext cx="11687175" cy="5343525"/>
          </a:xfrm>
        </p:spPr>
        <p:txBody>
          <a:bodyPr/>
          <a:lstStyle/>
          <a:p>
            <a:pPr lvl="0"/>
            <a:r>
              <a:rPr lang="en-US" sz="3200" b="1" dirty="0"/>
              <a:t>Know Where To Go  (Psalm 77:1-3)</a:t>
            </a:r>
          </a:p>
          <a:p>
            <a:pPr lvl="0"/>
            <a:endParaRPr lang="en-US" sz="3200" dirty="0"/>
          </a:p>
          <a:p>
            <a:pPr lvl="1"/>
            <a:r>
              <a:rPr lang="en-US" sz="2800" dirty="0"/>
              <a:t>“I cried out to God with my voice— To God with my voice; And He gave ear to me. In the day of my trouble I sought the Lord; My hand was stretched out in the night without ceasing; My soul refused to be comforted. I remembered God, and was troubled; I complained, and my spirit was overwhelmed. Selah”</a:t>
            </a:r>
          </a:p>
          <a:p>
            <a:pPr lvl="1"/>
            <a:endParaRPr lang="en-US" sz="2800" dirty="0"/>
          </a:p>
          <a:p>
            <a:pPr lvl="1"/>
            <a:r>
              <a:rPr lang="en-US" sz="2800" dirty="0"/>
              <a:t>“Let not your heart be troubled; you believe in God, believe also in Me.” (John 14:1)</a:t>
            </a:r>
          </a:p>
        </p:txBody>
      </p:sp>
      <p:sp>
        <p:nvSpPr>
          <p:cNvPr id="13" name="Title 12"/>
          <p:cNvSpPr>
            <a:spLocks noGrp="1"/>
          </p:cNvSpPr>
          <p:nvPr>
            <p:ph type="title"/>
          </p:nvPr>
        </p:nvSpPr>
        <p:spPr>
          <a:xfrm>
            <a:off x="190500" y="161926"/>
            <a:ext cx="11868150" cy="1162050"/>
          </a:xfrm>
        </p:spPr>
        <p:txBody>
          <a:bodyPr>
            <a:normAutofit/>
          </a:bodyPr>
          <a:lstStyle/>
          <a:p>
            <a:pPr algn="ctr"/>
            <a:r>
              <a:rPr lang="en-US" sz="6000" dirty="0"/>
              <a:t>When It Seems To Be Too Much</a:t>
            </a:r>
          </a:p>
        </p:txBody>
      </p:sp>
    </p:spTree>
    <p:extLst>
      <p:ext uri="{BB962C8B-B14F-4D97-AF65-F5344CB8AC3E}">
        <p14:creationId xmlns:p14="http://schemas.microsoft.com/office/powerpoint/2010/main" val="303422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2" end="2"/>
                                            </p:txEl>
                                          </p:spTgt>
                                        </p:tgtEl>
                                        <p:attrNameLst>
                                          <p:attrName>style.visibility</p:attrName>
                                        </p:attrNameLst>
                                      </p:cBhvr>
                                      <p:to>
                                        <p:strVal val="visible"/>
                                      </p:to>
                                    </p:set>
                                    <p:animEffect transition="in" filter="fade">
                                      <p:cBhvr>
                                        <p:cTn id="12" dur="500"/>
                                        <p:tgtEl>
                                          <p:spTgt spid="1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xEl>
                                              <p:pRg st="4" end="4"/>
                                            </p:txEl>
                                          </p:spTgt>
                                        </p:tgtEl>
                                        <p:attrNameLst>
                                          <p:attrName>style.visibility</p:attrName>
                                        </p:attrNameLst>
                                      </p:cBhvr>
                                      <p:to>
                                        <p:strVal val="visible"/>
                                      </p:to>
                                    </p:set>
                                    <p:animEffect transition="in" filter="fade">
                                      <p:cBhvr>
                                        <p:cTn id="17"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35104C"/>
        </a:solidFill>
        <a:effectLst/>
      </p:bgPr>
    </p:bg>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57175" y="1514474"/>
            <a:ext cx="11687175" cy="5343525"/>
          </a:xfrm>
        </p:spPr>
        <p:txBody>
          <a:bodyPr/>
          <a:lstStyle/>
          <a:p>
            <a:pPr lvl="0"/>
            <a:r>
              <a:rPr lang="en-US" sz="3200" b="1" dirty="0"/>
              <a:t>Know Where To Go  (Psalm 77:1-3)</a:t>
            </a:r>
          </a:p>
          <a:p>
            <a:pPr lvl="0"/>
            <a:endParaRPr lang="en-US" sz="3200" dirty="0"/>
          </a:p>
          <a:p>
            <a:pPr lvl="1"/>
            <a:r>
              <a:rPr lang="en-US" sz="2800" dirty="0"/>
              <a:t>“Bow down Your ear, O LORD, hear me; For I am poor and needy.” (Psalm 86:1)</a:t>
            </a:r>
          </a:p>
          <a:p>
            <a:pPr lvl="1"/>
            <a:endParaRPr lang="en-US" sz="2800" dirty="0"/>
          </a:p>
          <a:p>
            <a:pPr lvl="1"/>
            <a:r>
              <a:rPr lang="en-US" sz="2800" dirty="0"/>
              <a:t>“May the LORD answer you in the day of trouble; May the name of the God of Jacob defend you; May He send you help from the sanctuary, And strengthen you out of Zion; May He remember all your offerings, And accept your burnt sacrifice. Selah”  (Psalm 20:1-3)</a:t>
            </a:r>
          </a:p>
        </p:txBody>
      </p:sp>
      <p:sp>
        <p:nvSpPr>
          <p:cNvPr id="13" name="Title 12"/>
          <p:cNvSpPr>
            <a:spLocks noGrp="1"/>
          </p:cNvSpPr>
          <p:nvPr>
            <p:ph type="title"/>
          </p:nvPr>
        </p:nvSpPr>
        <p:spPr>
          <a:xfrm>
            <a:off x="190500" y="161926"/>
            <a:ext cx="11868150" cy="1162050"/>
          </a:xfrm>
        </p:spPr>
        <p:txBody>
          <a:bodyPr>
            <a:normAutofit/>
          </a:bodyPr>
          <a:lstStyle/>
          <a:p>
            <a:pPr algn="ctr"/>
            <a:r>
              <a:rPr lang="en-US" sz="6000" dirty="0"/>
              <a:t>When It Seems To Be Too Much</a:t>
            </a:r>
          </a:p>
        </p:txBody>
      </p:sp>
    </p:spTree>
    <p:extLst>
      <p:ext uri="{BB962C8B-B14F-4D97-AF65-F5344CB8AC3E}">
        <p14:creationId xmlns:p14="http://schemas.microsoft.com/office/powerpoint/2010/main" val="2024743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4" end="4"/>
                                            </p:txEl>
                                          </p:spTgt>
                                        </p:tgtEl>
                                        <p:attrNameLst>
                                          <p:attrName>style.visibility</p:attrName>
                                        </p:attrNameLst>
                                      </p:cBhvr>
                                      <p:to>
                                        <p:strVal val="visible"/>
                                      </p:to>
                                    </p:set>
                                    <p:animEffect transition="in" filter="fade">
                                      <p:cBhvr>
                                        <p:cTn id="7"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35104C"/>
        </a:solidFill>
        <a:effectLst/>
      </p:bgPr>
    </p:bg>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57175" y="1514474"/>
            <a:ext cx="11687175" cy="5343525"/>
          </a:xfrm>
        </p:spPr>
        <p:txBody>
          <a:bodyPr/>
          <a:lstStyle/>
          <a:p>
            <a:pPr lvl="0"/>
            <a:r>
              <a:rPr lang="en-US" sz="3200" dirty="0"/>
              <a:t>Know Where To Go  (Psalm 77:1-3)</a:t>
            </a:r>
          </a:p>
          <a:p>
            <a:pPr lvl="0"/>
            <a:endParaRPr lang="en-US" sz="3200" dirty="0"/>
          </a:p>
          <a:p>
            <a:pPr lvl="0"/>
            <a:r>
              <a:rPr lang="en-US" sz="3200" b="1" dirty="0"/>
              <a:t>Remember Past Blessings  (Psalm 77:4-6)</a:t>
            </a:r>
          </a:p>
          <a:p>
            <a:pPr lvl="0"/>
            <a:endParaRPr lang="en-US" sz="3200" dirty="0"/>
          </a:p>
        </p:txBody>
      </p:sp>
      <p:sp>
        <p:nvSpPr>
          <p:cNvPr id="13" name="Title 12"/>
          <p:cNvSpPr>
            <a:spLocks noGrp="1"/>
          </p:cNvSpPr>
          <p:nvPr>
            <p:ph type="title"/>
          </p:nvPr>
        </p:nvSpPr>
        <p:spPr>
          <a:xfrm>
            <a:off x="190500" y="161926"/>
            <a:ext cx="11868150" cy="1162050"/>
          </a:xfrm>
        </p:spPr>
        <p:txBody>
          <a:bodyPr>
            <a:normAutofit/>
          </a:bodyPr>
          <a:lstStyle/>
          <a:p>
            <a:pPr algn="ctr"/>
            <a:r>
              <a:rPr lang="en-US" sz="6000" dirty="0"/>
              <a:t>When It Seems To Be Too Much</a:t>
            </a:r>
          </a:p>
        </p:txBody>
      </p:sp>
    </p:spTree>
    <p:extLst>
      <p:ext uri="{BB962C8B-B14F-4D97-AF65-F5344CB8AC3E}">
        <p14:creationId xmlns:p14="http://schemas.microsoft.com/office/powerpoint/2010/main" val="2123812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35104C"/>
        </a:solidFill>
        <a:effectLst/>
      </p:bgPr>
    </p:bg>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57175" y="1514474"/>
            <a:ext cx="11687175" cy="5343525"/>
          </a:xfrm>
        </p:spPr>
        <p:txBody>
          <a:bodyPr/>
          <a:lstStyle/>
          <a:p>
            <a:pPr lvl="0"/>
            <a:r>
              <a:rPr lang="en-US" sz="3200" b="1" dirty="0"/>
              <a:t>Remember Past Blessings  (Psalm 77:4-6)</a:t>
            </a:r>
          </a:p>
          <a:p>
            <a:pPr lvl="0"/>
            <a:endParaRPr lang="en-US" sz="3200" dirty="0"/>
          </a:p>
          <a:p>
            <a:pPr lvl="1"/>
            <a:r>
              <a:rPr lang="en-US" sz="2800" dirty="0"/>
              <a:t>“You hold my eyelids open; I am so troubled that I cannot speak. I have considered the days of old, The years of ancient times. I call to remembrance my song in the night; I meditate within my heart, And my spirit makes diligent search.”</a:t>
            </a:r>
          </a:p>
          <a:p>
            <a:pPr lvl="1"/>
            <a:endParaRPr lang="en-US" sz="2800" dirty="0"/>
          </a:p>
          <a:p>
            <a:pPr lvl="1"/>
            <a:r>
              <a:rPr lang="en-US" sz="2800" dirty="0"/>
              <a:t>“The LORD will command His lovingkindness in the daytime, And in the night His song shall be with me— A prayer to the God of my life.” (Psalms 42:8)</a:t>
            </a:r>
          </a:p>
        </p:txBody>
      </p:sp>
      <p:sp>
        <p:nvSpPr>
          <p:cNvPr id="13" name="Title 12"/>
          <p:cNvSpPr>
            <a:spLocks noGrp="1"/>
          </p:cNvSpPr>
          <p:nvPr>
            <p:ph type="title"/>
          </p:nvPr>
        </p:nvSpPr>
        <p:spPr>
          <a:xfrm>
            <a:off x="190500" y="161926"/>
            <a:ext cx="11868150" cy="1162050"/>
          </a:xfrm>
        </p:spPr>
        <p:txBody>
          <a:bodyPr>
            <a:normAutofit/>
          </a:bodyPr>
          <a:lstStyle/>
          <a:p>
            <a:pPr algn="ctr"/>
            <a:r>
              <a:rPr lang="en-US" sz="6000" dirty="0"/>
              <a:t>When It Seems To Be Too Much</a:t>
            </a:r>
          </a:p>
        </p:txBody>
      </p:sp>
    </p:spTree>
    <p:extLst>
      <p:ext uri="{BB962C8B-B14F-4D97-AF65-F5344CB8AC3E}">
        <p14:creationId xmlns:p14="http://schemas.microsoft.com/office/powerpoint/2010/main" val="623641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500"/>
                                        <p:tgtEl>
                                          <p:spTgt spid="1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4" end="4"/>
                                            </p:txEl>
                                          </p:spTgt>
                                        </p:tgtEl>
                                        <p:attrNameLst>
                                          <p:attrName>style.visibility</p:attrName>
                                        </p:attrNameLst>
                                      </p:cBhvr>
                                      <p:to>
                                        <p:strVal val="visible"/>
                                      </p:to>
                                    </p:set>
                                    <p:animEffect transition="in" filter="fade">
                                      <p:cBhvr>
                                        <p:cTn id="12"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35104C"/>
        </a:solidFill>
        <a:effectLst/>
      </p:bgPr>
    </p:bg>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57175" y="1514474"/>
            <a:ext cx="11687175" cy="5343525"/>
          </a:xfrm>
        </p:spPr>
        <p:txBody>
          <a:bodyPr/>
          <a:lstStyle/>
          <a:p>
            <a:pPr lvl="0"/>
            <a:r>
              <a:rPr lang="en-US" sz="3200" b="1" dirty="0"/>
              <a:t>Remember Past Blessings  (Psalm 77:4-6)</a:t>
            </a:r>
          </a:p>
          <a:p>
            <a:pPr lvl="0"/>
            <a:endParaRPr lang="en-US" sz="3200" dirty="0"/>
          </a:p>
          <a:p>
            <a:pPr lvl="1"/>
            <a:r>
              <a:rPr lang="en-US" sz="2800" dirty="0"/>
              <a:t>“You shall have a song As in the night when a holy festival is kept, And gladness of heart as when one goes with a flute, To come into the mountain of the LORD, To the Mighty One of Israel.”                     (Isaiah 30:29)</a:t>
            </a:r>
          </a:p>
          <a:p>
            <a:pPr lvl="1"/>
            <a:endParaRPr lang="en-US" sz="2800" dirty="0"/>
          </a:p>
          <a:p>
            <a:pPr lvl="1"/>
            <a:endParaRPr lang="en-US" sz="2800" dirty="0"/>
          </a:p>
        </p:txBody>
      </p:sp>
      <p:sp>
        <p:nvSpPr>
          <p:cNvPr id="13" name="Title 12"/>
          <p:cNvSpPr>
            <a:spLocks noGrp="1"/>
          </p:cNvSpPr>
          <p:nvPr>
            <p:ph type="title"/>
          </p:nvPr>
        </p:nvSpPr>
        <p:spPr>
          <a:xfrm>
            <a:off x="190500" y="161926"/>
            <a:ext cx="11868150" cy="1162050"/>
          </a:xfrm>
        </p:spPr>
        <p:txBody>
          <a:bodyPr>
            <a:normAutofit/>
          </a:bodyPr>
          <a:lstStyle/>
          <a:p>
            <a:pPr algn="ctr"/>
            <a:r>
              <a:rPr lang="en-US" sz="6000" dirty="0"/>
              <a:t>When It Seems To Be Too Much</a:t>
            </a:r>
          </a:p>
        </p:txBody>
      </p:sp>
    </p:spTree>
    <p:extLst>
      <p:ext uri="{BB962C8B-B14F-4D97-AF65-F5344CB8AC3E}">
        <p14:creationId xmlns:p14="http://schemas.microsoft.com/office/powerpoint/2010/main" val="1924197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35104C"/>
        </a:solidFill>
        <a:effectLst/>
      </p:bgPr>
    </p:bg>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57175" y="1514474"/>
            <a:ext cx="11687175" cy="5343525"/>
          </a:xfrm>
        </p:spPr>
        <p:txBody>
          <a:bodyPr/>
          <a:lstStyle/>
          <a:p>
            <a:pPr lvl="0"/>
            <a:r>
              <a:rPr lang="en-US" sz="3200" b="1" dirty="0"/>
              <a:t>Remember Past Blessings  (Psalm 77:4-6)</a:t>
            </a:r>
          </a:p>
          <a:p>
            <a:pPr lvl="0"/>
            <a:endParaRPr lang="en-US" sz="3200" dirty="0"/>
          </a:p>
          <a:p>
            <a:pPr lvl="1"/>
            <a:r>
              <a:rPr lang="en-US" sz="2800" dirty="0"/>
              <a:t>“If you should say in your heart, ‘These nations are greater than I; how can I dispossess them?’—you shall not be afraid of them, but you shall remember well what the LORD your God did to Pharaoh and to all Egypt: the great trials which your eyes saw, the signs and the wonders, the mighty hand and the outstretched arm, by which the LORD your God brought you out. So shall the LORD your God do to all the peoples of whom you are afraid.”                          (Deuteronomy 7:17-19)</a:t>
            </a:r>
          </a:p>
          <a:p>
            <a:pPr lvl="1"/>
            <a:endParaRPr lang="en-US" sz="2800" dirty="0"/>
          </a:p>
        </p:txBody>
      </p:sp>
      <p:sp>
        <p:nvSpPr>
          <p:cNvPr id="13" name="Title 12"/>
          <p:cNvSpPr>
            <a:spLocks noGrp="1"/>
          </p:cNvSpPr>
          <p:nvPr>
            <p:ph type="title"/>
          </p:nvPr>
        </p:nvSpPr>
        <p:spPr>
          <a:xfrm>
            <a:off x="190500" y="161926"/>
            <a:ext cx="11868150" cy="1162050"/>
          </a:xfrm>
        </p:spPr>
        <p:txBody>
          <a:bodyPr>
            <a:normAutofit/>
          </a:bodyPr>
          <a:lstStyle/>
          <a:p>
            <a:pPr algn="ctr"/>
            <a:r>
              <a:rPr lang="en-US" sz="6000" dirty="0"/>
              <a:t>When It Seems To Be Too Much</a:t>
            </a:r>
          </a:p>
        </p:txBody>
      </p:sp>
    </p:spTree>
    <p:extLst>
      <p:ext uri="{BB962C8B-B14F-4D97-AF65-F5344CB8AC3E}">
        <p14:creationId xmlns:p14="http://schemas.microsoft.com/office/powerpoint/2010/main" val="478915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35104C"/>
        </a:solidFill>
        <a:effectLst/>
      </p:bgPr>
    </p:bg>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57175" y="1514474"/>
            <a:ext cx="11687175" cy="5343525"/>
          </a:xfrm>
        </p:spPr>
        <p:txBody>
          <a:bodyPr/>
          <a:lstStyle/>
          <a:p>
            <a:pPr lvl="0"/>
            <a:r>
              <a:rPr lang="en-US" sz="3200" dirty="0"/>
              <a:t>Know Where To Go  (Psalm 77:1-3)</a:t>
            </a:r>
          </a:p>
          <a:p>
            <a:pPr lvl="0"/>
            <a:endParaRPr lang="en-US" sz="3200" dirty="0"/>
          </a:p>
          <a:p>
            <a:pPr lvl="0"/>
            <a:r>
              <a:rPr lang="en-US" sz="3200" dirty="0"/>
              <a:t>Remember Past Blessings  (Psalm 77:4-6)</a:t>
            </a:r>
          </a:p>
          <a:p>
            <a:pPr lvl="0"/>
            <a:endParaRPr lang="en-US" sz="3200" dirty="0"/>
          </a:p>
          <a:p>
            <a:pPr lvl="0"/>
            <a:r>
              <a:rPr lang="en-US" sz="3200" b="1" dirty="0"/>
              <a:t>Acknowledge Who God Is  (Psalm 77:7-12)</a:t>
            </a:r>
          </a:p>
          <a:p>
            <a:pPr lvl="0"/>
            <a:endParaRPr lang="en-US" sz="3200" dirty="0"/>
          </a:p>
        </p:txBody>
      </p:sp>
      <p:sp>
        <p:nvSpPr>
          <p:cNvPr id="13" name="Title 12"/>
          <p:cNvSpPr>
            <a:spLocks noGrp="1"/>
          </p:cNvSpPr>
          <p:nvPr>
            <p:ph type="title"/>
          </p:nvPr>
        </p:nvSpPr>
        <p:spPr>
          <a:xfrm>
            <a:off x="190500" y="161926"/>
            <a:ext cx="11868150" cy="1162050"/>
          </a:xfrm>
        </p:spPr>
        <p:txBody>
          <a:bodyPr>
            <a:normAutofit/>
          </a:bodyPr>
          <a:lstStyle/>
          <a:p>
            <a:pPr algn="ctr"/>
            <a:r>
              <a:rPr lang="en-US" sz="6000" dirty="0"/>
              <a:t>When It Seems To Be Too Much</a:t>
            </a:r>
          </a:p>
        </p:txBody>
      </p:sp>
    </p:spTree>
    <p:extLst>
      <p:ext uri="{BB962C8B-B14F-4D97-AF65-F5344CB8AC3E}">
        <p14:creationId xmlns:p14="http://schemas.microsoft.com/office/powerpoint/2010/main" val="2472170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4" end="4"/>
                                            </p:txEl>
                                          </p:spTgt>
                                        </p:tgtEl>
                                        <p:attrNameLst>
                                          <p:attrName>style.visibility</p:attrName>
                                        </p:attrNameLst>
                                      </p:cBhvr>
                                      <p:to>
                                        <p:strVal val="visible"/>
                                      </p:to>
                                    </p:set>
                                    <p:animEffect transition="in" filter="fade">
                                      <p:cBhvr>
                                        <p:cTn id="7"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Island design templat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dirty="0"/>
        </a:defPPr>
      </a:lstStyle>
      <a:style>
        <a:lnRef idx="1">
          <a:schemeClr val="accent1"/>
        </a:lnRef>
        <a:fillRef idx="3">
          <a:schemeClr val="accent1"/>
        </a:fillRef>
        <a:effectRef idx="2">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Island design template" id="{5EAFA74D-B2BE-4F03-B7C5-F6CDD88F48ED}" vid="{61CAF660-B0A6-40C5-8246-BD03FA61C7CF}"/>
    </a:ext>
  </a:extLst>
</a:theme>
</file>

<file path=ppt/theme/theme2.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957CA36-13AE-4B4A-9E0A-E5DBD709B13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Island design slides</Template>
  <TotalTime>0</TotalTime>
  <Words>1335</Words>
  <Application>Microsoft Office PowerPoint</Application>
  <PresentationFormat>Widescreen</PresentationFormat>
  <Paragraphs>87</Paragraphs>
  <Slides>16</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16</vt:i4>
      </vt:variant>
    </vt:vector>
  </HeadingPairs>
  <TitlesOfParts>
    <vt:vector size="18" baseType="lpstr">
      <vt:lpstr>Arial</vt:lpstr>
      <vt:lpstr>Island design template</vt:lpstr>
      <vt:lpstr>Scripture Reading - 2 Samuel 22:4-7</vt:lpstr>
      <vt:lpstr>When It Seems To Be Too Much</vt:lpstr>
      <vt:lpstr>When It Seems To Be Too Much</vt:lpstr>
      <vt:lpstr>When It Seems To Be Too Much</vt:lpstr>
      <vt:lpstr>When It Seems To Be Too Much</vt:lpstr>
      <vt:lpstr>When It Seems To Be Too Much</vt:lpstr>
      <vt:lpstr>When It Seems To Be Too Much</vt:lpstr>
      <vt:lpstr>When It Seems To Be Too Much</vt:lpstr>
      <vt:lpstr>When It Seems To Be Too Much</vt:lpstr>
      <vt:lpstr>When It Seems To Be Too Much</vt:lpstr>
      <vt:lpstr>When It Seems To Be Too Much</vt:lpstr>
      <vt:lpstr>When It Seems To Be Too Much</vt:lpstr>
      <vt:lpstr>When It Seems To Be Too Much</vt:lpstr>
      <vt:lpstr>When It Seems To Be Too Much</vt:lpstr>
      <vt:lpstr>When It Seems To Be Too Much</vt:lpstr>
      <vt:lpstr>When It Seems To Be Too Much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2017-09-29T16:23:24Z</dcterms:created>
  <dcterms:modified xsi:type="dcterms:W3CDTF">2017-09-29T18:34:29Z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TC034605269991</vt:lpwstr>
  </property>
</Properties>
</file>