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handoutMasterIdLst>
    <p:handoutMasterId r:id="rId21"/>
  </p:handoutMasterIdLst>
  <p:sldIdLst>
    <p:sldId id="278" r:id="rId5"/>
    <p:sldId id="256" r:id="rId6"/>
    <p:sldId id="265" r:id="rId7"/>
    <p:sldId id="273" r:id="rId8"/>
    <p:sldId id="266" r:id="rId9"/>
    <p:sldId id="267" r:id="rId10"/>
    <p:sldId id="274" r:id="rId11"/>
    <p:sldId id="268" r:id="rId12"/>
    <p:sldId id="269" r:id="rId13"/>
    <p:sldId id="275" r:id="rId14"/>
    <p:sldId id="270" r:id="rId15"/>
    <p:sldId id="271" r:id="rId16"/>
    <p:sldId id="276" r:id="rId17"/>
    <p:sldId id="277"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87" d="100"/>
          <a:sy n="87" d="100"/>
        </p:scale>
        <p:origin x="102" y="612"/>
      </p:cViewPr>
      <p:guideLst>
        <p:guide pos="3840"/>
        <p:guide orient="horz" pos="2160"/>
      </p:guideLst>
    </p:cSldViewPr>
  </p:slideViewPr>
  <p:notesTextViewPr>
    <p:cViewPr>
      <p:scale>
        <a:sx n="1" d="1"/>
        <a:sy n="1" d="1"/>
      </p:scale>
      <p:origin x="0" y="0"/>
    </p:cViewPr>
  </p:notesTextViewPr>
  <p:notesViewPr>
    <p:cSldViewPr showGuides="1">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dams" userId="78f9f193424ede4b" providerId="LiveId" clId="{4A411DDD-CE9E-459A-894F-CD54B7B10A20}"/>
    <pc:docChg chg="custSel addSld modSld">
      <pc:chgData name="Paul Adams" userId="78f9f193424ede4b" providerId="LiveId" clId="{4A411DDD-CE9E-459A-894F-CD54B7B10A20}" dt="2017-10-06T18:18:17.868" v="196"/>
      <pc:docMkLst>
        <pc:docMk/>
      </pc:docMkLst>
      <pc:sldChg chg="modTransition">
        <pc:chgData name="Paul Adams" userId="78f9f193424ede4b" providerId="LiveId" clId="{4A411DDD-CE9E-459A-894F-CD54B7B10A20}" dt="2017-10-06T18:18:17.868" v="196"/>
        <pc:sldMkLst>
          <pc:docMk/>
          <pc:sldMk cId="242453831" sldId="256"/>
        </pc:sldMkLst>
      </pc:sldChg>
      <pc:sldChg chg="modTransition modAnim">
        <pc:chgData name="Paul Adams" userId="78f9f193424ede4b" providerId="LiveId" clId="{4A411DDD-CE9E-459A-894F-CD54B7B10A20}" dt="2017-10-06T18:18:17.868" v="196"/>
        <pc:sldMkLst>
          <pc:docMk/>
          <pc:sldMk cId="3042826300" sldId="265"/>
        </pc:sldMkLst>
      </pc:sldChg>
      <pc:sldChg chg="modTransition modAnim">
        <pc:chgData name="Paul Adams" userId="78f9f193424ede4b" providerId="LiveId" clId="{4A411DDD-CE9E-459A-894F-CD54B7B10A20}" dt="2017-10-06T18:18:17.868" v="196"/>
        <pc:sldMkLst>
          <pc:docMk/>
          <pc:sldMk cId="3156772441" sldId="266"/>
        </pc:sldMkLst>
      </pc:sldChg>
      <pc:sldChg chg="modSp modTransition modAnim">
        <pc:chgData name="Paul Adams" userId="78f9f193424ede4b" providerId="LiveId" clId="{4A411DDD-CE9E-459A-894F-CD54B7B10A20}" dt="2017-10-06T18:18:17.868" v="196"/>
        <pc:sldMkLst>
          <pc:docMk/>
          <pc:sldMk cId="3237814779" sldId="267"/>
        </pc:sldMkLst>
        <pc:spChg chg="mod">
          <ac:chgData name="Paul Adams" userId="78f9f193424ede4b" providerId="LiveId" clId="{4A411DDD-CE9E-459A-894F-CD54B7B10A20}" dt="2017-10-06T18:08:48.803" v="6"/>
          <ac:spMkLst>
            <pc:docMk/>
            <pc:sldMk cId="3237814779" sldId="267"/>
            <ac:spMk id="14" creationId="{00000000-0000-0000-0000-000000000000}"/>
          </ac:spMkLst>
        </pc:spChg>
      </pc:sldChg>
      <pc:sldChg chg="modTransition modAnim">
        <pc:chgData name="Paul Adams" userId="78f9f193424ede4b" providerId="LiveId" clId="{4A411DDD-CE9E-459A-894F-CD54B7B10A20}" dt="2017-10-06T18:18:17.868" v="196"/>
        <pc:sldMkLst>
          <pc:docMk/>
          <pc:sldMk cId="776914507" sldId="268"/>
        </pc:sldMkLst>
      </pc:sldChg>
      <pc:sldChg chg="modTransition modAnim">
        <pc:chgData name="Paul Adams" userId="78f9f193424ede4b" providerId="LiveId" clId="{4A411DDD-CE9E-459A-894F-CD54B7B10A20}" dt="2017-10-06T18:18:17.868" v="196"/>
        <pc:sldMkLst>
          <pc:docMk/>
          <pc:sldMk cId="3519744158" sldId="269"/>
        </pc:sldMkLst>
      </pc:sldChg>
      <pc:sldChg chg="modTransition modAnim">
        <pc:chgData name="Paul Adams" userId="78f9f193424ede4b" providerId="LiveId" clId="{4A411DDD-CE9E-459A-894F-CD54B7B10A20}" dt="2017-10-06T18:18:17.868" v="196"/>
        <pc:sldMkLst>
          <pc:docMk/>
          <pc:sldMk cId="3441910354" sldId="270"/>
        </pc:sldMkLst>
      </pc:sldChg>
      <pc:sldChg chg="modTransition modAnim">
        <pc:chgData name="Paul Adams" userId="78f9f193424ede4b" providerId="LiveId" clId="{4A411DDD-CE9E-459A-894F-CD54B7B10A20}" dt="2017-10-06T18:18:17.868" v="196"/>
        <pc:sldMkLst>
          <pc:docMk/>
          <pc:sldMk cId="1576879498" sldId="271"/>
        </pc:sldMkLst>
      </pc:sldChg>
      <pc:sldChg chg="addSp modSp modTransition modAnim">
        <pc:chgData name="Paul Adams" userId="78f9f193424ede4b" providerId="LiveId" clId="{4A411DDD-CE9E-459A-894F-CD54B7B10A20}" dt="2017-10-06T18:18:17.868" v="196"/>
        <pc:sldMkLst>
          <pc:docMk/>
          <pc:sldMk cId="230316870" sldId="272"/>
        </pc:sldMkLst>
        <pc:spChg chg="add mod">
          <ac:chgData name="Paul Adams" userId="78f9f193424ede4b" providerId="LiveId" clId="{4A411DDD-CE9E-459A-894F-CD54B7B10A20}" dt="2017-10-06T18:13:15.389" v="118" actId="20577"/>
          <ac:spMkLst>
            <pc:docMk/>
            <pc:sldMk cId="230316870" sldId="272"/>
            <ac:spMk id="2" creationId="{DF232C34-2CCC-478F-9C30-D994459CA2A3}"/>
          </ac:spMkLst>
        </pc:spChg>
      </pc:sldChg>
      <pc:sldChg chg="modTransition modAnim">
        <pc:chgData name="Paul Adams" userId="78f9f193424ede4b" providerId="LiveId" clId="{4A411DDD-CE9E-459A-894F-CD54B7B10A20}" dt="2017-10-06T18:18:17.868" v="196"/>
        <pc:sldMkLst>
          <pc:docMk/>
          <pc:sldMk cId="566014828" sldId="273"/>
        </pc:sldMkLst>
      </pc:sldChg>
      <pc:sldChg chg="modTransition modAnim">
        <pc:chgData name="Paul Adams" userId="78f9f193424ede4b" providerId="LiveId" clId="{4A411DDD-CE9E-459A-894F-CD54B7B10A20}" dt="2017-10-06T18:18:17.868" v="196"/>
        <pc:sldMkLst>
          <pc:docMk/>
          <pc:sldMk cId="3186051844" sldId="274"/>
        </pc:sldMkLst>
      </pc:sldChg>
      <pc:sldChg chg="modTransition">
        <pc:chgData name="Paul Adams" userId="78f9f193424ede4b" providerId="LiveId" clId="{4A411DDD-CE9E-459A-894F-CD54B7B10A20}" dt="2017-10-06T18:18:17.868" v="196"/>
        <pc:sldMkLst>
          <pc:docMk/>
          <pc:sldMk cId="2850106281" sldId="275"/>
        </pc:sldMkLst>
      </pc:sldChg>
      <pc:sldChg chg="modTransition">
        <pc:chgData name="Paul Adams" userId="78f9f193424ede4b" providerId="LiveId" clId="{4A411DDD-CE9E-459A-894F-CD54B7B10A20}" dt="2017-10-06T18:18:17.868" v="196"/>
        <pc:sldMkLst>
          <pc:docMk/>
          <pc:sldMk cId="3454252171" sldId="276"/>
        </pc:sldMkLst>
      </pc:sldChg>
      <pc:sldChg chg="modTransition">
        <pc:chgData name="Paul Adams" userId="78f9f193424ede4b" providerId="LiveId" clId="{4A411DDD-CE9E-459A-894F-CD54B7B10A20}" dt="2017-10-06T18:18:17.868" v="196"/>
        <pc:sldMkLst>
          <pc:docMk/>
          <pc:sldMk cId="1646459030" sldId="277"/>
        </pc:sldMkLst>
      </pc:sldChg>
      <pc:sldChg chg="addSp delSp modSp add modTransition">
        <pc:chgData name="Paul Adams" userId="78f9f193424ede4b" providerId="LiveId" clId="{4A411DDD-CE9E-459A-894F-CD54B7B10A20}" dt="2017-10-06T18:18:17.868" v="196"/>
        <pc:sldMkLst>
          <pc:docMk/>
          <pc:sldMk cId="4024901992" sldId="278"/>
        </pc:sldMkLst>
        <pc:spChg chg="del">
          <ac:chgData name="Paul Adams" userId="78f9f193424ede4b" providerId="LiveId" clId="{4A411DDD-CE9E-459A-894F-CD54B7B10A20}" dt="2017-10-06T18:14:09.663" v="123"/>
          <ac:spMkLst>
            <pc:docMk/>
            <pc:sldMk cId="4024901992" sldId="278"/>
            <ac:spMk id="2" creationId="{99EC5480-AE16-4E05-B297-22AE48AA595A}"/>
          </ac:spMkLst>
        </pc:spChg>
        <pc:spChg chg="del">
          <ac:chgData name="Paul Adams" userId="78f9f193424ede4b" providerId="LiveId" clId="{4A411DDD-CE9E-459A-894F-CD54B7B10A20}" dt="2017-10-06T18:14:09.663" v="123"/>
          <ac:spMkLst>
            <pc:docMk/>
            <pc:sldMk cId="4024901992" sldId="278"/>
            <ac:spMk id="3" creationId="{04EB135E-8CEB-4291-88DC-5172E51EE76D}"/>
          </ac:spMkLst>
        </pc:spChg>
        <pc:spChg chg="add mod">
          <ac:chgData name="Paul Adams" userId="78f9f193424ede4b" providerId="LiveId" clId="{4A411DDD-CE9E-459A-894F-CD54B7B10A20}" dt="2017-10-06T18:16:15.669" v="171" actId="14100"/>
          <ac:spMkLst>
            <pc:docMk/>
            <pc:sldMk cId="4024901992" sldId="278"/>
            <ac:spMk id="4" creationId="{23C1EB3A-EB29-469B-98F6-D4321D1874B1}"/>
          </ac:spMkLst>
        </pc:spChg>
        <pc:spChg chg="add mod">
          <ac:chgData name="Paul Adams" userId="78f9f193424ede4b" providerId="LiveId" clId="{4A411DDD-CE9E-459A-894F-CD54B7B10A20}" dt="2017-10-06T18:16:52.240" v="195" actId="122"/>
          <ac:spMkLst>
            <pc:docMk/>
            <pc:sldMk cId="4024901992" sldId="278"/>
            <ac:spMk id="5" creationId="{1CA357B4-5725-43B0-9636-2811CA6F836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62B48F5-BACC-47D6-A0F7-82FBF9C6BC85}" type="datetimeFigureOut">
              <a:rPr lang="en-US"/>
              <a:t>10/6/2017</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ACAF8E-318A-4EFE-8633-D9E72ABCE0ED}" type="slidenum">
              <a:rPr/>
              <a:t>‹#›</a:t>
            </a:fld>
            <a:endParaRPr/>
          </a:p>
        </p:txBody>
      </p:sp>
    </p:spTree>
    <p:extLst>
      <p:ext uri="{BB962C8B-B14F-4D97-AF65-F5344CB8AC3E}">
        <p14:creationId xmlns:p14="http://schemas.microsoft.com/office/powerpoint/2010/main" val="24065597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B1CD00-5424-4675-AB18-2C419B060449}" type="datetimeFigureOut">
              <a:rPr lang="en-US"/>
              <a:t>10/6/2017</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E2CF44-2B13-41B4-A334-1CDF534EEBBF}" type="slidenum">
              <a:rPr/>
              <a:t>‹#›</a:t>
            </a:fld>
            <a:endParaRPr/>
          </a:p>
        </p:txBody>
      </p:sp>
    </p:spTree>
    <p:extLst>
      <p:ext uri="{BB962C8B-B14F-4D97-AF65-F5344CB8AC3E}">
        <p14:creationId xmlns:p14="http://schemas.microsoft.com/office/powerpoint/2010/main" val="445385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bwMode="gray">
          <a:xfrm>
            <a:off x="0" y="2825016"/>
            <a:ext cx="12188952" cy="3180930"/>
          </a:xfrm>
          <a:prstGeom prst="rect">
            <a:avLst/>
          </a:prstGeom>
          <a:solidFill>
            <a:schemeClr val="bg1">
              <a:lumMod val="85000"/>
              <a:lumOff val="1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bwMode="black">
          <a:xfrm>
            <a:off x="0" y="3075709"/>
            <a:ext cx="12188952" cy="26392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bwMode="white">
          <a:xfrm>
            <a:off x="1066800" y="3165763"/>
            <a:ext cx="10058400" cy="1711037"/>
          </a:xfrm>
        </p:spPr>
        <p:txBody>
          <a:bodyPr anchor="b">
            <a:normAutofit/>
          </a:bodyPr>
          <a:lstStyle>
            <a:lvl1pPr algn="l">
              <a:lnSpc>
                <a:spcPct val="80000"/>
              </a:lnSpc>
              <a:defRPr sz="54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bwMode="white">
          <a:xfrm>
            <a:off x="1066800" y="4953000"/>
            <a:ext cx="10058400" cy="685800"/>
          </a:xfrm>
        </p:spPr>
        <p:txBody>
          <a:bodyPr>
            <a:normAutofit/>
          </a:bodyPr>
          <a:lstStyle>
            <a:lvl1pPr marL="0" indent="0" algn="l">
              <a:spcBef>
                <a:spcPts val="0"/>
              </a:spcBef>
              <a:buNone/>
              <a:defRPr sz="200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798862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7CC0096-1860-4642-9CD2-0079EA5E7CD1}" type="datetimeFigureOut">
              <a:rPr lang="en-US" smtClean="0"/>
              <a:t>10/6/2017</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457199"/>
            <a:ext cx="1943100" cy="563880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0" y="457199"/>
            <a:ext cx="7048500" cy="56388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7CC0096-1860-4642-9CD2-0079EA5E7CD1}" type="datetimeFigureOut">
              <a:rPr lang="en-US" smtClean="0"/>
              <a:t>10/6/2017</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7CC0096-1860-4642-9CD2-0079EA5E7CD1}" type="datetimeFigureOut">
              <a:rPr lang="en-US" smtClean="0"/>
              <a:t>10/6/2017</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4000" y="1828800"/>
            <a:ext cx="9144000" cy="2743200"/>
          </a:xfrm>
        </p:spPr>
        <p:txBody>
          <a:bodyPr anchor="b">
            <a:normAutofit/>
          </a:bodyPr>
          <a:lstStyle>
            <a:lvl1pPr>
              <a:defRPr sz="5400">
                <a:solidFill>
                  <a:schemeClr val="tx1"/>
                </a:solidFill>
              </a:defRPr>
            </a:lvl1pPr>
          </a:lstStyle>
          <a:p>
            <a:r>
              <a:rPr lang="en-US"/>
              <a:t>Click to edit Master title style</a:t>
            </a:r>
          </a:p>
        </p:txBody>
      </p:sp>
      <p:sp>
        <p:nvSpPr>
          <p:cNvPr id="3" name="Text Placeholder 2"/>
          <p:cNvSpPr>
            <a:spLocks noGrp="1"/>
          </p:cNvSpPr>
          <p:nvPr>
            <p:ph type="body" idx="1"/>
          </p:nvPr>
        </p:nvSpPr>
        <p:spPr>
          <a:xfrm>
            <a:off x="1524000" y="4589463"/>
            <a:ext cx="9144000" cy="1506537"/>
          </a:xfrm>
        </p:spPr>
        <p:txBody>
          <a:bodyPr>
            <a:normAutofit/>
          </a:bodyPr>
          <a:lstStyle>
            <a:lvl1pPr marL="0" indent="0">
              <a:spcBef>
                <a:spcPts val="0"/>
              </a:spcBef>
              <a:buNone/>
              <a:defRPr sz="2000">
                <a:solidFill>
                  <a:schemeClr val="accent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3506778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0" y="1825625"/>
            <a:ext cx="4343400" cy="4270375"/>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825625"/>
            <a:ext cx="4343400" cy="4270375"/>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7CC0096-1860-4642-9CD2-0079EA5E7CD1}" type="datetimeFigureOut">
              <a:rPr lang="en-US" smtClean="0"/>
              <a:t>10/6/2017</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527048" y="1828800"/>
            <a:ext cx="4343400" cy="685800"/>
          </a:xfrm>
        </p:spPr>
        <p:txBody>
          <a:bodyPr anchor="ctr">
            <a:normAutofit/>
          </a:bodyPr>
          <a:lstStyle>
            <a:lvl1pPr marL="0" indent="0">
              <a:spcBef>
                <a:spcPts val="0"/>
              </a:spcBef>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27048" y="2514600"/>
            <a:ext cx="4343400" cy="3581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7648" y="1828800"/>
            <a:ext cx="4343400" cy="685800"/>
          </a:xfrm>
        </p:spPr>
        <p:txBody>
          <a:bodyPr anchor="ctr">
            <a:normAutofit/>
          </a:bodyPr>
          <a:lstStyle>
            <a:lvl1pPr marL="0" indent="0">
              <a:spcBef>
                <a:spcPts val="0"/>
              </a:spcBef>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27648" y="2514600"/>
            <a:ext cx="4343400" cy="3581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37CC0096-1860-4642-9CD2-0079EA5E7CD1}" type="datetimeFigureOut">
              <a:rPr lang="en-US" smtClean="0"/>
              <a:t>10/6/2017</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3" name="Date Placeholder 2"/>
          <p:cNvSpPr>
            <a:spLocks noGrp="1"/>
          </p:cNvSpPr>
          <p:nvPr>
            <p:ph type="dt" sz="half" idx="10"/>
          </p:nvPr>
        </p:nvSpPr>
        <p:spPr/>
        <p:txBody>
          <a:bodyPr/>
          <a:lstStyle/>
          <a:p>
            <a:fld id="{37CC0096-1860-4642-9CD2-0079EA5E7CD1}" type="datetimeFigureOut">
              <a:rPr lang="en-US" smtClean="0"/>
              <a:t>10/6/2017</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Date Placeholder 1"/>
          <p:cNvSpPr>
            <a:spLocks noGrp="1"/>
          </p:cNvSpPr>
          <p:nvPr>
            <p:ph type="dt" sz="half" idx="10"/>
          </p:nvPr>
        </p:nvSpPr>
        <p:spPr/>
        <p:txBody>
          <a:bodyPr/>
          <a:lstStyle/>
          <a:p>
            <a:fld id="{37CC0096-1860-4642-9CD2-0079EA5E7CD1}" type="datetimeFigureOut">
              <a:rPr lang="en-US" smtClean="0"/>
              <a:t>10/6/2017</a:t>
            </a:fld>
            <a:endParaRPr lang="en-US"/>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146817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02587" y="1600200"/>
            <a:ext cx="3122613" cy="1828800"/>
          </a:xfrm>
        </p:spPr>
        <p:txBody>
          <a:bodyPr anchor="b">
            <a:normAutofit/>
          </a:bodyPr>
          <a:lstStyle>
            <a:lvl1pPr>
              <a:defRPr sz="3400"/>
            </a:lvl1pPr>
          </a:lstStyle>
          <a:p>
            <a:r>
              <a:rPr lang="en-US"/>
              <a:t>Click to edit Master title style</a:t>
            </a:r>
            <a:endParaRPr lang="en-US" dirty="0"/>
          </a:p>
        </p:txBody>
      </p:sp>
      <p:sp>
        <p:nvSpPr>
          <p:cNvPr id="3" name="Content Placeholder 2"/>
          <p:cNvSpPr>
            <a:spLocks noGrp="1"/>
          </p:cNvSpPr>
          <p:nvPr>
            <p:ph idx="1"/>
          </p:nvPr>
        </p:nvSpPr>
        <p:spPr>
          <a:xfrm>
            <a:off x="760412" y="762000"/>
            <a:ext cx="6400800" cy="5334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001039" y="3429000"/>
            <a:ext cx="3124161" cy="1828800"/>
          </a:xfrm>
        </p:spPr>
        <p:txBody>
          <a:bodyPr/>
          <a:lstStyle>
            <a:lvl1pPr marL="0" indent="0">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7CC0096-1860-4642-9CD2-0079EA5E7CD1}" type="datetimeFigureOut">
              <a:rPr lang="en-US" smtClean="0"/>
              <a:t>10/6/2017</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66737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97952" y="1600200"/>
            <a:ext cx="3127248" cy="1828800"/>
          </a:xfrm>
        </p:spPr>
        <p:txBody>
          <a:bodyPr anchor="b">
            <a:normAutofit/>
          </a:bodyPr>
          <a:lstStyle>
            <a:lvl1pPr>
              <a:defRPr sz="3400"/>
            </a:lvl1pPr>
          </a:lstStyle>
          <a:p>
            <a:r>
              <a:rPr lang="en-US"/>
              <a:t>Click to edit Master title style</a:t>
            </a:r>
          </a:p>
        </p:txBody>
      </p:sp>
      <p:sp>
        <p:nvSpPr>
          <p:cNvPr id="3" name="Picture Placeholder 2"/>
          <p:cNvSpPr>
            <a:spLocks noGrp="1"/>
          </p:cNvSpPr>
          <p:nvPr>
            <p:ph type="pic" idx="1"/>
          </p:nvPr>
        </p:nvSpPr>
        <p:spPr>
          <a:xfrm>
            <a:off x="781251" y="777240"/>
            <a:ext cx="6400800" cy="530352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997952" y="3429000"/>
            <a:ext cx="3127248" cy="1828800"/>
          </a:xfrm>
        </p:spPr>
        <p:txBody>
          <a:bodyPr/>
          <a:lstStyle>
            <a:lvl1pPr marL="0" indent="0">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Rectangle 7" descr="An empty placeholder to add an image. Click on the placeholder and select the image that you wish to add."/>
          <p:cNvSpPr/>
          <p:nvPr userDrawn="1"/>
        </p:nvSpPr>
        <p:spPr bwMode="blackWhite">
          <a:xfrm>
            <a:off x="644091" y="640080"/>
            <a:ext cx="6675120" cy="5577840"/>
          </a:xfrm>
          <a:prstGeom prst="rect">
            <a:avLst/>
          </a:prstGeom>
          <a:solidFill>
            <a:srgbClr val="000000"/>
          </a:solidFill>
          <a:ln w="1016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7CC0096-1860-4642-9CD2-0079EA5E7CD1}" type="datetimeFigureOut">
              <a:rPr lang="en-US" smtClean="0"/>
              <a:t>10/6/2017</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977249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0" y="457200"/>
            <a:ext cx="9144000" cy="1143000"/>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4000" y="1828800"/>
            <a:ext cx="9144000" cy="4267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524000" y="6362700"/>
            <a:ext cx="6881553" cy="257176"/>
          </a:xfrm>
          <a:prstGeom prst="rect">
            <a:avLst/>
          </a:prstGeom>
        </p:spPr>
        <p:txBody>
          <a:bodyPr vert="horz" lIns="91440" tIns="45720" rIns="91440" bIns="45720" rtlCol="0" anchor="ctr"/>
          <a:lstStyle>
            <a:lvl1pPr algn="l">
              <a:defRPr sz="1100">
                <a:solidFill>
                  <a:schemeClr val="tx1">
                    <a:lumMod val="85000"/>
                  </a:schemeClr>
                </a:solidFill>
              </a:defRPr>
            </a:lvl1pPr>
          </a:lstStyle>
          <a:p>
            <a:endParaRPr lang="en-US" dirty="0"/>
          </a:p>
        </p:txBody>
      </p:sp>
      <p:sp>
        <p:nvSpPr>
          <p:cNvPr id="4" name="Date Placeholder 3"/>
          <p:cNvSpPr>
            <a:spLocks noGrp="1"/>
          </p:cNvSpPr>
          <p:nvPr>
            <p:ph type="dt" sz="half" idx="2"/>
          </p:nvPr>
        </p:nvSpPr>
        <p:spPr>
          <a:xfrm>
            <a:off x="8610600" y="6362700"/>
            <a:ext cx="990600" cy="257176"/>
          </a:xfrm>
          <a:prstGeom prst="rect">
            <a:avLst/>
          </a:prstGeom>
        </p:spPr>
        <p:txBody>
          <a:bodyPr vert="horz" lIns="91440" tIns="45720" rIns="91440" bIns="45720" rtlCol="0" anchor="ctr"/>
          <a:lstStyle>
            <a:lvl1pPr algn="r">
              <a:defRPr sz="1100">
                <a:solidFill>
                  <a:schemeClr val="tx1">
                    <a:lumMod val="85000"/>
                  </a:schemeClr>
                </a:solidFill>
              </a:defRPr>
            </a:lvl1pPr>
          </a:lstStyle>
          <a:p>
            <a:fld id="{37CC0096-1860-4642-9CD2-0079EA5E7CD1}" type="datetimeFigureOut">
              <a:rPr lang="en-US" smtClean="0"/>
              <a:pPr/>
              <a:t>10/6/2017</a:t>
            </a:fld>
            <a:endParaRPr lang="en-US"/>
          </a:p>
        </p:txBody>
      </p:sp>
      <p:sp>
        <p:nvSpPr>
          <p:cNvPr id="6" name="Slide Number Placeholder 5"/>
          <p:cNvSpPr>
            <a:spLocks noGrp="1"/>
          </p:cNvSpPr>
          <p:nvPr>
            <p:ph type="sldNum" sz="quarter" idx="4"/>
          </p:nvPr>
        </p:nvSpPr>
        <p:spPr>
          <a:xfrm>
            <a:off x="9829800" y="6362700"/>
            <a:ext cx="838200" cy="257176"/>
          </a:xfrm>
          <a:prstGeom prst="rect">
            <a:avLst/>
          </a:prstGeom>
        </p:spPr>
        <p:txBody>
          <a:bodyPr vert="horz" lIns="91440" tIns="45720" rIns="91440" bIns="45720" rtlCol="0" anchor="ctr"/>
          <a:lstStyle>
            <a:lvl1pPr algn="r">
              <a:defRPr sz="1100">
                <a:solidFill>
                  <a:schemeClr val="tx1">
                    <a:lumMod val="85000"/>
                  </a:schemeClr>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94325986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buClr>
        <a:buFont typeface="Arial" pitchFamily="34" charset="0"/>
        <a:buChar char="•"/>
        <a:defRPr sz="2000" kern="1200">
          <a:solidFill>
            <a:schemeClr val="tx1">
              <a:lumMod val="85000"/>
            </a:schemeClr>
          </a:solidFill>
          <a:latin typeface="+mn-lt"/>
          <a:ea typeface="+mn-ea"/>
          <a:cs typeface="+mn-cs"/>
        </a:defRPr>
      </a:lvl1pPr>
      <a:lvl2pPr marL="594360" indent="-228600" algn="l" defTabSz="914400" rtl="0" eaLnBrk="1" latinLnBrk="0" hangingPunct="1">
        <a:lnSpc>
          <a:spcPct val="90000"/>
        </a:lnSpc>
        <a:spcBef>
          <a:spcPts val="1000"/>
        </a:spcBef>
        <a:buClr>
          <a:schemeClr val="accent1"/>
        </a:buClr>
        <a:buFont typeface="Arial" pitchFamily="34" charset="0"/>
        <a:buChar char="•"/>
        <a:defRPr sz="1800" kern="1200">
          <a:solidFill>
            <a:schemeClr val="tx1">
              <a:lumMod val="85000"/>
            </a:schemeClr>
          </a:solidFill>
          <a:latin typeface="+mn-lt"/>
          <a:ea typeface="+mn-ea"/>
          <a:cs typeface="+mn-cs"/>
        </a:defRPr>
      </a:lvl2pPr>
      <a:lvl3pPr marL="914400" indent="-228600" algn="l" defTabSz="914400" rtl="0" eaLnBrk="1" latinLnBrk="0" hangingPunct="1">
        <a:lnSpc>
          <a:spcPct val="90000"/>
        </a:lnSpc>
        <a:spcBef>
          <a:spcPts val="800"/>
        </a:spcBef>
        <a:buClr>
          <a:schemeClr val="accent1"/>
        </a:buClr>
        <a:buFont typeface="Arial" pitchFamily="34" charset="0"/>
        <a:buChar char="•"/>
        <a:defRPr sz="1600" kern="1200">
          <a:solidFill>
            <a:schemeClr val="tx1">
              <a:lumMod val="85000"/>
            </a:schemeClr>
          </a:solidFill>
          <a:latin typeface="+mn-lt"/>
          <a:ea typeface="+mn-ea"/>
          <a:cs typeface="+mn-cs"/>
        </a:defRPr>
      </a:lvl3pPr>
      <a:lvl4pPr marL="123444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lumMod val="85000"/>
            </a:schemeClr>
          </a:solidFill>
          <a:latin typeface="+mn-lt"/>
          <a:ea typeface="+mn-ea"/>
          <a:cs typeface="+mn-cs"/>
        </a:defRPr>
      </a:lvl4pPr>
      <a:lvl5pPr marL="150876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lumMod val="85000"/>
            </a:schemeClr>
          </a:solidFill>
          <a:latin typeface="+mn-lt"/>
          <a:ea typeface="+mn-ea"/>
          <a:cs typeface="+mn-cs"/>
        </a:defRPr>
      </a:lvl5pPr>
      <a:lvl6pPr marL="178308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05740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3172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60604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C1EB3A-EB29-469B-98F6-D4321D1874B1}"/>
              </a:ext>
            </a:extLst>
          </p:cNvPr>
          <p:cNvSpPr>
            <a:spLocks noGrp="1"/>
          </p:cNvSpPr>
          <p:nvPr>
            <p:ph type="title"/>
          </p:nvPr>
        </p:nvSpPr>
        <p:spPr>
          <a:xfrm>
            <a:off x="152400" y="152400"/>
            <a:ext cx="11887200" cy="762000"/>
          </a:xfrm>
        </p:spPr>
        <p:txBody>
          <a:bodyPr>
            <a:normAutofit/>
          </a:bodyPr>
          <a:lstStyle/>
          <a:p>
            <a:pPr algn="ctr"/>
            <a:r>
              <a:rPr lang="en-US" sz="4800" dirty="0"/>
              <a:t>Scripture Reading – Acts 20:7-12</a:t>
            </a:r>
          </a:p>
        </p:txBody>
      </p:sp>
      <p:sp>
        <p:nvSpPr>
          <p:cNvPr id="5" name="Content Placeholder 4">
            <a:extLst>
              <a:ext uri="{FF2B5EF4-FFF2-40B4-BE49-F238E27FC236}">
                <a16:creationId xmlns:a16="http://schemas.microsoft.com/office/drawing/2014/main" id="{1CA357B4-5725-43B0-9636-2811CA6F836D}"/>
              </a:ext>
            </a:extLst>
          </p:cNvPr>
          <p:cNvSpPr>
            <a:spLocks noGrp="1"/>
          </p:cNvSpPr>
          <p:nvPr>
            <p:ph idx="1"/>
          </p:nvPr>
        </p:nvSpPr>
        <p:spPr>
          <a:xfrm>
            <a:off x="152400" y="1066800"/>
            <a:ext cx="11811000" cy="5562600"/>
          </a:xfrm>
        </p:spPr>
        <p:txBody>
          <a:bodyPr>
            <a:normAutofit/>
          </a:bodyPr>
          <a:lstStyle/>
          <a:p>
            <a:pPr marL="0" indent="0" algn="ctr">
              <a:buNone/>
            </a:pPr>
            <a:r>
              <a:rPr lang="en-US" sz="3200" dirty="0"/>
              <a:t>“Now on the first day of the week, when the disciples came together to break bread, Paul, ready to depart the next day, spoke to them and continued his message until midnight. There were many lamps in the upper room where they were gathered together. And in a window sat a certain young man named Eutychus, who was sinking into a deep sleep. He was overcome by sleep; and as Paul continued speaking, he fell down from the third story and was taken up dead. But Paul went down, fell on him, and embracing him said, "Do not trouble yourselves, for his life is in him." Now when he had come up, had broken bread and eaten, and talked a long while, even till daybreak, he departed. And they brought the young man in alive, and they were not a little comforted.”</a:t>
            </a:r>
          </a:p>
        </p:txBody>
      </p:sp>
    </p:spTree>
    <p:extLst>
      <p:ext uri="{BB962C8B-B14F-4D97-AF65-F5344CB8AC3E}">
        <p14:creationId xmlns:p14="http://schemas.microsoft.com/office/powerpoint/2010/main" val="40249019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4800" y="76200"/>
            <a:ext cx="11658600" cy="990600"/>
          </a:xfrm>
        </p:spPr>
        <p:txBody>
          <a:bodyPr>
            <a:normAutofit/>
          </a:bodyPr>
          <a:lstStyle/>
          <a:p>
            <a:r>
              <a:rPr lang="en-US" sz="4800" dirty="0"/>
              <a:t>When You Attend Every Assembly ...</a:t>
            </a:r>
            <a:endParaRPr sz="4800" dirty="0"/>
          </a:p>
        </p:txBody>
      </p:sp>
      <p:sp>
        <p:nvSpPr>
          <p:cNvPr id="14" name="Content Placeholder 13"/>
          <p:cNvSpPr>
            <a:spLocks noGrp="1"/>
          </p:cNvSpPr>
          <p:nvPr>
            <p:ph idx="1"/>
          </p:nvPr>
        </p:nvSpPr>
        <p:spPr>
          <a:xfrm>
            <a:off x="304800" y="1371600"/>
            <a:ext cx="11658600" cy="5486400"/>
          </a:xfrm>
        </p:spPr>
        <p:txBody>
          <a:bodyPr>
            <a:normAutofit/>
          </a:bodyPr>
          <a:lstStyle/>
          <a:p>
            <a:r>
              <a:rPr lang="en-US" sz="3200" b="1" dirty="0"/>
              <a:t>… it brings growth!</a:t>
            </a:r>
          </a:p>
          <a:p>
            <a:endParaRPr lang="en-US" sz="3200" dirty="0"/>
          </a:p>
          <a:p>
            <a:pPr lvl="1"/>
            <a:r>
              <a:rPr lang="en-US" sz="3000" dirty="0"/>
              <a:t>“For though by this time you ought to be teachers, you need someone to teach you again the first principles of the oracles of God; and you have come to need milk and not solid food. For everyone who partakes only of milk is unskilled in the word of righteousness, for he is a babe. But solid food belongs to those who are of full age, that is, those who by reason of use have their senses exercised to discern both good and evil.” (Hebrews 5:12-14)</a:t>
            </a:r>
          </a:p>
        </p:txBody>
      </p:sp>
    </p:spTree>
    <p:extLst>
      <p:ext uri="{BB962C8B-B14F-4D97-AF65-F5344CB8AC3E}">
        <p14:creationId xmlns:p14="http://schemas.microsoft.com/office/powerpoint/2010/main" val="28501062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4800" y="76200"/>
            <a:ext cx="11658600" cy="990600"/>
          </a:xfrm>
        </p:spPr>
        <p:txBody>
          <a:bodyPr>
            <a:normAutofit/>
          </a:bodyPr>
          <a:lstStyle/>
          <a:p>
            <a:r>
              <a:rPr lang="en-US" sz="4800" dirty="0"/>
              <a:t>When You Attend Every Assembly ...</a:t>
            </a:r>
            <a:endParaRPr sz="4800" dirty="0"/>
          </a:p>
        </p:txBody>
      </p:sp>
      <p:sp>
        <p:nvSpPr>
          <p:cNvPr id="14" name="Content Placeholder 13"/>
          <p:cNvSpPr>
            <a:spLocks noGrp="1"/>
          </p:cNvSpPr>
          <p:nvPr>
            <p:ph idx="1"/>
          </p:nvPr>
        </p:nvSpPr>
        <p:spPr>
          <a:xfrm>
            <a:off x="304800" y="1371600"/>
            <a:ext cx="11658600" cy="5486400"/>
          </a:xfrm>
        </p:spPr>
        <p:txBody>
          <a:bodyPr>
            <a:normAutofit/>
          </a:bodyPr>
          <a:lstStyle/>
          <a:p>
            <a:r>
              <a:rPr lang="en-US" sz="3200" dirty="0"/>
              <a:t>… you obey God!</a:t>
            </a:r>
          </a:p>
          <a:p>
            <a:endParaRPr lang="en-US" sz="3200" dirty="0"/>
          </a:p>
          <a:p>
            <a:r>
              <a:rPr lang="en-US" sz="3200" dirty="0"/>
              <a:t>… you do your part!</a:t>
            </a:r>
          </a:p>
          <a:p>
            <a:endParaRPr lang="en-US" sz="3200" dirty="0"/>
          </a:p>
          <a:p>
            <a:r>
              <a:rPr lang="en-US" sz="3200" dirty="0"/>
              <a:t>… it brings growth!</a:t>
            </a:r>
          </a:p>
          <a:p>
            <a:endParaRPr lang="en-US" sz="3200" dirty="0"/>
          </a:p>
          <a:p>
            <a:r>
              <a:rPr lang="en-US" sz="3200" b="1" dirty="0"/>
              <a:t>… you are a good example!</a:t>
            </a:r>
            <a:endParaRPr sz="3200" b="1" dirty="0"/>
          </a:p>
        </p:txBody>
      </p:sp>
    </p:spTree>
    <p:extLst>
      <p:ext uri="{BB962C8B-B14F-4D97-AF65-F5344CB8AC3E}">
        <p14:creationId xmlns:p14="http://schemas.microsoft.com/office/powerpoint/2010/main" val="34419103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6" end="6"/>
                                            </p:txEl>
                                          </p:spTgt>
                                        </p:tgtEl>
                                        <p:attrNameLst>
                                          <p:attrName>style.visibility</p:attrName>
                                        </p:attrNameLst>
                                      </p:cBhvr>
                                      <p:to>
                                        <p:strVal val="visible"/>
                                      </p:to>
                                    </p:set>
                                    <p:animEffect transition="in" filter="fade">
                                      <p:cBhvr>
                                        <p:cTn id="7" dur="5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4800" y="76200"/>
            <a:ext cx="11658600" cy="990600"/>
          </a:xfrm>
        </p:spPr>
        <p:txBody>
          <a:bodyPr>
            <a:normAutofit/>
          </a:bodyPr>
          <a:lstStyle/>
          <a:p>
            <a:r>
              <a:rPr lang="en-US" sz="4800" dirty="0"/>
              <a:t>When You Attend Every Assembly ...</a:t>
            </a:r>
            <a:endParaRPr sz="4800" dirty="0"/>
          </a:p>
        </p:txBody>
      </p:sp>
      <p:sp>
        <p:nvSpPr>
          <p:cNvPr id="14" name="Content Placeholder 13"/>
          <p:cNvSpPr>
            <a:spLocks noGrp="1"/>
          </p:cNvSpPr>
          <p:nvPr>
            <p:ph idx="1"/>
          </p:nvPr>
        </p:nvSpPr>
        <p:spPr>
          <a:xfrm>
            <a:off x="304800" y="1371600"/>
            <a:ext cx="11658600" cy="5486400"/>
          </a:xfrm>
        </p:spPr>
        <p:txBody>
          <a:bodyPr>
            <a:normAutofit/>
          </a:bodyPr>
          <a:lstStyle/>
          <a:p>
            <a:r>
              <a:rPr lang="en-US" sz="3200" b="1" dirty="0"/>
              <a:t>… you are a good example!</a:t>
            </a:r>
          </a:p>
          <a:p>
            <a:endParaRPr lang="en-US" sz="3200" dirty="0"/>
          </a:p>
          <a:p>
            <a:pPr lvl="1"/>
            <a:r>
              <a:rPr lang="en-US" sz="3000" dirty="0"/>
              <a:t>“Let no one despise your youth, but be an example to the believers in word, in conduct, in love, in spirit, in faith, in purity.”                       (1 Timothy 4:12)</a:t>
            </a:r>
          </a:p>
          <a:p>
            <a:pPr lvl="1"/>
            <a:endParaRPr lang="en-US" sz="3000" dirty="0"/>
          </a:p>
          <a:p>
            <a:pPr lvl="1"/>
            <a:r>
              <a:rPr lang="en-US" sz="3000" dirty="0"/>
              <a:t>“Likewise, exhort the young men to be sober-minded, in all things showing yourself to be a pattern of good works; in doctrine showing integrity, reverence, incorruptibility, sound speech that cannot be condemned, that one who is an opponent may be ashamed, having nothing evil to say of you.”  (Titus 2:6-8)</a:t>
            </a:r>
            <a:endParaRPr sz="3000" dirty="0"/>
          </a:p>
        </p:txBody>
      </p:sp>
    </p:spTree>
    <p:extLst>
      <p:ext uri="{BB962C8B-B14F-4D97-AF65-F5344CB8AC3E}">
        <p14:creationId xmlns:p14="http://schemas.microsoft.com/office/powerpoint/2010/main" val="15768794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4" end="4"/>
                                            </p:txEl>
                                          </p:spTgt>
                                        </p:tgtEl>
                                        <p:attrNameLst>
                                          <p:attrName>style.visibility</p:attrName>
                                        </p:attrNameLst>
                                      </p:cBhvr>
                                      <p:to>
                                        <p:strVal val="visible"/>
                                      </p:to>
                                    </p:set>
                                    <p:animEffect transition="in" filter="fade">
                                      <p:cBhvr>
                                        <p:cTn id="12"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4800" y="76200"/>
            <a:ext cx="11658600" cy="990600"/>
          </a:xfrm>
        </p:spPr>
        <p:txBody>
          <a:bodyPr>
            <a:normAutofit/>
          </a:bodyPr>
          <a:lstStyle/>
          <a:p>
            <a:r>
              <a:rPr lang="en-US" sz="4800" dirty="0"/>
              <a:t>When You Attend Every Assembly ...</a:t>
            </a:r>
            <a:endParaRPr sz="4800" dirty="0"/>
          </a:p>
        </p:txBody>
      </p:sp>
      <p:sp>
        <p:nvSpPr>
          <p:cNvPr id="14" name="Content Placeholder 13"/>
          <p:cNvSpPr>
            <a:spLocks noGrp="1"/>
          </p:cNvSpPr>
          <p:nvPr>
            <p:ph idx="1"/>
          </p:nvPr>
        </p:nvSpPr>
        <p:spPr>
          <a:xfrm>
            <a:off x="304800" y="1371600"/>
            <a:ext cx="11658600" cy="5486400"/>
          </a:xfrm>
        </p:spPr>
        <p:txBody>
          <a:bodyPr>
            <a:normAutofit/>
          </a:bodyPr>
          <a:lstStyle/>
          <a:p>
            <a:r>
              <a:rPr lang="en-US" sz="3200" b="1" dirty="0"/>
              <a:t>… you are a good example!</a:t>
            </a:r>
          </a:p>
          <a:p>
            <a:endParaRPr lang="en-US" sz="3200" dirty="0"/>
          </a:p>
          <a:p>
            <a:pPr lvl="1"/>
            <a:r>
              <a:rPr lang="en-US" sz="3000" dirty="0"/>
              <a:t>“Do all things without complaining and disputing, that you may become blameless and harmless, children of God without fault in the midst of a crooked and perverse generation, among whom you shine as lights in the world, holding fast the word of life, so that I may rejoice in the day of Christ that I have not run in vain or labored in vain.” (Philippians 2:14-16)</a:t>
            </a:r>
            <a:endParaRPr sz="3000" dirty="0"/>
          </a:p>
        </p:txBody>
      </p:sp>
    </p:spTree>
    <p:extLst>
      <p:ext uri="{BB962C8B-B14F-4D97-AF65-F5344CB8AC3E}">
        <p14:creationId xmlns:p14="http://schemas.microsoft.com/office/powerpoint/2010/main" val="34542521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4800" y="76200"/>
            <a:ext cx="11658600" cy="990600"/>
          </a:xfrm>
        </p:spPr>
        <p:txBody>
          <a:bodyPr>
            <a:normAutofit/>
          </a:bodyPr>
          <a:lstStyle/>
          <a:p>
            <a:r>
              <a:rPr lang="en-US" sz="4800" dirty="0"/>
              <a:t>When You Attend Every Assembly ...</a:t>
            </a:r>
            <a:endParaRPr sz="4800" dirty="0"/>
          </a:p>
        </p:txBody>
      </p:sp>
      <p:sp>
        <p:nvSpPr>
          <p:cNvPr id="14" name="Content Placeholder 13"/>
          <p:cNvSpPr>
            <a:spLocks noGrp="1"/>
          </p:cNvSpPr>
          <p:nvPr>
            <p:ph idx="1"/>
          </p:nvPr>
        </p:nvSpPr>
        <p:spPr>
          <a:xfrm>
            <a:off x="304800" y="1371600"/>
            <a:ext cx="11658600" cy="5486400"/>
          </a:xfrm>
        </p:spPr>
        <p:txBody>
          <a:bodyPr>
            <a:normAutofit/>
          </a:bodyPr>
          <a:lstStyle/>
          <a:p>
            <a:r>
              <a:rPr lang="en-US" sz="3200" b="1" dirty="0"/>
              <a:t>… you are a good example!</a:t>
            </a:r>
          </a:p>
          <a:p>
            <a:endParaRPr lang="en-US" sz="3200" dirty="0"/>
          </a:p>
          <a:p>
            <a:pPr lvl="1"/>
            <a:r>
              <a:rPr lang="en-US" sz="3000" dirty="0"/>
              <a:t>“Beloved, I beg you as sojourners and pilgrims, abstain from fleshly lusts which war against the soul, having your conduct honorable among the Gentiles, that when they speak against you as evildoers, they may, by your good works which they observe, glorify God in the day of visitation.”  (1 Peter 2:11-12)</a:t>
            </a:r>
            <a:endParaRPr sz="3000" dirty="0"/>
          </a:p>
        </p:txBody>
      </p:sp>
    </p:spTree>
    <p:extLst>
      <p:ext uri="{BB962C8B-B14F-4D97-AF65-F5344CB8AC3E}">
        <p14:creationId xmlns:p14="http://schemas.microsoft.com/office/powerpoint/2010/main" val="16464590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4800" y="76200"/>
            <a:ext cx="11658600" cy="990600"/>
          </a:xfrm>
        </p:spPr>
        <p:txBody>
          <a:bodyPr>
            <a:normAutofit/>
          </a:bodyPr>
          <a:lstStyle/>
          <a:p>
            <a:r>
              <a:rPr lang="en-US" sz="4800" dirty="0"/>
              <a:t>When You Attend Every Assembly ...</a:t>
            </a:r>
            <a:endParaRPr sz="4800" dirty="0"/>
          </a:p>
        </p:txBody>
      </p:sp>
      <p:sp>
        <p:nvSpPr>
          <p:cNvPr id="14" name="Content Placeholder 13"/>
          <p:cNvSpPr>
            <a:spLocks noGrp="1"/>
          </p:cNvSpPr>
          <p:nvPr>
            <p:ph idx="1"/>
          </p:nvPr>
        </p:nvSpPr>
        <p:spPr>
          <a:xfrm>
            <a:off x="304800" y="1371600"/>
            <a:ext cx="11658600" cy="5486400"/>
          </a:xfrm>
        </p:spPr>
        <p:txBody>
          <a:bodyPr>
            <a:normAutofit/>
          </a:bodyPr>
          <a:lstStyle/>
          <a:p>
            <a:r>
              <a:rPr lang="en-US" sz="3200" b="1" dirty="0"/>
              <a:t>… you obey God!</a:t>
            </a:r>
          </a:p>
          <a:p>
            <a:endParaRPr lang="en-US" sz="3200" b="1" dirty="0"/>
          </a:p>
          <a:p>
            <a:r>
              <a:rPr lang="en-US" sz="3200" b="1" dirty="0"/>
              <a:t>… you do your part!</a:t>
            </a:r>
          </a:p>
          <a:p>
            <a:endParaRPr lang="en-US" sz="3200" b="1" dirty="0"/>
          </a:p>
          <a:p>
            <a:r>
              <a:rPr lang="en-US" sz="3200" b="1" dirty="0"/>
              <a:t>… it brings growth!</a:t>
            </a:r>
          </a:p>
          <a:p>
            <a:endParaRPr lang="en-US" sz="3200" b="1" dirty="0"/>
          </a:p>
          <a:p>
            <a:r>
              <a:rPr lang="en-US" sz="3200" b="1" dirty="0"/>
              <a:t>… you are a good example!</a:t>
            </a:r>
            <a:endParaRPr sz="3200" b="1" dirty="0"/>
          </a:p>
        </p:txBody>
      </p:sp>
      <p:sp>
        <p:nvSpPr>
          <p:cNvPr id="2" name="TextBox 1">
            <a:extLst>
              <a:ext uri="{FF2B5EF4-FFF2-40B4-BE49-F238E27FC236}">
                <a16:creationId xmlns:a16="http://schemas.microsoft.com/office/drawing/2014/main" id="{DF232C34-2CCC-478F-9C30-D994459CA2A3}"/>
              </a:ext>
            </a:extLst>
          </p:cNvPr>
          <p:cNvSpPr txBox="1"/>
          <p:nvPr/>
        </p:nvSpPr>
        <p:spPr>
          <a:xfrm>
            <a:off x="5791200" y="1524000"/>
            <a:ext cx="6019800" cy="4800600"/>
          </a:xfrm>
          <a:prstGeom prst="rect">
            <a:avLst/>
          </a:prstGeom>
          <a:solidFill>
            <a:schemeClr val="accent1"/>
          </a:solidFill>
        </p:spPr>
        <p:txBody>
          <a:bodyPr wrap="square" rtlCol="0">
            <a:noAutofit/>
          </a:bodyPr>
          <a:lstStyle/>
          <a:p>
            <a:pPr algn="ctr"/>
            <a:endParaRPr lang="en-US" sz="3600" b="1" dirty="0">
              <a:solidFill>
                <a:schemeClr val="bg1"/>
              </a:solidFill>
            </a:endParaRPr>
          </a:p>
          <a:p>
            <a:pPr algn="ctr"/>
            <a:r>
              <a:rPr lang="en-US" sz="3600" b="1" dirty="0">
                <a:solidFill>
                  <a:schemeClr val="bg1"/>
                </a:solidFill>
              </a:rPr>
              <a:t>See You Wednesday?</a:t>
            </a:r>
          </a:p>
          <a:p>
            <a:pPr algn="ctr"/>
            <a:endParaRPr lang="en-US" sz="3600" b="1" dirty="0">
              <a:solidFill>
                <a:schemeClr val="bg1"/>
              </a:solidFill>
            </a:endParaRPr>
          </a:p>
          <a:p>
            <a:pPr algn="ctr"/>
            <a:r>
              <a:rPr lang="en-US" sz="3600" b="1" dirty="0">
                <a:solidFill>
                  <a:schemeClr val="bg1"/>
                </a:solidFill>
              </a:rPr>
              <a:t>Sunday Morning &amp; Evening?</a:t>
            </a:r>
          </a:p>
          <a:p>
            <a:pPr algn="ctr"/>
            <a:endParaRPr lang="en-US" sz="3600" b="1" dirty="0">
              <a:solidFill>
                <a:schemeClr val="bg1"/>
              </a:solidFill>
            </a:endParaRPr>
          </a:p>
          <a:p>
            <a:pPr algn="ctr"/>
            <a:r>
              <a:rPr lang="en-US" sz="3600" b="1" dirty="0">
                <a:solidFill>
                  <a:schemeClr val="bg1"/>
                </a:solidFill>
              </a:rPr>
              <a:t>Gospel Meetings?</a:t>
            </a:r>
          </a:p>
        </p:txBody>
      </p:sp>
    </p:spTree>
    <p:extLst>
      <p:ext uri="{BB962C8B-B14F-4D97-AF65-F5344CB8AC3E}">
        <p14:creationId xmlns:p14="http://schemas.microsoft.com/office/powerpoint/2010/main" val="2303168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 calcmode="lin" valueType="num">
                                      <p:cBhvr>
                                        <p:cTn id="14"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 calcmode="lin" valueType="num">
                                      <p:cBhvr>
                                        <p:cTn id="21"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733800"/>
            <a:ext cx="11887200" cy="1711037"/>
          </a:xfrm>
        </p:spPr>
        <p:txBody>
          <a:bodyPr>
            <a:noAutofit/>
          </a:bodyPr>
          <a:lstStyle/>
          <a:p>
            <a:pPr algn="ctr"/>
            <a:r>
              <a:rPr lang="en-US" sz="8000" dirty="0"/>
              <a:t>When You Attend Every Assembly ...</a:t>
            </a:r>
            <a:endParaRPr sz="8000" dirty="0"/>
          </a:p>
        </p:txBody>
      </p:sp>
    </p:spTree>
    <p:extLst>
      <p:ext uri="{BB962C8B-B14F-4D97-AF65-F5344CB8AC3E}">
        <p14:creationId xmlns:p14="http://schemas.microsoft.com/office/powerpoint/2010/main" val="2424538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4800" y="76200"/>
            <a:ext cx="11658600" cy="990600"/>
          </a:xfrm>
        </p:spPr>
        <p:txBody>
          <a:bodyPr>
            <a:normAutofit/>
          </a:bodyPr>
          <a:lstStyle/>
          <a:p>
            <a:r>
              <a:rPr lang="en-US" sz="4800" dirty="0"/>
              <a:t>When You Attend Every Assembly ...</a:t>
            </a:r>
            <a:endParaRPr sz="4800" dirty="0"/>
          </a:p>
        </p:txBody>
      </p:sp>
      <p:sp>
        <p:nvSpPr>
          <p:cNvPr id="14" name="Content Placeholder 13"/>
          <p:cNvSpPr>
            <a:spLocks noGrp="1"/>
          </p:cNvSpPr>
          <p:nvPr>
            <p:ph idx="1"/>
          </p:nvPr>
        </p:nvSpPr>
        <p:spPr>
          <a:xfrm>
            <a:off x="304800" y="1371600"/>
            <a:ext cx="11658600" cy="5486400"/>
          </a:xfrm>
        </p:spPr>
        <p:txBody>
          <a:bodyPr>
            <a:normAutofit/>
          </a:bodyPr>
          <a:lstStyle/>
          <a:p>
            <a:r>
              <a:rPr lang="en-US" sz="3200" b="1" dirty="0"/>
              <a:t>… you obey God!</a:t>
            </a:r>
          </a:p>
          <a:p>
            <a:endParaRPr lang="en-US" sz="3200" dirty="0"/>
          </a:p>
          <a:p>
            <a:pPr lvl="1"/>
            <a:r>
              <a:rPr lang="en-US" sz="3000" dirty="0"/>
              <a:t>“But seek first the kingdom of God and His righteousness, and all these things shall be added to you.”  (Matthew 6:33)</a:t>
            </a:r>
          </a:p>
          <a:p>
            <a:pPr lvl="1"/>
            <a:endParaRPr lang="en-US" sz="3000" dirty="0"/>
          </a:p>
          <a:p>
            <a:pPr lvl="1"/>
            <a:r>
              <a:rPr lang="en-US" sz="3000" dirty="0"/>
              <a:t>“He who loves father or mother more than Me is not worthy of Me. And he who loves son or daughter more than Me is not worthy of Me. And he who does not take his cross and follow after Me is not worthy of Me. He who finds his life will lose it, and he who loses his life for My sake will find it.”   (Matthew 10:37-39)</a:t>
            </a:r>
          </a:p>
        </p:txBody>
      </p:sp>
    </p:spTree>
    <p:extLst>
      <p:ext uri="{BB962C8B-B14F-4D97-AF65-F5344CB8AC3E}">
        <p14:creationId xmlns:p14="http://schemas.microsoft.com/office/powerpoint/2010/main" val="30428263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fade">
                                      <p:cBhvr>
                                        <p:cTn id="12" dur="500"/>
                                        <p:tgtEl>
                                          <p:spTgt spid="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4" end="4"/>
                                            </p:txEl>
                                          </p:spTgt>
                                        </p:tgtEl>
                                        <p:attrNameLst>
                                          <p:attrName>style.visibility</p:attrName>
                                        </p:attrNameLst>
                                      </p:cBhvr>
                                      <p:to>
                                        <p:strVal val="visible"/>
                                      </p:to>
                                    </p:set>
                                    <p:animEffect transition="in" filter="fade">
                                      <p:cBhvr>
                                        <p:cTn id="17"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4800" y="76200"/>
            <a:ext cx="11658600" cy="990600"/>
          </a:xfrm>
        </p:spPr>
        <p:txBody>
          <a:bodyPr>
            <a:normAutofit/>
          </a:bodyPr>
          <a:lstStyle/>
          <a:p>
            <a:r>
              <a:rPr lang="en-US" sz="4800" dirty="0"/>
              <a:t>When You Attend Every Assembly ...</a:t>
            </a:r>
            <a:endParaRPr sz="4800" dirty="0"/>
          </a:p>
        </p:txBody>
      </p:sp>
      <p:sp>
        <p:nvSpPr>
          <p:cNvPr id="14" name="Content Placeholder 13"/>
          <p:cNvSpPr>
            <a:spLocks noGrp="1"/>
          </p:cNvSpPr>
          <p:nvPr>
            <p:ph idx="1"/>
          </p:nvPr>
        </p:nvSpPr>
        <p:spPr>
          <a:xfrm>
            <a:off x="304800" y="1371600"/>
            <a:ext cx="11658600" cy="5486400"/>
          </a:xfrm>
        </p:spPr>
        <p:txBody>
          <a:bodyPr>
            <a:normAutofit/>
          </a:bodyPr>
          <a:lstStyle/>
          <a:p>
            <a:r>
              <a:rPr lang="en-US" sz="3200" b="1" dirty="0"/>
              <a:t>… you obey God!</a:t>
            </a:r>
          </a:p>
          <a:p>
            <a:endParaRPr lang="en-US" sz="3200" dirty="0"/>
          </a:p>
          <a:p>
            <a:pPr lvl="1"/>
            <a:r>
              <a:rPr lang="en-US" sz="3000" dirty="0"/>
              <a:t>“And let us consider one another in order to stir up love and good works, not forsaking the assembling of ourselves together, as is the manner of some, but exhorting one another, and so much the more as you see the Day approaching.”  (Hebrews 10:24-25)</a:t>
            </a:r>
          </a:p>
          <a:p>
            <a:pPr lvl="1"/>
            <a:endParaRPr lang="en-US" sz="3000" dirty="0"/>
          </a:p>
          <a:p>
            <a:pPr lvl="1"/>
            <a:r>
              <a:rPr lang="en-US" sz="3000" dirty="0"/>
              <a:t>“Beware, brethren, lest there be in any of you an evil heart of unbelief in departing from the living God; but exhort one another daily, while it is called ‘TODAY,’ lest any of you be hardened through the deceitfulness of sin.”  (Hebrews 3:12-13)</a:t>
            </a:r>
          </a:p>
        </p:txBody>
      </p:sp>
    </p:spTree>
    <p:extLst>
      <p:ext uri="{BB962C8B-B14F-4D97-AF65-F5344CB8AC3E}">
        <p14:creationId xmlns:p14="http://schemas.microsoft.com/office/powerpoint/2010/main" val="5660148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Effect transition="in" filter="fade">
                                      <p:cBhvr>
                                        <p:cTn id="7"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4800" y="76200"/>
            <a:ext cx="11658600" cy="990600"/>
          </a:xfrm>
        </p:spPr>
        <p:txBody>
          <a:bodyPr>
            <a:normAutofit/>
          </a:bodyPr>
          <a:lstStyle/>
          <a:p>
            <a:r>
              <a:rPr lang="en-US" sz="4800" dirty="0"/>
              <a:t>When You Attend Every Assembly ...</a:t>
            </a:r>
            <a:endParaRPr sz="4800" dirty="0"/>
          </a:p>
        </p:txBody>
      </p:sp>
      <p:sp>
        <p:nvSpPr>
          <p:cNvPr id="14" name="Content Placeholder 13"/>
          <p:cNvSpPr>
            <a:spLocks noGrp="1"/>
          </p:cNvSpPr>
          <p:nvPr>
            <p:ph idx="1"/>
          </p:nvPr>
        </p:nvSpPr>
        <p:spPr>
          <a:xfrm>
            <a:off x="304800" y="1371600"/>
            <a:ext cx="11658600" cy="5486400"/>
          </a:xfrm>
        </p:spPr>
        <p:txBody>
          <a:bodyPr>
            <a:normAutofit/>
          </a:bodyPr>
          <a:lstStyle/>
          <a:p>
            <a:r>
              <a:rPr lang="en-US" sz="3200" dirty="0"/>
              <a:t>… you obey God!</a:t>
            </a:r>
          </a:p>
          <a:p>
            <a:endParaRPr lang="en-US" sz="3200" dirty="0"/>
          </a:p>
          <a:p>
            <a:r>
              <a:rPr lang="en-US" sz="3200" b="1" dirty="0"/>
              <a:t>… you do your part!</a:t>
            </a:r>
          </a:p>
          <a:p>
            <a:endParaRPr lang="en-US" sz="3200" dirty="0"/>
          </a:p>
        </p:txBody>
      </p:sp>
    </p:spTree>
    <p:extLst>
      <p:ext uri="{BB962C8B-B14F-4D97-AF65-F5344CB8AC3E}">
        <p14:creationId xmlns:p14="http://schemas.microsoft.com/office/powerpoint/2010/main" val="31567724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4800" y="76200"/>
            <a:ext cx="11658600" cy="990600"/>
          </a:xfrm>
        </p:spPr>
        <p:txBody>
          <a:bodyPr>
            <a:normAutofit/>
          </a:bodyPr>
          <a:lstStyle/>
          <a:p>
            <a:r>
              <a:rPr lang="en-US" sz="4800" dirty="0"/>
              <a:t>When You Attend Every Assembly ...</a:t>
            </a:r>
            <a:endParaRPr sz="4800" dirty="0"/>
          </a:p>
        </p:txBody>
      </p:sp>
      <p:sp>
        <p:nvSpPr>
          <p:cNvPr id="14" name="Content Placeholder 13"/>
          <p:cNvSpPr>
            <a:spLocks noGrp="1"/>
          </p:cNvSpPr>
          <p:nvPr>
            <p:ph idx="1"/>
          </p:nvPr>
        </p:nvSpPr>
        <p:spPr>
          <a:xfrm>
            <a:off x="304800" y="1371600"/>
            <a:ext cx="11658600" cy="5486400"/>
          </a:xfrm>
        </p:spPr>
        <p:txBody>
          <a:bodyPr>
            <a:normAutofit/>
          </a:bodyPr>
          <a:lstStyle/>
          <a:p>
            <a:r>
              <a:rPr lang="en-US" sz="3200" b="1" dirty="0"/>
              <a:t>… you do your part!</a:t>
            </a:r>
          </a:p>
          <a:p>
            <a:endParaRPr lang="en-US" sz="3200" dirty="0"/>
          </a:p>
          <a:p>
            <a:pPr lvl="1"/>
            <a:r>
              <a:rPr lang="en-US" sz="3000" dirty="0"/>
              <a:t>“… but, speaking the truth in love, may grow up in all things into Him who is the head—Christ—from whom the whole body, joined and knit together by what every joint supplies, according to the effective working by which every part does its share, causes growth of the body for the edifying of itself in love.”  (Ephesians 4:15-16)</a:t>
            </a:r>
          </a:p>
          <a:p>
            <a:pPr lvl="1"/>
            <a:endParaRPr lang="en-US" sz="3000" dirty="0"/>
          </a:p>
          <a:p>
            <a:pPr lvl="1"/>
            <a:endParaRPr lang="en-US" sz="3000" dirty="0"/>
          </a:p>
        </p:txBody>
      </p:sp>
    </p:spTree>
    <p:extLst>
      <p:ext uri="{BB962C8B-B14F-4D97-AF65-F5344CB8AC3E}">
        <p14:creationId xmlns:p14="http://schemas.microsoft.com/office/powerpoint/2010/main" val="32378147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4800" y="76200"/>
            <a:ext cx="11658600" cy="990600"/>
          </a:xfrm>
        </p:spPr>
        <p:txBody>
          <a:bodyPr>
            <a:normAutofit/>
          </a:bodyPr>
          <a:lstStyle/>
          <a:p>
            <a:r>
              <a:rPr lang="en-US" sz="4800" dirty="0"/>
              <a:t>When You Attend Every Assembly ...</a:t>
            </a:r>
            <a:endParaRPr sz="4800" dirty="0"/>
          </a:p>
        </p:txBody>
      </p:sp>
      <p:sp>
        <p:nvSpPr>
          <p:cNvPr id="14" name="Content Placeholder 13"/>
          <p:cNvSpPr>
            <a:spLocks noGrp="1"/>
          </p:cNvSpPr>
          <p:nvPr>
            <p:ph idx="1"/>
          </p:nvPr>
        </p:nvSpPr>
        <p:spPr>
          <a:xfrm>
            <a:off x="304800" y="1371600"/>
            <a:ext cx="11658600" cy="5486400"/>
          </a:xfrm>
        </p:spPr>
        <p:txBody>
          <a:bodyPr>
            <a:normAutofit/>
          </a:bodyPr>
          <a:lstStyle/>
          <a:p>
            <a:r>
              <a:rPr lang="en-US" sz="3200" b="1" dirty="0"/>
              <a:t>… you do your part!</a:t>
            </a:r>
          </a:p>
          <a:p>
            <a:endParaRPr lang="en-US" sz="3200" dirty="0"/>
          </a:p>
          <a:p>
            <a:pPr lvl="1"/>
            <a:r>
              <a:rPr lang="en-US" sz="3000" dirty="0"/>
              <a:t>“There are diversities of gifts, but the same Spirit. There are differences of ministries, but the same Lord. And there are diversities of activities, but it is the same God who works all in all.” (1 Corinthians 12:4-6)</a:t>
            </a:r>
          </a:p>
          <a:p>
            <a:pPr lvl="1"/>
            <a:endParaRPr lang="en-US" sz="3000" dirty="0"/>
          </a:p>
          <a:p>
            <a:pPr lvl="1"/>
            <a:r>
              <a:rPr lang="en-US" sz="3000" dirty="0"/>
              <a:t>“For as the body is one and has many members, but all the members of that one body, being many, are one body, so also is Christ.”  (1 Corinthians 12:12)</a:t>
            </a:r>
          </a:p>
        </p:txBody>
      </p:sp>
    </p:spTree>
    <p:extLst>
      <p:ext uri="{BB962C8B-B14F-4D97-AF65-F5344CB8AC3E}">
        <p14:creationId xmlns:p14="http://schemas.microsoft.com/office/powerpoint/2010/main" val="31860518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Effect transition="in" filter="fade">
                                      <p:cBhvr>
                                        <p:cTn id="7"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4800" y="76200"/>
            <a:ext cx="11658600" cy="990600"/>
          </a:xfrm>
        </p:spPr>
        <p:txBody>
          <a:bodyPr>
            <a:normAutofit/>
          </a:bodyPr>
          <a:lstStyle/>
          <a:p>
            <a:r>
              <a:rPr lang="en-US" sz="4800" dirty="0"/>
              <a:t>When You Attend Every Assembly ...</a:t>
            </a:r>
            <a:endParaRPr sz="4800" dirty="0"/>
          </a:p>
        </p:txBody>
      </p:sp>
      <p:sp>
        <p:nvSpPr>
          <p:cNvPr id="14" name="Content Placeholder 13"/>
          <p:cNvSpPr>
            <a:spLocks noGrp="1"/>
          </p:cNvSpPr>
          <p:nvPr>
            <p:ph idx="1"/>
          </p:nvPr>
        </p:nvSpPr>
        <p:spPr>
          <a:xfrm>
            <a:off x="304800" y="1371600"/>
            <a:ext cx="11658600" cy="5486400"/>
          </a:xfrm>
        </p:spPr>
        <p:txBody>
          <a:bodyPr>
            <a:normAutofit/>
          </a:bodyPr>
          <a:lstStyle/>
          <a:p>
            <a:r>
              <a:rPr lang="en-US" sz="3200" dirty="0"/>
              <a:t>… you obey God!</a:t>
            </a:r>
          </a:p>
          <a:p>
            <a:endParaRPr lang="en-US" sz="3200" dirty="0"/>
          </a:p>
          <a:p>
            <a:r>
              <a:rPr lang="en-US" sz="3200" dirty="0"/>
              <a:t>… you do your part!</a:t>
            </a:r>
          </a:p>
          <a:p>
            <a:endParaRPr lang="en-US" sz="3200" dirty="0"/>
          </a:p>
          <a:p>
            <a:r>
              <a:rPr lang="en-US" sz="3200" b="1" dirty="0"/>
              <a:t>… it brings growth!</a:t>
            </a:r>
          </a:p>
          <a:p>
            <a:endParaRPr lang="en-US" sz="3200" dirty="0"/>
          </a:p>
        </p:txBody>
      </p:sp>
    </p:spTree>
    <p:extLst>
      <p:ext uri="{BB962C8B-B14F-4D97-AF65-F5344CB8AC3E}">
        <p14:creationId xmlns:p14="http://schemas.microsoft.com/office/powerpoint/2010/main" val="7769145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Effect transition="in" filter="fade">
                                      <p:cBhvr>
                                        <p:cTn id="7"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4800" y="76200"/>
            <a:ext cx="11658600" cy="990600"/>
          </a:xfrm>
        </p:spPr>
        <p:txBody>
          <a:bodyPr>
            <a:normAutofit/>
          </a:bodyPr>
          <a:lstStyle/>
          <a:p>
            <a:r>
              <a:rPr lang="en-US" sz="4800" dirty="0"/>
              <a:t>When You Attend Every Assembly ...</a:t>
            </a:r>
            <a:endParaRPr sz="4800" dirty="0"/>
          </a:p>
        </p:txBody>
      </p:sp>
      <p:sp>
        <p:nvSpPr>
          <p:cNvPr id="14" name="Content Placeholder 13"/>
          <p:cNvSpPr>
            <a:spLocks noGrp="1"/>
          </p:cNvSpPr>
          <p:nvPr>
            <p:ph idx="1"/>
          </p:nvPr>
        </p:nvSpPr>
        <p:spPr>
          <a:xfrm>
            <a:off x="304800" y="1371600"/>
            <a:ext cx="11658600" cy="5486400"/>
          </a:xfrm>
        </p:spPr>
        <p:txBody>
          <a:bodyPr>
            <a:normAutofit/>
          </a:bodyPr>
          <a:lstStyle/>
          <a:p>
            <a:r>
              <a:rPr lang="en-US" sz="3200" b="1" dirty="0"/>
              <a:t>… it brings growth!</a:t>
            </a:r>
          </a:p>
          <a:p>
            <a:endParaRPr lang="en-US" sz="3200" dirty="0"/>
          </a:p>
          <a:p>
            <a:pPr lvl="1"/>
            <a:r>
              <a:rPr lang="en-US" sz="3000" dirty="0"/>
              <a:t>“Therefore, laying aside all malice, all deceit, hypocrisy, envy, and all evil speaking, as newborn babes, desire the pure milk of the word, that you may grow thereby, if indeed you have tasted that the Lord is gracious.”  (1 Peter 2:1-3)</a:t>
            </a:r>
          </a:p>
          <a:p>
            <a:pPr lvl="1"/>
            <a:endParaRPr lang="en-US" sz="3000" dirty="0"/>
          </a:p>
          <a:p>
            <a:pPr lvl="1"/>
            <a:r>
              <a:rPr lang="en-US" sz="3000" dirty="0"/>
              <a:t>“Let the word of Christ dwell in you richly in all wisdom, teaching and admonishing one another in psalms and hymns and spiritual songs, singing with grace in your hearts to the Lord.”                  (Colossians 3:16)</a:t>
            </a:r>
          </a:p>
        </p:txBody>
      </p:sp>
    </p:spTree>
    <p:extLst>
      <p:ext uri="{BB962C8B-B14F-4D97-AF65-F5344CB8AC3E}">
        <p14:creationId xmlns:p14="http://schemas.microsoft.com/office/powerpoint/2010/main" val="35197441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4" end="4"/>
                                            </p:txEl>
                                          </p:spTgt>
                                        </p:tgtEl>
                                        <p:attrNameLst>
                                          <p:attrName>style.visibility</p:attrName>
                                        </p:attrNameLst>
                                      </p:cBhvr>
                                      <p:to>
                                        <p:strVal val="visible"/>
                                      </p:to>
                                    </p:set>
                                    <p:animEffect transition="in" filter="fade">
                                      <p:cBhvr>
                                        <p:cTn id="12"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 Computer 16x9">
  <a:themeElements>
    <a:clrScheme name="TechComputer">
      <a:dk1>
        <a:srgbClr val="000000"/>
      </a:dk1>
      <a:lt1>
        <a:sysClr val="window" lastClr="FFFFFF"/>
      </a:lt1>
      <a:dk2>
        <a:srgbClr val="4D4D4D"/>
      </a:dk2>
      <a:lt2>
        <a:srgbClr val="DDDDDD"/>
      </a:lt2>
      <a:accent1>
        <a:srgbClr val="92D050"/>
      </a:accent1>
      <a:accent2>
        <a:srgbClr val="F7C331"/>
      </a:accent2>
      <a:accent3>
        <a:srgbClr val="47B8C7"/>
      </a:accent3>
      <a:accent4>
        <a:srgbClr val="B074BA"/>
      </a:accent4>
      <a:accent5>
        <a:srgbClr val="F34D47"/>
      </a:accent5>
      <a:accent6>
        <a:srgbClr val="FA8F30"/>
      </a:accent6>
      <a:hlink>
        <a:srgbClr val="47B8C7"/>
      </a:hlink>
      <a:folHlink>
        <a:srgbClr val="969696"/>
      </a:folHlink>
    </a:clrScheme>
    <a:fontScheme name="Consolas-Candara">
      <a:majorFont>
        <a:latin typeface="Consolas"/>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2901026.potx" id="{468775DC-C458-452B-B494-CBFA066AAFA0}" vid="{10EEBE7C-0769-4F35-B6EB-5940E3BEB5F4}"/>
    </a:ext>
  </a:extLst>
</a:theme>
</file>

<file path=ppt/theme/theme2.xml><?xml version="1.0" encoding="utf-8"?>
<a:theme xmlns:a="http://schemas.openxmlformats.org/drawingml/2006/main" name="Office Theme">
  <a:themeElements>
    <a:clrScheme name="TechComputer">
      <a:dk1>
        <a:srgbClr val="000000"/>
      </a:dk1>
      <a:lt1>
        <a:sysClr val="window" lastClr="FFFFFF"/>
      </a:lt1>
      <a:dk2>
        <a:srgbClr val="4D4D4D"/>
      </a:dk2>
      <a:lt2>
        <a:srgbClr val="DDDDDD"/>
      </a:lt2>
      <a:accent1>
        <a:srgbClr val="92D050"/>
      </a:accent1>
      <a:accent2>
        <a:srgbClr val="F7C331"/>
      </a:accent2>
      <a:accent3>
        <a:srgbClr val="47B8C7"/>
      </a:accent3>
      <a:accent4>
        <a:srgbClr val="B074BA"/>
      </a:accent4>
      <a:accent5>
        <a:srgbClr val="F34D47"/>
      </a:accent5>
      <a:accent6>
        <a:srgbClr val="FA8F30"/>
      </a:accent6>
      <a:hlink>
        <a:srgbClr val="47B8C7"/>
      </a:hlink>
      <a:folHlink>
        <a:srgbClr val="969696"/>
      </a:folHlink>
    </a:clrScheme>
    <a:fontScheme name="Consolas-Candara">
      <a:majorFont>
        <a:latin typeface="Consolas"/>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echComputer">
      <a:dk1>
        <a:srgbClr val="000000"/>
      </a:dk1>
      <a:lt1>
        <a:sysClr val="window" lastClr="FFFFFF"/>
      </a:lt1>
      <a:dk2>
        <a:srgbClr val="4D4D4D"/>
      </a:dk2>
      <a:lt2>
        <a:srgbClr val="DDDDDD"/>
      </a:lt2>
      <a:accent1>
        <a:srgbClr val="92D050"/>
      </a:accent1>
      <a:accent2>
        <a:srgbClr val="F7C331"/>
      </a:accent2>
      <a:accent3>
        <a:srgbClr val="47B8C7"/>
      </a:accent3>
      <a:accent4>
        <a:srgbClr val="B074BA"/>
      </a:accent4>
      <a:accent5>
        <a:srgbClr val="F34D47"/>
      </a:accent5>
      <a:accent6>
        <a:srgbClr val="FA8F30"/>
      </a:accent6>
      <a:hlink>
        <a:srgbClr val="47B8C7"/>
      </a:hlink>
      <a:folHlink>
        <a:srgbClr val="969696"/>
      </a:folHlink>
    </a:clrScheme>
    <a:fontScheme name="Consolas-Candara">
      <a:majorFont>
        <a:latin typeface="Consolas"/>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1566889</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2012-05-23T08:44:00+00:00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TP102901017</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836753</LocLastLocAttemptVersionLookup>
    <IsSearchable xmlns="4873beb7-5857-4685-be1f-d57550cc96cc">true</IsSearchable>
    <TemplateTemplateType xmlns="4873beb7-5857-4685-be1f-d57550cc96cc">PowerPoint Design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REDMOND\v-anij</DisplayName>
        <AccountId>2469</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4098515-0C12-46CF-BC7C-69B4A13CD5FA}">
  <ds:schemaRefs>
    <ds:schemaRef ds:uri="http://purl.org/dc/term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4873beb7-5857-4685-be1f-d57550cc96cc"/>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0B5C6E15-39DC-470B-9445-F754B94580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46CFF6F-D9AA-4BC0-911A-0A13567719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technology circuit board design presentation (widescreen)</Template>
  <TotalTime>30</TotalTime>
  <Words>1186</Words>
  <Application>Microsoft Office PowerPoint</Application>
  <PresentationFormat>Widescreen</PresentationFormat>
  <Paragraphs>81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Candara</vt:lpstr>
      <vt:lpstr>Consolas</vt:lpstr>
      <vt:lpstr>Tech Computer 16x9</vt:lpstr>
      <vt:lpstr>Scripture Reading – Acts 20:7-12</vt:lpstr>
      <vt:lpstr>When You Attend Every Assembly ...</vt:lpstr>
      <vt:lpstr>When You Attend Every Assembly ...</vt:lpstr>
      <vt:lpstr>When You Attend Every Assembly ...</vt:lpstr>
      <vt:lpstr>When You Attend Every Assembly ...</vt:lpstr>
      <vt:lpstr>When You Attend Every Assembly ...</vt:lpstr>
      <vt:lpstr>When You Attend Every Assembly ...</vt:lpstr>
      <vt:lpstr>When You Attend Every Assembly ...</vt:lpstr>
      <vt:lpstr>When You Attend Every Assembly ...</vt:lpstr>
      <vt:lpstr>When You Attend Every Assembly ...</vt:lpstr>
      <vt:lpstr>When You Attend Every Assembly ...</vt:lpstr>
      <vt:lpstr>When You Attend Every Assembly ...</vt:lpstr>
      <vt:lpstr>When You Attend Every Assembly ...</vt:lpstr>
      <vt:lpstr>When You Attend Every Assembly ...</vt:lpstr>
      <vt:lpstr>When You Attend Every Assembly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You Attend Every Assembly ...</dc:title>
  <dc:creator>Paul Adams</dc:creator>
  <cp:lastModifiedBy>Paul Adams</cp:lastModifiedBy>
  <cp:revision>3</cp:revision>
  <dcterms:created xsi:type="dcterms:W3CDTF">2017-10-06T17:48:12Z</dcterms:created>
  <dcterms:modified xsi:type="dcterms:W3CDTF">2017-10-06T18:18:23Z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