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327" r:id="rId3"/>
    <p:sldId id="256" r:id="rId4"/>
    <p:sldId id="284" r:id="rId5"/>
    <p:sldId id="285" r:id="rId6"/>
    <p:sldId id="286" r:id="rId7"/>
    <p:sldId id="287" r:id="rId8"/>
    <p:sldId id="257" r:id="rId9"/>
    <p:sldId id="313" r:id="rId10"/>
    <p:sldId id="314" r:id="rId11"/>
    <p:sldId id="315" r:id="rId12"/>
    <p:sldId id="316" r:id="rId13"/>
    <p:sldId id="292" r:id="rId14"/>
    <p:sldId id="293" r:id="rId15"/>
    <p:sldId id="317" r:id="rId16"/>
    <p:sldId id="318" r:id="rId17"/>
    <p:sldId id="320" r:id="rId18"/>
    <p:sldId id="294" r:id="rId19"/>
    <p:sldId id="295" r:id="rId20"/>
    <p:sldId id="296" r:id="rId21"/>
    <p:sldId id="321" r:id="rId22"/>
    <p:sldId id="322" r:id="rId23"/>
    <p:sldId id="297" r:id="rId24"/>
    <p:sldId id="298" r:id="rId25"/>
    <p:sldId id="299" r:id="rId26"/>
    <p:sldId id="323" r:id="rId27"/>
    <p:sldId id="326" r:id="rId28"/>
    <p:sldId id="300" r:id="rId29"/>
    <p:sldId id="301" r:id="rId30"/>
    <p:sldId id="302" r:id="rId31"/>
    <p:sldId id="324" r:id="rId32"/>
    <p:sldId id="325" r:id="rId33"/>
    <p:sldId id="30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56"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66508CA4-CC36-4F05-8C0E-85A21995911C}"/>
    <pc:docChg chg="modSld">
      <pc:chgData name="Paul Adams" userId="78f9f193424ede4b" providerId="LiveId" clId="{66508CA4-CC36-4F05-8C0E-85A21995911C}" dt="2017-11-19T02:58:45.533" v="18"/>
      <pc:docMkLst>
        <pc:docMk/>
      </pc:docMkLst>
      <pc:sldChg chg="addSp modSp modAnim">
        <pc:chgData name="Paul Adams" userId="78f9f193424ede4b" providerId="LiveId" clId="{66508CA4-CC36-4F05-8C0E-85A21995911C}" dt="2017-11-19T02:58:45.533" v="18"/>
        <pc:sldMkLst>
          <pc:docMk/>
          <pc:sldMk cId="2439903369" sldId="303"/>
        </pc:sldMkLst>
        <pc:picChg chg="add mod">
          <ac:chgData name="Paul Adams" userId="78f9f193424ede4b" providerId="LiveId" clId="{66508CA4-CC36-4F05-8C0E-85A21995911C}" dt="2017-11-19T02:57:04.213" v="6" actId="1076"/>
          <ac:picMkLst>
            <pc:docMk/>
            <pc:sldMk cId="2439903369" sldId="303"/>
            <ac:picMk id="4" creationId="{BB064389-822B-45B0-B17D-40D3ACA8BE9D}"/>
          </ac:picMkLst>
        </pc:picChg>
        <pc:picChg chg="add mod">
          <ac:chgData name="Paul Adams" userId="78f9f193424ede4b" providerId="LiveId" clId="{66508CA4-CC36-4F05-8C0E-85A21995911C}" dt="2017-11-19T02:58:08.272" v="13" actId="1076"/>
          <ac:picMkLst>
            <pc:docMk/>
            <pc:sldMk cId="2439903369" sldId="303"/>
            <ac:picMk id="5" creationId="{AE2BF3AE-3E22-422E-97BB-C1ECE6CA93CF}"/>
          </ac:picMkLst>
        </pc:picChg>
      </pc:sldChg>
    </pc:docChg>
  </pc:docChgLst>
  <pc:docChgLst>
    <pc:chgData name="Paul Adams" userId="78f9f193424ede4b" providerId="LiveId" clId="{C1D18795-5F71-4DB9-9068-166C4A6B7937}"/>
    <pc:docChg chg="custSel modSld">
      <pc:chgData name="Paul Adams" userId="78f9f193424ede4b" providerId="LiveId" clId="{C1D18795-5F71-4DB9-9068-166C4A6B7937}" dt="2017-11-19T13:40:57.298" v="49" actId="313"/>
      <pc:docMkLst>
        <pc:docMk/>
      </pc:docMkLst>
      <pc:sldChg chg="modSp">
        <pc:chgData name="Paul Adams" userId="78f9f193424ede4b" providerId="LiveId" clId="{C1D18795-5F71-4DB9-9068-166C4A6B7937}" dt="2017-11-19T13:40:57.298" v="49" actId="313"/>
        <pc:sldMkLst>
          <pc:docMk/>
          <pc:sldMk cId="80038869" sldId="327"/>
        </pc:sldMkLst>
        <pc:spChg chg="mod">
          <ac:chgData name="Paul Adams" userId="78f9f193424ede4b" providerId="LiveId" clId="{C1D18795-5F71-4DB9-9068-166C4A6B7937}" dt="2017-11-19T13:40:11.861" v="35" actId="255"/>
          <ac:spMkLst>
            <pc:docMk/>
            <pc:sldMk cId="80038869" sldId="327"/>
            <ac:spMk id="2" creationId="{00000000-0000-0000-0000-000000000000}"/>
          </ac:spMkLst>
        </pc:spChg>
        <pc:spChg chg="mod">
          <ac:chgData name="Paul Adams" userId="78f9f193424ede4b" providerId="LiveId" clId="{C1D18795-5F71-4DB9-9068-166C4A6B7937}" dt="2017-11-19T13:40:57.298" v="49" actId="313"/>
          <ac:spMkLst>
            <pc:docMk/>
            <pc:sldMk cId="80038869" sldId="32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73176"/>
            <a:ext cx="10363200" cy="1470025"/>
          </a:xfrm>
        </p:spPr>
        <p:txBody>
          <a:bodyPr>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3" descr="white rectangle.png"/>
          <p:cNvPicPr>
            <a:picLocks noChangeAspect="1"/>
          </p:cNvPicPr>
          <p:nvPr userDrawn="1"/>
        </p:nvPicPr>
        <p:blipFill>
          <a:blip r:embed="rId2"/>
          <a:srcRect b="10452"/>
          <a:stretch>
            <a:fillRect/>
          </a:stretch>
        </p:blipFill>
        <p:spPr bwMode="auto">
          <a:xfrm>
            <a:off x="0" y="1300164"/>
            <a:ext cx="12192000" cy="5557837"/>
          </a:xfrm>
          <a:prstGeom prst="rect">
            <a:avLst/>
          </a:prstGeom>
          <a:noFill/>
          <a:ln w="9525">
            <a:noFill/>
            <a:miter lim="800000"/>
            <a:headEnd/>
            <a:tailEnd/>
          </a:ln>
        </p:spPr>
      </p:pic>
      <p:sp>
        <p:nvSpPr>
          <p:cNvPr id="8" name="Content Placeholder 2"/>
          <p:cNvSpPr>
            <a:spLocks noGrp="1"/>
          </p:cNvSpPr>
          <p:nvPr>
            <p:ph idx="1"/>
          </p:nvPr>
        </p:nvSpPr>
        <p:spPr>
          <a:xfrm>
            <a:off x="609600" y="1600201"/>
            <a:ext cx="109728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2590801"/>
            <a:ext cx="10363200" cy="1362075"/>
          </a:xfrm>
        </p:spPr>
        <p:txBody>
          <a:bodyPr anchor="t">
            <a:noAutofit/>
          </a:bodyPr>
          <a:lstStyle>
            <a:lvl1pPr algn="l">
              <a:defRPr sz="4400" b="1" cap="all"/>
            </a:lvl1pPr>
          </a:lstStyle>
          <a:p>
            <a:r>
              <a:rPr lang="en-US"/>
              <a:t>Click to edit Master title style</a:t>
            </a:r>
            <a:endParaRPr lang="en-US" dirty="0"/>
          </a:p>
        </p:txBody>
      </p:sp>
      <p:sp>
        <p:nvSpPr>
          <p:cNvPr id="3" name="Text Placeholder 2"/>
          <p:cNvSpPr>
            <a:spLocks noGrp="1"/>
          </p:cNvSpPr>
          <p:nvPr>
            <p:ph type="body" idx="1"/>
          </p:nvPr>
        </p:nvSpPr>
        <p:spPr>
          <a:xfrm>
            <a:off x="812800" y="4267201"/>
            <a:ext cx="103632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brightnessContrast bright="-40000"/>
                    </a14:imgEffect>
                  </a14:imgLayer>
                </a14:imgProps>
              </a:ext>
            </a:extLst>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1734800" cy="1036638"/>
          </a:xfrm>
        </p:spPr>
        <p:txBody>
          <a:bodyPr>
            <a:normAutofit/>
          </a:bodyPr>
          <a:lstStyle/>
          <a:p>
            <a:r>
              <a:rPr lang="en-US" sz="6000" dirty="0"/>
              <a:t>Scripture Reading – Acts 7:51-53</a:t>
            </a:r>
          </a:p>
        </p:txBody>
      </p:sp>
      <p:sp>
        <p:nvSpPr>
          <p:cNvPr id="3" name="Content Placeholder 2"/>
          <p:cNvSpPr>
            <a:spLocks noGrp="1"/>
          </p:cNvSpPr>
          <p:nvPr>
            <p:ph idx="1"/>
          </p:nvPr>
        </p:nvSpPr>
        <p:spPr>
          <a:xfrm>
            <a:off x="609600" y="1600200"/>
            <a:ext cx="10896600" cy="5257800"/>
          </a:xfrm>
        </p:spPr>
        <p:txBody>
          <a:bodyPr>
            <a:normAutofit/>
          </a:bodyPr>
          <a:lstStyle/>
          <a:p>
            <a:pPr marL="0" indent="0" algn="ctr">
              <a:buNone/>
            </a:pPr>
            <a:r>
              <a:rPr lang="en-US" sz="4000"/>
              <a:t>“You </a:t>
            </a:r>
            <a:r>
              <a:rPr lang="en-US" sz="4000" dirty="0"/>
              <a:t>stiff-necked and uncircumcised in heart and ears! You always resist the Holy Spirit; as your fathers did, so do you. Which of the prophets did your fathers not persecute? And they killed those who foretold the coming of the Just One, of whom you now have become the betrayers and murderers, who have received the law by the direction of angels and have not kept it.”</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8003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“For they are impudent and stubborn children. I am sending you to them, and you shall say to them, ‘Thus says the Lord God.’”</a:t>
            </a:r>
          </a:p>
          <a:p>
            <a:pPr marL="0" indent="0" algn="ctr">
              <a:buNone/>
            </a:pPr>
            <a:r>
              <a:rPr lang="en-US" dirty="0"/>
              <a:t>Ezekiel 2:4</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0346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0346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Return To Faithfulness</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Return To Faithfulness</a:t>
            </a:r>
          </a:p>
          <a:p>
            <a:pPr marL="0" indent="0" algn="ctr">
              <a:buNone/>
            </a:pPr>
            <a:endParaRPr lang="en-US" dirty="0"/>
          </a:p>
          <a:p>
            <a:pPr marL="0" indent="0" algn="ctr">
              <a:buNone/>
            </a:pPr>
            <a:r>
              <a:rPr lang="en-US" dirty="0"/>
              <a:t>“And it came to pass, when the judge was dead, that they reverted and behaved more corruptly than their fathers, by following other gods, to serve them and bow down to them. They did not cease from their own doings nor from their stubborn way.”</a:t>
            </a:r>
          </a:p>
          <a:p>
            <a:pPr marL="0" indent="0" algn="ctr">
              <a:buNone/>
            </a:pPr>
            <a:r>
              <a:rPr lang="en-US" dirty="0"/>
              <a:t>Judges 2:19</a:t>
            </a:r>
          </a:p>
          <a:p>
            <a:pPr marL="0" indent="0" algn="ctr">
              <a:buNone/>
            </a:pPr>
            <a:endParaRPr lang="en-US" dirty="0"/>
          </a:p>
        </p:txBody>
      </p:sp>
    </p:spTree>
    <p:extLst>
      <p:ext uri="{BB962C8B-B14F-4D97-AF65-F5344CB8AC3E}">
        <p14:creationId xmlns:p14="http://schemas.microsoft.com/office/powerpoint/2010/main" val="260291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Return To Faithfulness</a:t>
            </a:r>
          </a:p>
          <a:p>
            <a:pPr marL="0" indent="0" algn="ctr">
              <a:buNone/>
            </a:pPr>
            <a:endParaRPr lang="en-US" dirty="0"/>
          </a:p>
          <a:p>
            <a:pPr marL="0" indent="0" algn="ctr">
              <a:buNone/>
            </a:pPr>
            <a:r>
              <a:rPr lang="en-US" dirty="0"/>
              <a:t>“And may not be like their fathers, A stubborn and rebellious generation, A generation that did not set its heart aright, And whose spirit was not faithful to God.”</a:t>
            </a:r>
          </a:p>
          <a:p>
            <a:pPr marL="0" indent="0" algn="ctr">
              <a:buNone/>
            </a:pPr>
            <a:r>
              <a:rPr lang="en-US" dirty="0"/>
              <a:t>Psalm 78:8</a:t>
            </a:r>
          </a:p>
          <a:p>
            <a:pPr marL="0" indent="0" algn="ctr">
              <a:buNone/>
            </a:pPr>
            <a:endParaRPr lang="en-US" dirty="0"/>
          </a:p>
        </p:txBody>
      </p:sp>
    </p:spTree>
    <p:extLst>
      <p:ext uri="{BB962C8B-B14F-4D97-AF65-F5344CB8AC3E}">
        <p14:creationId xmlns:p14="http://schemas.microsoft.com/office/powerpoint/2010/main" val="260291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Return To Faithfulness</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0291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Change</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533400"/>
            <a:ext cx="8915400" cy="4800600"/>
          </a:xfrm>
        </p:spPr>
        <p:txBody>
          <a:bodyPr>
            <a:normAutofit/>
          </a:bodyPr>
          <a:lstStyle/>
          <a:p>
            <a:r>
              <a:rPr lang="en-US" sz="9600" dirty="0"/>
              <a:t>A Hard Headed Person Will Not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Change</a:t>
            </a:r>
          </a:p>
          <a:p>
            <a:pPr marL="0" indent="0" algn="ctr">
              <a:buNone/>
            </a:pPr>
            <a:endParaRPr lang="en-US" dirty="0"/>
          </a:p>
          <a:p>
            <a:pPr marL="0" indent="0" algn="ctr">
              <a:buNone/>
            </a:pPr>
            <a:r>
              <a:rPr lang="en-US" dirty="0"/>
              <a:t>“You </a:t>
            </a:r>
            <a:r>
              <a:rPr lang="en-US" dirty="0" err="1"/>
              <a:t>stiffnecked</a:t>
            </a:r>
            <a:r>
              <a:rPr lang="en-US" dirty="0"/>
              <a:t> and uncircumcised in heart and ears! You always resist the Holy Spirit; as your fathers did, so do you.”</a:t>
            </a:r>
          </a:p>
          <a:p>
            <a:pPr marL="0" indent="0" algn="ctr">
              <a:buNone/>
            </a:pPr>
            <a:r>
              <a:rPr lang="en-US" dirty="0"/>
              <a:t>Acts 7:51</a:t>
            </a:r>
          </a:p>
          <a:p>
            <a:pPr marL="0" indent="0" algn="ctr">
              <a:buNone/>
            </a:pPr>
            <a:endParaRPr lang="en-US" dirty="0"/>
          </a:p>
        </p:txBody>
      </p:sp>
    </p:spTree>
    <p:extLst>
      <p:ext uri="{BB962C8B-B14F-4D97-AF65-F5344CB8AC3E}">
        <p14:creationId xmlns:p14="http://schemas.microsoft.com/office/powerpoint/2010/main" val="301818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Change</a:t>
            </a:r>
          </a:p>
          <a:p>
            <a:pPr marL="0" indent="0" algn="ctr">
              <a:buNone/>
            </a:pPr>
            <a:endParaRPr lang="en-US" dirty="0"/>
          </a:p>
          <a:p>
            <a:pPr marL="0" indent="0" algn="ctr">
              <a:buNone/>
            </a:pPr>
            <a:r>
              <a:rPr lang="en-US" dirty="0"/>
              <a:t>“Have I therefore become your enemy because I tell you the truth?”</a:t>
            </a:r>
          </a:p>
          <a:p>
            <a:pPr marL="0" indent="0" algn="ctr">
              <a:buNone/>
            </a:pPr>
            <a:r>
              <a:rPr lang="en-US" dirty="0"/>
              <a:t>Galatians 4:16</a:t>
            </a:r>
          </a:p>
          <a:p>
            <a:pPr marL="0" indent="0" algn="ctr">
              <a:buNone/>
            </a:pPr>
            <a:endParaRPr lang="en-US" dirty="0"/>
          </a:p>
        </p:txBody>
      </p:sp>
    </p:spTree>
    <p:extLst>
      <p:ext uri="{BB962C8B-B14F-4D97-AF65-F5344CB8AC3E}">
        <p14:creationId xmlns:p14="http://schemas.microsoft.com/office/powerpoint/2010/main" val="301818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r>
              <a:rPr lang="en-US" dirty="0"/>
              <a:t>… See Their Own Faults</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See Their Own Faults</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See Their Own Faults</a:t>
            </a:r>
          </a:p>
          <a:p>
            <a:pPr marL="0" indent="0" algn="ctr">
              <a:buNone/>
            </a:pPr>
            <a:endParaRPr lang="en-US" dirty="0"/>
          </a:p>
          <a:p>
            <a:pPr marL="0" indent="0" algn="ctr">
              <a:buNone/>
            </a:pPr>
            <a:r>
              <a:rPr lang="en-US" dirty="0"/>
              <a:t>“I counsel you to buy from Me gold refined in the fire, that you may be rich; and white garments, that you may be clothed, that the shame of your nakedness may not be revealed; and anoint your eyes with eye salve, that you may see.”</a:t>
            </a:r>
          </a:p>
          <a:p>
            <a:pPr marL="0" indent="0" algn="ctr">
              <a:buNone/>
            </a:pPr>
            <a:r>
              <a:rPr lang="en-US" dirty="0"/>
              <a:t>Revelation 3:18</a:t>
            </a:r>
          </a:p>
          <a:p>
            <a:pPr marL="0" indent="0" algn="ctr">
              <a:buNone/>
            </a:pPr>
            <a:endParaRPr lang="en-US" dirty="0"/>
          </a:p>
        </p:txBody>
      </p:sp>
    </p:spTree>
    <p:extLst>
      <p:ext uri="{BB962C8B-B14F-4D97-AF65-F5344CB8AC3E}">
        <p14:creationId xmlns:p14="http://schemas.microsoft.com/office/powerpoint/2010/main" val="28592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See Their Own Faults</a:t>
            </a:r>
          </a:p>
          <a:p>
            <a:pPr marL="0" indent="0" algn="ctr">
              <a:buNone/>
            </a:pPr>
            <a:endParaRPr lang="en-US" dirty="0"/>
          </a:p>
          <a:p>
            <a:pPr marL="0" indent="0" algn="ctr">
              <a:buNone/>
            </a:pPr>
            <a:r>
              <a:rPr lang="en-US" dirty="0"/>
              <a:t>“Make the heart of this people dull, And their ears heavy, And shut their eyes; Lest they see with their eyes, And hear with their ears, And understand with their heart, And return and be healed.”</a:t>
            </a:r>
          </a:p>
          <a:p>
            <a:pPr marL="0" indent="0" algn="ctr">
              <a:buNone/>
            </a:pPr>
            <a:r>
              <a:rPr lang="en-US" dirty="0"/>
              <a:t>Isaiah 6:10</a:t>
            </a:r>
          </a:p>
          <a:p>
            <a:pPr marL="0" indent="0" algn="ctr">
              <a:buNone/>
            </a:pPr>
            <a:endParaRPr lang="en-US" dirty="0"/>
          </a:p>
        </p:txBody>
      </p:sp>
    </p:spTree>
    <p:extLst>
      <p:ext uri="{BB962C8B-B14F-4D97-AF65-F5344CB8AC3E}">
        <p14:creationId xmlns:p14="http://schemas.microsoft.com/office/powerpoint/2010/main" val="71078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r>
              <a:rPr lang="en-US" dirty="0"/>
              <a:t>… See Their Own Faults</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r>
              <a:rPr lang="en-US" dirty="0"/>
              <a:t>… See Their Own Faults</a:t>
            </a:r>
          </a:p>
          <a:p>
            <a:pPr marL="0" indent="0" algn="ctr">
              <a:buNone/>
            </a:pPr>
            <a:endParaRPr lang="en-US" dirty="0"/>
          </a:p>
          <a:p>
            <a:pPr marL="0" indent="0" algn="ctr">
              <a:buNone/>
            </a:pPr>
            <a:r>
              <a:rPr lang="en-US" dirty="0"/>
              <a:t>… Submit To God</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Submit To God</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07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Submit To God</a:t>
            </a:r>
          </a:p>
          <a:p>
            <a:pPr marL="0" indent="0" algn="ctr">
              <a:buNone/>
            </a:pPr>
            <a:endParaRPr lang="en-US" dirty="0"/>
          </a:p>
          <a:p>
            <a:pPr marL="0" indent="0" algn="ctr">
              <a:buNone/>
            </a:pPr>
            <a:r>
              <a:rPr lang="en-US" dirty="0"/>
              <a:t>“Humble yourselves in the sight of the Lord, and He will lift you up.”</a:t>
            </a:r>
          </a:p>
          <a:p>
            <a:pPr marL="0" indent="0" algn="ctr">
              <a:buNone/>
            </a:pPr>
            <a:r>
              <a:rPr lang="en-US" dirty="0"/>
              <a:t>James 4:10</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5230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Submit To God</a:t>
            </a:r>
          </a:p>
          <a:p>
            <a:pPr marL="0" indent="0" algn="ctr">
              <a:buNone/>
            </a:pPr>
            <a:endParaRPr lang="en-US" dirty="0"/>
          </a:p>
          <a:p>
            <a:pPr marL="0" indent="0" algn="ctr">
              <a:buNone/>
            </a:pPr>
            <a:r>
              <a:rPr lang="en-US" dirty="0"/>
              <a:t>“Likewise you younger people, submit yourselves to your elders. Yes, all of you be submissive to one another, and be clothed with humility, for ‘God resists the proud, But gives grace to the humble.’  Therefore humble yourselves under the mighty hand of God, that He may exalt you in due time,”</a:t>
            </a:r>
          </a:p>
          <a:p>
            <a:pPr marL="0" indent="0" algn="ctr">
              <a:buNone/>
            </a:pPr>
            <a:r>
              <a:rPr lang="en-US" dirty="0"/>
              <a:t>1 Peter 5:5-6</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5230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 Return To Faithfulness</a:t>
            </a:r>
          </a:p>
          <a:p>
            <a:pPr marL="0" indent="0" algn="ctr">
              <a:buNone/>
            </a:pPr>
            <a:endParaRPr lang="en-US" dirty="0"/>
          </a:p>
          <a:p>
            <a:pPr marL="0" indent="0" algn="ctr">
              <a:buNone/>
            </a:pPr>
            <a:r>
              <a:rPr lang="en-US" dirty="0"/>
              <a:t>… Change</a:t>
            </a:r>
          </a:p>
          <a:p>
            <a:pPr marL="0" indent="0" algn="ctr">
              <a:buNone/>
            </a:pPr>
            <a:endParaRPr lang="en-US" dirty="0"/>
          </a:p>
          <a:p>
            <a:pPr marL="0" indent="0" algn="ctr">
              <a:buNone/>
            </a:pPr>
            <a:r>
              <a:rPr lang="en-US" dirty="0"/>
              <a:t>… See Their Own Faults</a:t>
            </a:r>
          </a:p>
          <a:p>
            <a:pPr marL="0" indent="0" algn="ctr">
              <a:buNone/>
            </a:pPr>
            <a:endParaRPr lang="en-US" dirty="0"/>
          </a:p>
          <a:p>
            <a:pPr marL="0" indent="0" algn="ctr">
              <a:buNone/>
            </a:pPr>
            <a:r>
              <a:rPr lang="en-US" dirty="0"/>
              <a:t>… Submit To God</a:t>
            </a:r>
          </a:p>
          <a:p>
            <a:pPr marL="0" indent="0" algn="ctr">
              <a:buNone/>
            </a:pPr>
            <a:endParaRPr lang="en-US" dirty="0"/>
          </a:p>
          <a:p>
            <a:pPr marL="0" indent="0" algn="ctr">
              <a:buNone/>
            </a:pPr>
            <a:endParaRPr lang="en-US" dirty="0"/>
          </a:p>
          <a:p>
            <a:pPr marL="0" indent="0" algn="ctr">
              <a:buNone/>
            </a:pPr>
            <a:endParaRPr lang="en-US" dirty="0"/>
          </a:p>
        </p:txBody>
      </p:sp>
      <p:pic>
        <p:nvPicPr>
          <p:cNvPr id="4" name="Picture 3">
            <a:extLst>
              <a:ext uri="{FF2B5EF4-FFF2-40B4-BE49-F238E27FC236}">
                <a16:creationId xmlns:a16="http://schemas.microsoft.com/office/drawing/2014/main" id="{BB064389-822B-45B0-B17D-40D3ACA8BE9D}"/>
              </a:ext>
            </a:extLst>
          </p:cNvPr>
          <p:cNvPicPr>
            <a:picLocks noChangeAspect="1"/>
          </p:cNvPicPr>
          <p:nvPr/>
        </p:nvPicPr>
        <p:blipFill>
          <a:blip r:embed="rId2"/>
          <a:stretch>
            <a:fillRect/>
          </a:stretch>
        </p:blipFill>
        <p:spPr>
          <a:xfrm rot="20406255">
            <a:off x="348343" y="2254152"/>
            <a:ext cx="3886200" cy="2798064"/>
          </a:xfrm>
          <a:prstGeom prst="rect">
            <a:avLst/>
          </a:prstGeom>
        </p:spPr>
      </p:pic>
      <p:pic>
        <p:nvPicPr>
          <p:cNvPr id="5" name="Picture 4">
            <a:extLst>
              <a:ext uri="{FF2B5EF4-FFF2-40B4-BE49-F238E27FC236}">
                <a16:creationId xmlns:a16="http://schemas.microsoft.com/office/drawing/2014/main" id="{AE2BF3AE-3E22-422E-97BB-C1ECE6CA93CF}"/>
              </a:ext>
            </a:extLst>
          </p:cNvPr>
          <p:cNvPicPr>
            <a:picLocks noChangeAspect="1"/>
          </p:cNvPicPr>
          <p:nvPr/>
        </p:nvPicPr>
        <p:blipFill>
          <a:blip r:embed="rId3"/>
          <a:stretch>
            <a:fillRect/>
          </a:stretch>
        </p:blipFill>
        <p:spPr>
          <a:xfrm rot="2790122">
            <a:off x="7498632" y="1683384"/>
            <a:ext cx="4608975" cy="3956647"/>
          </a:xfrm>
          <a:prstGeom prst="rect">
            <a:avLst/>
          </a:prstGeom>
        </p:spPr>
      </p:pic>
    </p:spTree>
    <p:extLst>
      <p:ext uri="{BB962C8B-B14F-4D97-AF65-F5344CB8AC3E}">
        <p14:creationId xmlns:p14="http://schemas.microsoft.com/office/powerpoint/2010/main" val="24399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endParaRPr lang="en-US" dirty="0"/>
          </a:p>
          <a:p>
            <a:pPr marL="0" indent="0" algn="ctr">
              <a:buNone/>
            </a:pPr>
            <a:r>
              <a:rPr lang="en-US" dirty="0"/>
              <a:t>“Do not be like the horse or like the mule, Which have no understanding, Which must be harnessed with bit and bridle, Else they will not come near you.”</a:t>
            </a:r>
          </a:p>
          <a:p>
            <a:pPr marL="0" indent="0" algn="ctr">
              <a:buNone/>
            </a:pPr>
            <a:r>
              <a:rPr lang="en-US" dirty="0"/>
              <a:t>Psalm 32:9</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6267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endParaRPr lang="en-US" dirty="0"/>
          </a:p>
          <a:p>
            <a:pPr marL="0" indent="0" algn="ctr">
              <a:buNone/>
            </a:pPr>
            <a:r>
              <a:rPr lang="en-US" dirty="0"/>
              <a:t>“So I gave them over to their own stubborn heart, To walk in their own counsels.”</a:t>
            </a:r>
          </a:p>
          <a:p>
            <a:pPr marL="0" indent="0" algn="ctr">
              <a:buNone/>
            </a:pPr>
            <a:r>
              <a:rPr lang="en-US" dirty="0"/>
              <a:t>Psalm 81:12</a:t>
            </a:r>
          </a:p>
        </p:txBody>
      </p:sp>
    </p:spTree>
    <p:extLst>
      <p:ext uri="{BB962C8B-B14F-4D97-AF65-F5344CB8AC3E}">
        <p14:creationId xmlns:p14="http://schemas.microsoft.com/office/powerpoint/2010/main" val="336267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6267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0779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“And it came to pass, when Pharaoh was stubborn about letting us go, that the Lord killed all the firstborn in the land of Egypt, both the firstborn of man and the firstborn of beast. Therefore I sacrifice to the Lord all males that open the womb, but all the firstborn of my sons I redeem.”</a:t>
            </a:r>
          </a:p>
          <a:p>
            <a:pPr marL="0" indent="0" algn="ctr">
              <a:buNone/>
            </a:pPr>
            <a:r>
              <a:rPr lang="en-US" dirty="0"/>
              <a:t>Exodus 13:15</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0346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036638"/>
          </a:xfrm>
        </p:spPr>
        <p:txBody>
          <a:bodyPr>
            <a:normAutofit/>
          </a:bodyPr>
          <a:lstStyle/>
          <a:p>
            <a:r>
              <a:rPr lang="en-US" dirty="0"/>
              <a:t>A Hard Headed Person Will Not …</a:t>
            </a:r>
          </a:p>
        </p:txBody>
      </p:sp>
      <p:sp>
        <p:nvSpPr>
          <p:cNvPr id="3" name="Content Placeholder 2"/>
          <p:cNvSpPr>
            <a:spLocks noGrp="1"/>
          </p:cNvSpPr>
          <p:nvPr>
            <p:ph idx="1"/>
          </p:nvPr>
        </p:nvSpPr>
        <p:spPr>
          <a:xfrm>
            <a:off x="1524000" y="1066800"/>
            <a:ext cx="9144000" cy="5791200"/>
          </a:xfrm>
        </p:spPr>
        <p:txBody>
          <a:bodyPr/>
          <a:lstStyle/>
          <a:p>
            <a:pPr marL="0" indent="0" algn="ctr">
              <a:buNone/>
            </a:pPr>
            <a:r>
              <a:rPr lang="en-US" dirty="0"/>
              <a:t>… Obey The Gospel</a:t>
            </a:r>
          </a:p>
          <a:p>
            <a:pPr marL="0" indent="0" algn="ctr">
              <a:buNone/>
            </a:pPr>
            <a:endParaRPr lang="en-US" dirty="0"/>
          </a:p>
          <a:p>
            <a:pPr marL="0" indent="0" algn="ctr">
              <a:buNone/>
            </a:pPr>
            <a:r>
              <a:rPr lang="en-US" dirty="0"/>
              <a:t>“Listen to Me, you stubborn-hearted, Who are far from righteousness:”</a:t>
            </a:r>
          </a:p>
          <a:p>
            <a:pPr marL="0" indent="0" algn="ctr">
              <a:buNone/>
            </a:pPr>
            <a:r>
              <a:rPr lang="en-US" dirty="0"/>
              <a:t>Isaiah 46:12</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0346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S0102867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2C0809-DD27-45BC-9BDE-A22207C25F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TS010286710</Template>
  <TotalTime>164</TotalTime>
  <Words>961</Words>
  <Application>Microsoft Office PowerPoint</Application>
  <PresentationFormat>Widescreen</PresentationFormat>
  <Paragraphs>166</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TS010286710</vt:lpstr>
      <vt:lpstr>Scripture Reading – Acts 7:51-53</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lpstr>A Hard Headed Person Will Not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Do Something Constructive!</dc:title>
  <dc:creator>PDA</dc:creator>
  <cp:keywords/>
  <cp:lastModifiedBy>Paul Adams</cp:lastModifiedBy>
  <cp:revision>14</cp:revision>
  <dcterms:created xsi:type="dcterms:W3CDTF">2013-06-07T19:30:36Z</dcterms:created>
  <dcterms:modified xsi:type="dcterms:W3CDTF">2017-11-19T13:41:00Z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TC102867109990</vt:lpwstr>
  </property>
</Properties>
</file>