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99" r:id="rId4"/>
    <p:sldId id="257" r:id="rId5"/>
    <p:sldId id="303" r:id="rId6"/>
    <p:sldId id="304" r:id="rId7"/>
    <p:sldId id="300" r:id="rId8"/>
    <p:sldId id="305" r:id="rId9"/>
    <p:sldId id="306" r:id="rId10"/>
    <p:sldId id="301" r:id="rId11"/>
    <p:sldId id="307" r:id="rId12"/>
    <p:sldId id="308" r:id="rId13"/>
    <p:sldId id="309" r:id="rId14"/>
    <p:sldId id="30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59204261-FE7F-4FF0-8B31-D60A3FC3F379}"/>
    <pc:docChg chg="modSld">
      <pc:chgData name="Paul Adams" userId="78f9f193424ede4b" providerId="LiveId" clId="{59204261-FE7F-4FF0-8B31-D60A3FC3F379}" dt="2017-11-21T13:54:52.304" v="7" actId="20577"/>
      <pc:docMkLst>
        <pc:docMk/>
      </pc:docMkLst>
      <pc:sldChg chg="modSp">
        <pc:chgData name="Paul Adams" userId="78f9f193424ede4b" providerId="LiveId" clId="{59204261-FE7F-4FF0-8B31-D60A3FC3F379}" dt="2017-11-21T13:54:52.304" v="7" actId="20577"/>
        <pc:sldMkLst>
          <pc:docMk/>
          <pc:sldMk cId="3397026180" sldId="300"/>
        </pc:sldMkLst>
        <pc:spChg chg="mod">
          <ac:chgData name="Paul Adams" userId="78f9f193424ede4b" providerId="LiveId" clId="{59204261-FE7F-4FF0-8B31-D60A3FC3F379}" dt="2017-11-21T13:54:52.304" v="7" actId="20577"/>
          <ac:spMkLst>
            <pc:docMk/>
            <pc:sldMk cId="3397026180" sldId="300"/>
            <ac:spMk id="3" creationId="{77432F2D-8E32-4134-8828-E78E3D7132A3}"/>
          </ac:spMkLst>
        </pc:spChg>
      </pc:sldChg>
      <pc:sldChg chg="modSp">
        <pc:chgData name="Paul Adams" userId="78f9f193424ede4b" providerId="LiveId" clId="{59204261-FE7F-4FF0-8B31-D60A3FC3F379}" dt="2017-11-21T13:54:39.068" v="4" actId="20577"/>
        <pc:sldMkLst>
          <pc:docMk/>
          <pc:sldMk cId="2418520222" sldId="301"/>
        </pc:sldMkLst>
        <pc:spChg chg="mod">
          <ac:chgData name="Paul Adams" userId="78f9f193424ede4b" providerId="LiveId" clId="{59204261-FE7F-4FF0-8B31-D60A3FC3F379}" dt="2017-11-21T13:54:39.068" v="4" actId="20577"/>
          <ac:spMkLst>
            <pc:docMk/>
            <pc:sldMk cId="2418520222" sldId="301"/>
            <ac:spMk id="3" creationId="{77432F2D-8E32-4134-8828-E78E3D7132A3}"/>
          </ac:spMkLst>
        </pc:spChg>
      </pc:sldChg>
      <pc:sldChg chg="modSp">
        <pc:chgData name="Paul Adams" userId="78f9f193424ede4b" providerId="LiveId" clId="{59204261-FE7F-4FF0-8B31-D60A3FC3F379}" dt="2017-11-21T13:54:26.765" v="0" actId="20577"/>
        <pc:sldMkLst>
          <pc:docMk/>
          <pc:sldMk cId="3497128822" sldId="302"/>
        </pc:sldMkLst>
        <pc:spChg chg="mod">
          <ac:chgData name="Paul Adams" userId="78f9f193424ede4b" providerId="LiveId" clId="{59204261-FE7F-4FF0-8B31-D60A3FC3F379}" dt="2017-11-21T13:54:26.765" v="0" actId="20577"/>
          <ac:spMkLst>
            <pc:docMk/>
            <pc:sldMk cId="3497128822" sldId="302"/>
            <ac:spMk id="3" creationId="{77432F2D-8E32-4134-8828-E78E3D7132A3}"/>
          </ac:spMkLst>
        </pc:spChg>
      </pc:sldChg>
      <pc:sldChg chg="modSp">
        <pc:chgData name="Paul Adams" userId="78f9f193424ede4b" providerId="LiveId" clId="{59204261-FE7F-4FF0-8B31-D60A3FC3F379}" dt="2017-11-21T13:54:48.522" v="6" actId="20577"/>
        <pc:sldMkLst>
          <pc:docMk/>
          <pc:sldMk cId="4119199643" sldId="305"/>
        </pc:sldMkLst>
        <pc:spChg chg="mod">
          <ac:chgData name="Paul Adams" userId="78f9f193424ede4b" providerId="LiveId" clId="{59204261-FE7F-4FF0-8B31-D60A3FC3F379}" dt="2017-11-21T13:54:48.522" v="6" actId="20577"/>
          <ac:spMkLst>
            <pc:docMk/>
            <pc:sldMk cId="4119199643" sldId="305"/>
            <ac:spMk id="3" creationId="{77432F2D-8E32-4134-8828-E78E3D7132A3}"/>
          </ac:spMkLst>
        </pc:spChg>
      </pc:sldChg>
      <pc:sldChg chg="modSp">
        <pc:chgData name="Paul Adams" userId="78f9f193424ede4b" providerId="LiveId" clId="{59204261-FE7F-4FF0-8B31-D60A3FC3F379}" dt="2017-11-21T13:54:43.512" v="5" actId="20577"/>
        <pc:sldMkLst>
          <pc:docMk/>
          <pc:sldMk cId="1061653323" sldId="306"/>
        </pc:sldMkLst>
        <pc:spChg chg="mod">
          <ac:chgData name="Paul Adams" userId="78f9f193424ede4b" providerId="LiveId" clId="{59204261-FE7F-4FF0-8B31-D60A3FC3F379}" dt="2017-11-21T13:54:43.512" v="5" actId="20577"/>
          <ac:spMkLst>
            <pc:docMk/>
            <pc:sldMk cId="1061653323" sldId="306"/>
            <ac:spMk id="3" creationId="{77432F2D-8E32-4134-8828-E78E3D7132A3}"/>
          </ac:spMkLst>
        </pc:spChg>
      </pc:sldChg>
      <pc:sldChg chg="modSp">
        <pc:chgData name="Paul Adams" userId="78f9f193424ede4b" providerId="LiveId" clId="{59204261-FE7F-4FF0-8B31-D60A3FC3F379}" dt="2017-11-21T13:54:35.968" v="3" actId="20577"/>
        <pc:sldMkLst>
          <pc:docMk/>
          <pc:sldMk cId="203987223" sldId="307"/>
        </pc:sldMkLst>
        <pc:spChg chg="mod">
          <ac:chgData name="Paul Adams" userId="78f9f193424ede4b" providerId="LiveId" clId="{59204261-FE7F-4FF0-8B31-D60A3FC3F379}" dt="2017-11-21T13:54:35.968" v="3" actId="20577"/>
          <ac:spMkLst>
            <pc:docMk/>
            <pc:sldMk cId="203987223" sldId="307"/>
            <ac:spMk id="3" creationId="{77432F2D-8E32-4134-8828-E78E3D7132A3}"/>
          </ac:spMkLst>
        </pc:spChg>
      </pc:sldChg>
      <pc:sldChg chg="modSp">
        <pc:chgData name="Paul Adams" userId="78f9f193424ede4b" providerId="LiveId" clId="{59204261-FE7F-4FF0-8B31-D60A3FC3F379}" dt="2017-11-21T13:54:33.364" v="2" actId="20577"/>
        <pc:sldMkLst>
          <pc:docMk/>
          <pc:sldMk cId="409991013" sldId="308"/>
        </pc:sldMkLst>
        <pc:spChg chg="mod">
          <ac:chgData name="Paul Adams" userId="78f9f193424ede4b" providerId="LiveId" clId="{59204261-FE7F-4FF0-8B31-D60A3FC3F379}" dt="2017-11-21T13:54:33.364" v="2" actId="20577"/>
          <ac:spMkLst>
            <pc:docMk/>
            <pc:sldMk cId="409991013" sldId="308"/>
            <ac:spMk id="3" creationId="{77432F2D-8E32-4134-8828-E78E3D7132A3}"/>
          </ac:spMkLst>
        </pc:spChg>
      </pc:sldChg>
      <pc:sldChg chg="modSp">
        <pc:chgData name="Paul Adams" userId="78f9f193424ede4b" providerId="LiveId" clId="{59204261-FE7F-4FF0-8B31-D60A3FC3F379}" dt="2017-11-21T13:54:30.123" v="1" actId="20577"/>
        <pc:sldMkLst>
          <pc:docMk/>
          <pc:sldMk cId="3905380969" sldId="309"/>
        </pc:sldMkLst>
        <pc:spChg chg="mod">
          <ac:chgData name="Paul Adams" userId="78f9f193424ede4b" providerId="LiveId" clId="{59204261-FE7F-4FF0-8B31-D60A3FC3F379}" dt="2017-11-21T13:54:30.123" v="1" actId="20577"/>
          <ac:spMkLst>
            <pc:docMk/>
            <pc:sldMk cId="3905380969" sldId="309"/>
            <ac:spMk id="3" creationId="{77432F2D-8E32-4134-8828-E78E3D7132A3}"/>
          </ac:spMkLst>
        </pc:spChg>
      </pc:sldChg>
    </pc:docChg>
  </pc:docChgLst>
  <pc:docChgLst>
    <pc:chgData name="Paul Adams" userId="78f9f193424ede4b" providerId="LiveId" clId="{C17602A9-A032-4B99-BDC0-222F1A2C5CB3}"/>
    <pc:docChg chg="undo custSel addSld delSld modSld">
      <pc:chgData name="Paul Adams" userId="78f9f193424ede4b" providerId="LiveId" clId="{C17602A9-A032-4B99-BDC0-222F1A2C5CB3}" dt="2017-11-20T17:28:27.374" v="396"/>
      <pc:docMkLst>
        <pc:docMk/>
      </pc:docMkLst>
      <pc:sldChg chg="addSp delSp modSp delAnim modAnim">
        <pc:chgData name="Paul Adams" userId="78f9f193424ede4b" providerId="LiveId" clId="{C17602A9-A032-4B99-BDC0-222F1A2C5CB3}" dt="2017-11-20T17:28:27.374" v="396"/>
        <pc:sldMkLst>
          <pc:docMk/>
          <pc:sldMk cId="2194811070" sldId="256"/>
        </pc:sldMkLst>
        <pc:spChg chg="add del mod">
          <ac:chgData name="Paul Adams" userId="78f9f193424ede4b" providerId="LiveId" clId="{C17602A9-A032-4B99-BDC0-222F1A2C5CB3}" dt="2017-11-20T17:27:16.055" v="360" actId="478"/>
          <ac:spMkLst>
            <pc:docMk/>
            <pc:sldMk cId="2194811070" sldId="256"/>
            <ac:spMk id="4" creationId="{6491FD8E-245F-43D3-802C-4DD35BF3964B}"/>
          </ac:spMkLst>
        </pc:spChg>
        <pc:spChg chg="del">
          <ac:chgData name="Paul Adams" userId="78f9f193424ede4b" providerId="LiveId" clId="{C17602A9-A032-4B99-BDC0-222F1A2C5CB3}" dt="2017-11-20T17:27:10.271" v="359" actId="478"/>
          <ac:spMkLst>
            <pc:docMk/>
            <pc:sldMk cId="2194811070" sldId="256"/>
            <ac:spMk id="8" creationId="{BA0478FD-0FEF-4D2C-9BBC-1E39F09524E9}"/>
          </ac:spMkLst>
        </pc:spChg>
        <pc:spChg chg="add mod">
          <ac:chgData name="Paul Adams" userId="78f9f193424ede4b" providerId="LiveId" clId="{C17602A9-A032-4B99-BDC0-222F1A2C5CB3}" dt="2017-11-20T17:28:10.341" v="395" actId="20577"/>
          <ac:spMkLst>
            <pc:docMk/>
            <pc:sldMk cId="2194811070" sldId="256"/>
            <ac:spMk id="15" creationId="{EE44BBC1-DC8D-4B62-B9C3-2D0EF82B15A0}"/>
          </ac:spMkLst>
        </pc:spChg>
      </pc:sldChg>
      <pc:sldChg chg="modSp modAnim">
        <pc:chgData name="Paul Adams" userId="78f9f193424ede4b" providerId="LiveId" clId="{C17602A9-A032-4B99-BDC0-222F1A2C5CB3}" dt="2017-11-20T16:01:16.798" v="141" actId="20577"/>
        <pc:sldMkLst>
          <pc:docMk/>
          <pc:sldMk cId="4226078098" sldId="257"/>
        </pc:sldMkLst>
        <pc:spChg chg="mod">
          <ac:chgData name="Paul Adams" userId="78f9f193424ede4b" providerId="LiveId" clId="{C17602A9-A032-4B99-BDC0-222F1A2C5CB3}" dt="2017-11-20T15:18:39.771" v="8" actId="6549"/>
          <ac:spMkLst>
            <pc:docMk/>
            <pc:sldMk cId="4226078098" sldId="257"/>
            <ac:spMk id="3" creationId="{77432F2D-8E32-4134-8828-E78E3D7132A3}"/>
          </ac:spMkLst>
        </pc:spChg>
        <pc:spChg chg="mod">
          <ac:chgData name="Paul Adams" userId="78f9f193424ede4b" providerId="LiveId" clId="{C17602A9-A032-4B99-BDC0-222F1A2C5CB3}" dt="2017-11-20T16:01:16.798" v="141" actId="20577"/>
          <ac:spMkLst>
            <pc:docMk/>
            <pc:sldMk cId="4226078098" sldId="257"/>
            <ac:spMk id="4" creationId="{C27B55F1-771C-4B4F-93C8-F342A1998549}"/>
          </ac:spMkLst>
        </pc:spChg>
      </pc:sldChg>
      <pc:sldChg chg="modSp">
        <pc:chgData name="Paul Adams" userId="78f9f193424ede4b" providerId="LiveId" clId="{C17602A9-A032-4B99-BDC0-222F1A2C5CB3}" dt="2017-11-20T15:29:39.557" v="111" actId="14100"/>
        <pc:sldMkLst>
          <pc:docMk/>
          <pc:sldMk cId="1294369437" sldId="270"/>
        </pc:sldMkLst>
        <pc:spChg chg="mod">
          <ac:chgData name="Paul Adams" userId="78f9f193424ede4b" providerId="LiveId" clId="{C17602A9-A032-4B99-BDC0-222F1A2C5CB3}" dt="2017-11-20T15:27:59.031" v="59" actId="27636"/>
          <ac:spMkLst>
            <pc:docMk/>
            <pc:sldMk cId="1294369437" sldId="270"/>
            <ac:spMk id="2" creationId="{648FBCBE-1D11-48B3-80BA-FB14AB9402DA}"/>
          </ac:spMkLst>
        </pc:spChg>
        <pc:spChg chg="mod">
          <ac:chgData name="Paul Adams" userId="78f9f193424ede4b" providerId="LiveId" clId="{C17602A9-A032-4B99-BDC0-222F1A2C5CB3}" dt="2017-11-20T15:29:39.557" v="111" actId="14100"/>
          <ac:spMkLst>
            <pc:docMk/>
            <pc:sldMk cId="1294369437" sldId="270"/>
            <ac:spMk id="3" creationId="{77432F2D-8E32-4134-8828-E78E3D7132A3}"/>
          </ac:spMkLst>
        </pc:spChg>
      </pc:sldChg>
      <pc:sldChg chg="delSp delAnim">
        <pc:chgData name="Paul Adams" userId="78f9f193424ede4b" providerId="LiveId" clId="{C17602A9-A032-4B99-BDC0-222F1A2C5CB3}" dt="2017-11-20T16:56:09.605" v="335" actId="478"/>
        <pc:sldMkLst>
          <pc:docMk/>
          <pc:sldMk cId="481596638" sldId="299"/>
        </pc:sldMkLst>
        <pc:spChg chg="del">
          <ac:chgData name="Paul Adams" userId="78f9f193424ede4b" providerId="LiveId" clId="{C17602A9-A032-4B99-BDC0-222F1A2C5CB3}" dt="2017-11-20T16:56:09.605" v="335" actId="478"/>
          <ac:spMkLst>
            <pc:docMk/>
            <pc:sldMk cId="481596638" sldId="299"/>
            <ac:spMk id="11" creationId="{18809326-F135-451E-B21F-51731B273D03}"/>
          </ac:spMkLst>
        </pc:spChg>
      </pc:sldChg>
      <pc:sldChg chg="del">
        <pc:chgData name="Paul Adams" userId="78f9f193424ede4b" providerId="LiveId" clId="{C17602A9-A032-4B99-BDC0-222F1A2C5CB3}" dt="2017-11-20T15:18:11.650" v="6"/>
        <pc:sldMkLst>
          <pc:docMk/>
          <pc:sldMk cId="504871232" sldId="300"/>
        </pc:sldMkLst>
      </pc:sldChg>
      <pc:sldChg chg="add del setBg">
        <pc:chgData name="Paul Adams" userId="78f9f193424ede4b" providerId="LiveId" clId="{C17602A9-A032-4B99-BDC0-222F1A2C5CB3}" dt="2017-11-20T15:18:06.053" v="5"/>
        <pc:sldMkLst>
          <pc:docMk/>
          <pc:sldMk cId="2503182465" sldId="300"/>
        </pc:sldMkLst>
      </pc:sldChg>
      <pc:sldChg chg="modSp modAnim">
        <pc:chgData name="Paul Adams" userId="78f9f193424ede4b" providerId="LiveId" clId="{C17602A9-A032-4B99-BDC0-222F1A2C5CB3}" dt="2017-11-20T16:56:59.050" v="340"/>
        <pc:sldMkLst>
          <pc:docMk/>
          <pc:sldMk cId="3397026180" sldId="300"/>
        </pc:sldMkLst>
        <pc:spChg chg="mod">
          <ac:chgData name="Paul Adams" userId="78f9f193424ede4b" providerId="LiveId" clId="{C17602A9-A032-4B99-BDC0-222F1A2C5CB3}" dt="2017-11-20T15:18:51.768" v="10" actId="113"/>
          <ac:spMkLst>
            <pc:docMk/>
            <pc:sldMk cId="3397026180" sldId="300"/>
            <ac:spMk id="3" creationId="{77432F2D-8E32-4134-8828-E78E3D7132A3}"/>
          </ac:spMkLst>
        </pc:spChg>
        <pc:spChg chg="mod">
          <ac:chgData name="Paul Adams" userId="78f9f193424ede4b" providerId="LiveId" clId="{C17602A9-A032-4B99-BDC0-222F1A2C5CB3}" dt="2017-11-20T16:04:55.764" v="171" actId="313"/>
          <ac:spMkLst>
            <pc:docMk/>
            <pc:sldMk cId="3397026180" sldId="300"/>
            <ac:spMk id="4" creationId="{C27B55F1-771C-4B4F-93C8-F342A1998549}"/>
          </ac:spMkLst>
        </pc:spChg>
      </pc:sldChg>
      <pc:sldChg chg="modSp modAnim">
        <pc:chgData name="Paul Adams" userId="78f9f193424ede4b" providerId="LiveId" clId="{C17602A9-A032-4B99-BDC0-222F1A2C5CB3}" dt="2017-11-20T16:57:37.972" v="345"/>
        <pc:sldMkLst>
          <pc:docMk/>
          <pc:sldMk cId="2418520222" sldId="301"/>
        </pc:sldMkLst>
        <pc:spChg chg="mod">
          <ac:chgData name="Paul Adams" userId="78f9f193424ede4b" providerId="LiveId" clId="{C17602A9-A032-4B99-BDC0-222F1A2C5CB3}" dt="2017-11-20T15:18:59.908" v="11" actId="113"/>
          <ac:spMkLst>
            <pc:docMk/>
            <pc:sldMk cId="2418520222" sldId="301"/>
            <ac:spMk id="3" creationId="{77432F2D-8E32-4134-8828-E78E3D7132A3}"/>
          </ac:spMkLst>
        </pc:spChg>
        <pc:spChg chg="mod">
          <ac:chgData name="Paul Adams" userId="78f9f193424ede4b" providerId="LiveId" clId="{C17602A9-A032-4B99-BDC0-222F1A2C5CB3}" dt="2017-11-20T16:47:16.098" v="266" actId="313"/>
          <ac:spMkLst>
            <pc:docMk/>
            <pc:sldMk cId="2418520222" sldId="301"/>
            <ac:spMk id="4" creationId="{C27B55F1-771C-4B4F-93C8-F342A1998549}"/>
          </ac:spMkLst>
        </pc:spChg>
      </pc:sldChg>
      <pc:sldChg chg="add del setBg">
        <pc:chgData name="Paul Adams" userId="78f9f193424ede4b" providerId="LiveId" clId="{C17602A9-A032-4B99-BDC0-222F1A2C5CB3}" dt="2017-11-20T15:18:05.601" v="4"/>
        <pc:sldMkLst>
          <pc:docMk/>
          <pc:sldMk cId="3748930625" sldId="301"/>
        </pc:sldMkLst>
      </pc:sldChg>
      <pc:sldChg chg="addSp delSp modSp modAnim">
        <pc:chgData name="Paul Adams" userId="78f9f193424ede4b" providerId="LiveId" clId="{C17602A9-A032-4B99-BDC0-222F1A2C5CB3}" dt="2017-11-20T17:00:15.991" v="358"/>
        <pc:sldMkLst>
          <pc:docMk/>
          <pc:sldMk cId="3497128822" sldId="302"/>
        </pc:sldMkLst>
        <pc:spChg chg="mod">
          <ac:chgData name="Paul Adams" userId="78f9f193424ede4b" providerId="LiveId" clId="{C17602A9-A032-4B99-BDC0-222F1A2C5CB3}" dt="2017-11-20T15:19:11.354" v="12" actId="20577"/>
          <ac:spMkLst>
            <pc:docMk/>
            <pc:sldMk cId="3497128822" sldId="302"/>
            <ac:spMk id="3" creationId="{77432F2D-8E32-4134-8828-E78E3D7132A3}"/>
          </ac:spMkLst>
        </pc:spChg>
        <pc:spChg chg="mod">
          <ac:chgData name="Paul Adams" userId="78f9f193424ede4b" providerId="LiveId" clId="{C17602A9-A032-4B99-BDC0-222F1A2C5CB3}" dt="2017-11-20T16:23:19.312" v="237" actId="1076"/>
          <ac:spMkLst>
            <pc:docMk/>
            <pc:sldMk cId="3497128822" sldId="302"/>
            <ac:spMk id="4" creationId="{C27B55F1-771C-4B4F-93C8-F342A1998549}"/>
          </ac:spMkLst>
        </pc:spChg>
        <pc:picChg chg="add del mod">
          <ac:chgData name="Paul Adams" userId="78f9f193424ede4b" providerId="LiveId" clId="{C17602A9-A032-4B99-BDC0-222F1A2C5CB3}" dt="2017-11-20T16:15:15.568" v="221" actId="931"/>
          <ac:picMkLst>
            <pc:docMk/>
            <pc:sldMk cId="3497128822" sldId="302"/>
            <ac:picMk id="6" creationId="{E04C7717-27A8-457D-9E13-F3385810BD6B}"/>
          </ac:picMkLst>
        </pc:picChg>
        <pc:picChg chg="add del mod">
          <ac:chgData name="Paul Adams" userId="78f9f193424ede4b" providerId="LiveId" clId="{C17602A9-A032-4B99-BDC0-222F1A2C5CB3}" dt="2017-11-20T16:16:09.159" v="229"/>
          <ac:picMkLst>
            <pc:docMk/>
            <pc:sldMk cId="3497128822" sldId="302"/>
            <ac:picMk id="7" creationId="{53C79243-D414-4DE1-A181-A2E11653FAE1}"/>
          </ac:picMkLst>
        </pc:picChg>
        <pc:picChg chg="add mod">
          <ac:chgData name="Paul Adams" userId="78f9f193424ede4b" providerId="LiveId" clId="{C17602A9-A032-4B99-BDC0-222F1A2C5CB3}" dt="2017-11-20T16:23:36.562" v="241" actId="688"/>
          <ac:picMkLst>
            <pc:docMk/>
            <pc:sldMk cId="3497128822" sldId="302"/>
            <ac:picMk id="9" creationId="{85FE788F-BEE7-4243-A1BB-8E57C145B055}"/>
          </ac:picMkLst>
        </pc:picChg>
      </pc:sldChg>
      <pc:sldChg chg="add del setBg">
        <pc:chgData name="Paul Adams" userId="78f9f193424ede4b" providerId="LiveId" clId="{C17602A9-A032-4B99-BDC0-222F1A2C5CB3}" dt="2017-11-20T15:18:05.220" v="3"/>
        <pc:sldMkLst>
          <pc:docMk/>
          <pc:sldMk cId="4274362526" sldId="302"/>
        </pc:sldMkLst>
      </pc:sldChg>
      <pc:sldChg chg="modSp modAnim">
        <pc:chgData name="Paul Adams" userId="78f9f193424ede4b" providerId="LiveId" clId="{C17602A9-A032-4B99-BDC0-222F1A2C5CB3}" dt="2017-11-20T16:56:39.641" v="337"/>
        <pc:sldMkLst>
          <pc:docMk/>
          <pc:sldMk cId="1406573255" sldId="303"/>
        </pc:sldMkLst>
        <pc:spChg chg="mod">
          <ac:chgData name="Paul Adams" userId="78f9f193424ede4b" providerId="LiveId" clId="{C17602A9-A032-4B99-BDC0-222F1A2C5CB3}" dt="2017-11-20T15:58:56.504" v="139" actId="20577"/>
          <ac:spMkLst>
            <pc:docMk/>
            <pc:sldMk cId="1406573255" sldId="303"/>
            <ac:spMk id="4" creationId="{C27B55F1-771C-4B4F-93C8-F342A1998549}"/>
          </ac:spMkLst>
        </pc:spChg>
      </pc:sldChg>
      <pc:sldChg chg="modSp modAnim">
        <pc:chgData name="Paul Adams" userId="78f9f193424ede4b" providerId="LiveId" clId="{C17602A9-A032-4B99-BDC0-222F1A2C5CB3}" dt="2017-11-20T16:56:50.791" v="339"/>
        <pc:sldMkLst>
          <pc:docMk/>
          <pc:sldMk cId="3729968875" sldId="304"/>
        </pc:sldMkLst>
        <pc:spChg chg="mod">
          <ac:chgData name="Paul Adams" userId="78f9f193424ede4b" providerId="LiveId" clId="{C17602A9-A032-4B99-BDC0-222F1A2C5CB3}" dt="2017-11-20T16:01:40.041" v="150" actId="6549"/>
          <ac:spMkLst>
            <pc:docMk/>
            <pc:sldMk cId="3729968875" sldId="304"/>
            <ac:spMk id="4" creationId="{C27B55F1-771C-4B4F-93C8-F342A1998549}"/>
          </ac:spMkLst>
        </pc:spChg>
      </pc:sldChg>
      <pc:sldChg chg="modSp modAnim">
        <pc:chgData name="Paul Adams" userId="78f9f193424ede4b" providerId="LiveId" clId="{C17602A9-A032-4B99-BDC0-222F1A2C5CB3}" dt="2017-11-20T16:57:17.811" v="343"/>
        <pc:sldMkLst>
          <pc:docMk/>
          <pc:sldMk cId="4119199643" sldId="305"/>
        </pc:sldMkLst>
        <pc:spChg chg="mod">
          <ac:chgData name="Paul Adams" userId="78f9f193424ede4b" providerId="LiveId" clId="{C17602A9-A032-4B99-BDC0-222F1A2C5CB3}" dt="2017-11-20T16:06:45.958" v="207" actId="20577"/>
          <ac:spMkLst>
            <pc:docMk/>
            <pc:sldMk cId="4119199643" sldId="305"/>
            <ac:spMk id="4" creationId="{C27B55F1-771C-4B4F-93C8-F342A1998549}"/>
          </ac:spMkLst>
        </pc:spChg>
      </pc:sldChg>
      <pc:sldChg chg="modSp modAnim">
        <pc:chgData name="Paul Adams" userId="78f9f193424ede4b" providerId="LiveId" clId="{C17602A9-A032-4B99-BDC0-222F1A2C5CB3}" dt="2017-11-20T16:57:27.407" v="344"/>
        <pc:sldMkLst>
          <pc:docMk/>
          <pc:sldMk cId="1061653323" sldId="306"/>
        </pc:sldMkLst>
        <pc:spChg chg="mod">
          <ac:chgData name="Paul Adams" userId="78f9f193424ede4b" providerId="LiveId" clId="{C17602A9-A032-4B99-BDC0-222F1A2C5CB3}" dt="2017-11-20T16:07:33.606" v="217" actId="20577"/>
          <ac:spMkLst>
            <pc:docMk/>
            <pc:sldMk cId="1061653323" sldId="306"/>
            <ac:spMk id="4" creationId="{C27B55F1-771C-4B4F-93C8-F342A1998549}"/>
          </ac:spMkLst>
        </pc:spChg>
      </pc:sldChg>
      <pc:sldChg chg="modSp modAnim">
        <pc:chgData name="Paul Adams" userId="78f9f193424ede4b" providerId="LiveId" clId="{C17602A9-A032-4B99-BDC0-222F1A2C5CB3}" dt="2017-11-20T16:57:53.332" v="346"/>
        <pc:sldMkLst>
          <pc:docMk/>
          <pc:sldMk cId="203987223" sldId="307"/>
        </pc:sldMkLst>
        <pc:spChg chg="mod">
          <ac:chgData name="Paul Adams" userId="78f9f193424ede4b" providerId="LiveId" clId="{C17602A9-A032-4B99-BDC0-222F1A2C5CB3}" dt="2017-11-20T16:45:04.105" v="258" actId="20577"/>
          <ac:spMkLst>
            <pc:docMk/>
            <pc:sldMk cId="203987223" sldId="307"/>
            <ac:spMk id="4" creationId="{C27B55F1-771C-4B4F-93C8-F342A1998549}"/>
          </ac:spMkLst>
        </pc:spChg>
      </pc:sldChg>
      <pc:sldChg chg="modSp modAnim">
        <pc:chgData name="Paul Adams" userId="78f9f193424ede4b" providerId="LiveId" clId="{C17602A9-A032-4B99-BDC0-222F1A2C5CB3}" dt="2017-11-20T16:58:03.144" v="347"/>
        <pc:sldMkLst>
          <pc:docMk/>
          <pc:sldMk cId="409991013" sldId="308"/>
        </pc:sldMkLst>
        <pc:spChg chg="mod">
          <ac:chgData name="Paul Adams" userId="78f9f193424ede4b" providerId="LiveId" clId="{C17602A9-A032-4B99-BDC0-222F1A2C5CB3}" dt="2017-11-20T16:51:33.398" v="318" actId="313"/>
          <ac:spMkLst>
            <pc:docMk/>
            <pc:sldMk cId="409991013" sldId="308"/>
            <ac:spMk id="4" creationId="{C27B55F1-771C-4B4F-93C8-F342A1998549}"/>
          </ac:spMkLst>
        </pc:spChg>
      </pc:sldChg>
      <pc:sldChg chg="add del setBg">
        <pc:chgData name="Paul Adams" userId="78f9f193424ede4b" providerId="LiveId" clId="{C17602A9-A032-4B99-BDC0-222F1A2C5CB3}" dt="2017-11-20T16:51:43.624" v="320"/>
        <pc:sldMkLst>
          <pc:docMk/>
          <pc:sldMk cId="1555315449" sldId="309"/>
        </pc:sldMkLst>
      </pc:sldChg>
      <pc:sldChg chg="modSp modAnim">
        <pc:chgData name="Paul Adams" userId="78f9f193424ede4b" providerId="LiveId" clId="{C17602A9-A032-4B99-BDC0-222F1A2C5CB3}" dt="2017-11-20T16:58:14.608" v="348"/>
        <pc:sldMkLst>
          <pc:docMk/>
          <pc:sldMk cId="3905380969" sldId="309"/>
        </pc:sldMkLst>
        <pc:spChg chg="mod">
          <ac:chgData name="Paul Adams" userId="78f9f193424ede4b" providerId="LiveId" clId="{C17602A9-A032-4B99-BDC0-222F1A2C5CB3}" dt="2017-11-20T16:53:20.475" v="330" actId="20577"/>
          <ac:spMkLst>
            <pc:docMk/>
            <pc:sldMk cId="3905380969" sldId="309"/>
            <ac:spMk id="4" creationId="{C27B55F1-771C-4B4F-93C8-F342A199854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B90A4-BEA1-4CAD-BB14-6C5A061827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97AD25-77AB-457C-A893-D76E88B936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316182-4523-4334-B2F7-0DFA02346C9E}"/>
              </a:ext>
            </a:extLst>
          </p:cNvPr>
          <p:cNvSpPr>
            <a:spLocks noGrp="1"/>
          </p:cNvSpPr>
          <p:nvPr>
            <p:ph type="dt" sz="half" idx="10"/>
          </p:nvPr>
        </p:nvSpPr>
        <p:spPr/>
        <p:txBody>
          <a:bodyPr/>
          <a:lstStyle/>
          <a:p>
            <a:fld id="{297095C9-60AC-4C71-B962-71EF1B3FFE15}" type="datetimeFigureOut">
              <a:rPr lang="en-US" smtClean="0"/>
              <a:t>11/21/2017</a:t>
            </a:fld>
            <a:endParaRPr lang="en-US"/>
          </a:p>
        </p:txBody>
      </p:sp>
      <p:sp>
        <p:nvSpPr>
          <p:cNvPr id="5" name="Footer Placeholder 4">
            <a:extLst>
              <a:ext uri="{FF2B5EF4-FFF2-40B4-BE49-F238E27FC236}">
                <a16:creationId xmlns:a16="http://schemas.microsoft.com/office/drawing/2014/main" id="{D0963954-0CAA-48FE-9EE2-9E9D499DB5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4BECC7-7A00-4241-B132-7F2FA6E0539F}"/>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253540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607B2-9DA2-4FB4-BC1B-D2F5987FE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A087DE-F106-42D5-88D8-CEB2A888D8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DECED-3AE1-4F1D-AC84-CD5C870A8945}"/>
              </a:ext>
            </a:extLst>
          </p:cNvPr>
          <p:cNvSpPr>
            <a:spLocks noGrp="1"/>
          </p:cNvSpPr>
          <p:nvPr>
            <p:ph type="dt" sz="half" idx="10"/>
          </p:nvPr>
        </p:nvSpPr>
        <p:spPr/>
        <p:txBody>
          <a:bodyPr/>
          <a:lstStyle/>
          <a:p>
            <a:fld id="{297095C9-60AC-4C71-B962-71EF1B3FFE15}" type="datetimeFigureOut">
              <a:rPr lang="en-US" smtClean="0"/>
              <a:t>11/21/2017</a:t>
            </a:fld>
            <a:endParaRPr lang="en-US"/>
          </a:p>
        </p:txBody>
      </p:sp>
      <p:sp>
        <p:nvSpPr>
          <p:cNvPr id="5" name="Footer Placeholder 4">
            <a:extLst>
              <a:ext uri="{FF2B5EF4-FFF2-40B4-BE49-F238E27FC236}">
                <a16:creationId xmlns:a16="http://schemas.microsoft.com/office/drawing/2014/main" id="{A3F10CA4-B77B-40D4-9E4F-770CA76D86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0D0CE9-E15E-4B40-AC15-19682A1CABB7}"/>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45599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B4CB07-0125-4DD0-9032-7D46129BA8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E472CF-7C0D-4786-8F28-41FE6E739C3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8A51D9-4670-4B8B-981E-9267D30D1EFF}"/>
              </a:ext>
            </a:extLst>
          </p:cNvPr>
          <p:cNvSpPr>
            <a:spLocks noGrp="1"/>
          </p:cNvSpPr>
          <p:nvPr>
            <p:ph type="dt" sz="half" idx="10"/>
          </p:nvPr>
        </p:nvSpPr>
        <p:spPr/>
        <p:txBody>
          <a:bodyPr/>
          <a:lstStyle/>
          <a:p>
            <a:fld id="{297095C9-60AC-4C71-B962-71EF1B3FFE15}" type="datetimeFigureOut">
              <a:rPr lang="en-US" smtClean="0"/>
              <a:t>11/21/2017</a:t>
            </a:fld>
            <a:endParaRPr lang="en-US"/>
          </a:p>
        </p:txBody>
      </p:sp>
      <p:sp>
        <p:nvSpPr>
          <p:cNvPr id="5" name="Footer Placeholder 4">
            <a:extLst>
              <a:ext uri="{FF2B5EF4-FFF2-40B4-BE49-F238E27FC236}">
                <a16:creationId xmlns:a16="http://schemas.microsoft.com/office/drawing/2014/main" id="{0FAE8D99-DA15-4662-933A-6D3E22B79E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B97C4F-9326-47C9-B19C-7FB3A2875CC9}"/>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1270607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B1369-DDD0-4EF2-B797-0DC7E1CC60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24CDB4-F59C-4FBE-80A9-16209FB7504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560A8-F86B-4950-B873-067AAC44CF05}"/>
              </a:ext>
            </a:extLst>
          </p:cNvPr>
          <p:cNvSpPr>
            <a:spLocks noGrp="1"/>
          </p:cNvSpPr>
          <p:nvPr>
            <p:ph type="dt" sz="half" idx="10"/>
          </p:nvPr>
        </p:nvSpPr>
        <p:spPr/>
        <p:txBody>
          <a:bodyPr/>
          <a:lstStyle/>
          <a:p>
            <a:fld id="{297095C9-60AC-4C71-B962-71EF1B3FFE15}" type="datetimeFigureOut">
              <a:rPr lang="en-US" smtClean="0"/>
              <a:t>11/21/2017</a:t>
            </a:fld>
            <a:endParaRPr lang="en-US"/>
          </a:p>
        </p:txBody>
      </p:sp>
      <p:sp>
        <p:nvSpPr>
          <p:cNvPr id="5" name="Footer Placeholder 4">
            <a:extLst>
              <a:ext uri="{FF2B5EF4-FFF2-40B4-BE49-F238E27FC236}">
                <a16:creationId xmlns:a16="http://schemas.microsoft.com/office/drawing/2014/main" id="{F79B5D22-75FA-472D-9B9F-3942A49118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30E67B-77D6-4B2F-8EB6-EC5D19EAE286}"/>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1080560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1F9A1-0AD0-450A-B37D-7A41795DEA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48F0DB-B713-4F66-92B6-E7FA5AD127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24BCF-EF3B-48C2-B87B-585FBAFB07EF}"/>
              </a:ext>
            </a:extLst>
          </p:cNvPr>
          <p:cNvSpPr>
            <a:spLocks noGrp="1"/>
          </p:cNvSpPr>
          <p:nvPr>
            <p:ph type="dt" sz="half" idx="10"/>
          </p:nvPr>
        </p:nvSpPr>
        <p:spPr/>
        <p:txBody>
          <a:bodyPr/>
          <a:lstStyle/>
          <a:p>
            <a:fld id="{297095C9-60AC-4C71-B962-71EF1B3FFE15}" type="datetimeFigureOut">
              <a:rPr lang="en-US" smtClean="0"/>
              <a:t>11/21/2017</a:t>
            </a:fld>
            <a:endParaRPr lang="en-US"/>
          </a:p>
        </p:txBody>
      </p:sp>
      <p:sp>
        <p:nvSpPr>
          <p:cNvPr id="5" name="Footer Placeholder 4">
            <a:extLst>
              <a:ext uri="{FF2B5EF4-FFF2-40B4-BE49-F238E27FC236}">
                <a16:creationId xmlns:a16="http://schemas.microsoft.com/office/drawing/2014/main" id="{A0523E1C-869C-43E0-9041-82570F85AB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24C95D-BE8D-4331-BDEC-BCFF2604C2C8}"/>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11490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B288E-CB00-4BC7-B903-DA917E5FA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A43766-5C6D-40D9-AD6C-D4F6DD49662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6DBA7E-ACC9-424C-B81E-A425845DD8F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B5BEC0-1B06-4FBE-A143-B637309AD2ED}"/>
              </a:ext>
            </a:extLst>
          </p:cNvPr>
          <p:cNvSpPr>
            <a:spLocks noGrp="1"/>
          </p:cNvSpPr>
          <p:nvPr>
            <p:ph type="dt" sz="half" idx="10"/>
          </p:nvPr>
        </p:nvSpPr>
        <p:spPr/>
        <p:txBody>
          <a:bodyPr/>
          <a:lstStyle/>
          <a:p>
            <a:fld id="{297095C9-60AC-4C71-B962-71EF1B3FFE15}" type="datetimeFigureOut">
              <a:rPr lang="en-US" smtClean="0"/>
              <a:t>11/21/2017</a:t>
            </a:fld>
            <a:endParaRPr lang="en-US"/>
          </a:p>
        </p:txBody>
      </p:sp>
      <p:sp>
        <p:nvSpPr>
          <p:cNvPr id="6" name="Footer Placeholder 5">
            <a:extLst>
              <a:ext uri="{FF2B5EF4-FFF2-40B4-BE49-F238E27FC236}">
                <a16:creationId xmlns:a16="http://schemas.microsoft.com/office/drawing/2014/main" id="{9A2EB702-B031-43B6-84DB-26695A0414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1DD3A7-0419-4270-A781-4170FDB86F9E}"/>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435308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0DC20-C194-424E-9952-69916C2784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3A13E9-B1E1-4DFE-BF29-393E3019BA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8B87CE-5A14-427F-ABC6-B5D44F531B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97A7B1-41EE-4424-8370-1B3E5FE30B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3C1328-7A90-4583-8C13-A92F65F2EA1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3B4102-DDE1-4542-95E5-19BCD6D995ED}"/>
              </a:ext>
            </a:extLst>
          </p:cNvPr>
          <p:cNvSpPr>
            <a:spLocks noGrp="1"/>
          </p:cNvSpPr>
          <p:nvPr>
            <p:ph type="dt" sz="half" idx="10"/>
          </p:nvPr>
        </p:nvSpPr>
        <p:spPr/>
        <p:txBody>
          <a:bodyPr/>
          <a:lstStyle/>
          <a:p>
            <a:fld id="{297095C9-60AC-4C71-B962-71EF1B3FFE15}" type="datetimeFigureOut">
              <a:rPr lang="en-US" smtClean="0"/>
              <a:t>11/21/2017</a:t>
            </a:fld>
            <a:endParaRPr lang="en-US"/>
          </a:p>
        </p:txBody>
      </p:sp>
      <p:sp>
        <p:nvSpPr>
          <p:cNvPr id="8" name="Footer Placeholder 7">
            <a:extLst>
              <a:ext uri="{FF2B5EF4-FFF2-40B4-BE49-F238E27FC236}">
                <a16:creationId xmlns:a16="http://schemas.microsoft.com/office/drawing/2014/main" id="{2188A749-8165-453A-B37F-04B099DA4E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F3262F-24F2-4C3A-B01F-E251AD848477}"/>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3824838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59A93-0333-4495-9B0B-7BF716E9D3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81DEB3-73BA-44BD-B3C5-0E3898492E3F}"/>
              </a:ext>
            </a:extLst>
          </p:cNvPr>
          <p:cNvSpPr>
            <a:spLocks noGrp="1"/>
          </p:cNvSpPr>
          <p:nvPr>
            <p:ph type="dt" sz="half" idx="10"/>
          </p:nvPr>
        </p:nvSpPr>
        <p:spPr/>
        <p:txBody>
          <a:bodyPr/>
          <a:lstStyle/>
          <a:p>
            <a:fld id="{297095C9-60AC-4C71-B962-71EF1B3FFE15}" type="datetimeFigureOut">
              <a:rPr lang="en-US" smtClean="0"/>
              <a:t>11/21/2017</a:t>
            </a:fld>
            <a:endParaRPr lang="en-US"/>
          </a:p>
        </p:txBody>
      </p:sp>
      <p:sp>
        <p:nvSpPr>
          <p:cNvPr id="4" name="Footer Placeholder 3">
            <a:extLst>
              <a:ext uri="{FF2B5EF4-FFF2-40B4-BE49-F238E27FC236}">
                <a16:creationId xmlns:a16="http://schemas.microsoft.com/office/drawing/2014/main" id="{71BD7C4D-E115-4C43-90E8-439A29C142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D58F4C-71ED-43DF-A1DF-73611ABCCE30}"/>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4229059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E54EB2-0027-4561-B44B-BAB33C3FAF01}"/>
              </a:ext>
            </a:extLst>
          </p:cNvPr>
          <p:cNvSpPr>
            <a:spLocks noGrp="1"/>
          </p:cNvSpPr>
          <p:nvPr>
            <p:ph type="dt" sz="half" idx="10"/>
          </p:nvPr>
        </p:nvSpPr>
        <p:spPr/>
        <p:txBody>
          <a:bodyPr/>
          <a:lstStyle/>
          <a:p>
            <a:fld id="{297095C9-60AC-4C71-B962-71EF1B3FFE15}" type="datetimeFigureOut">
              <a:rPr lang="en-US" smtClean="0"/>
              <a:t>11/21/2017</a:t>
            </a:fld>
            <a:endParaRPr lang="en-US"/>
          </a:p>
        </p:txBody>
      </p:sp>
      <p:sp>
        <p:nvSpPr>
          <p:cNvPr id="3" name="Footer Placeholder 2">
            <a:extLst>
              <a:ext uri="{FF2B5EF4-FFF2-40B4-BE49-F238E27FC236}">
                <a16:creationId xmlns:a16="http://schemas.microsoft.com/office/drawing/2014/main" id="{E67B0F45-AE75-4F31-B121-08C3115B93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0FE6FD-13C3-45AE-863D-9CF7491DCD0B}"/>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3396560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12262-6462-46A9-B18E-00684DB1E7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7F6404-A40B-4DD0-9AB3-D1A22DBED3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ADBBD2-302E-467A-B366-6C4C7DB5AF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607EFB-6A74-41B4-80D1-0900B4B27702}"/>
              </a:ext>
            </a:extLst>
          </p:cNvPr>
          <p:cNvSpPr>
            <a:spLocks noGrp="1"/>
          </p:cNvSpPr>
          <p:nvPr>
            <p:ph type="dt" sz="half" idx="10"/>
          </p:nvPr>
        </p:nvSpPr>
        <p:spPr/>
        <p:txBody>
          <a:bodyPr/>
          <a:lstStyle/>
          <a:p>
            <a:fld id="{297095C9-60AC-4C71-B962-71EF1B3FFE15}" type="datetimeFigureOut">
              <a:rPr lang="en-US" smtClean="0"/>
              <a:t>11/21/2017</a:t>
            </a:fld>
            <a:endParaRPr lang="en-US"/>
          </a:p>
        </p:txBody>
      </p:sp>
      <p:sp>
        <p:nvSpPr>
          <p:cNvPr id="6" name="Footer Placeholder 5">
            <a:extLst>
              <a:ext uri="{FF2B5EF4-FFF2-40B4-BE49-F238E27FC236}">
                <a16:creationId xmlns:a16="http://schemas.microsoft.com/office/drawing/2014/main" id="{0253AF97-3ACB-459C-933A-BDE2DF6E01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BBE518-8535-469B-B501-A9A850A2FD25}"/>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395694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762ED-CB5A-4A31-A47F-78DBD00716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726B55-43AB-44DD-BC54-B5CFA2BF8C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67360D-5DE0-4232-A815-05D75EC926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156A5B-A4ED-4D05-8F72-11AB6BFE70C3}"/>
              </a:ext>
            </a:extLst>
          </p:cNvPr>
          <p:cNvSpPr>
            <a:spLocks noGrp="1"/>
          </p:cNvSpPr>
          <p:nvPr>
            <p:ph type="dt" sz="half" idx="10"/>
          </p:nvPr>
        </p:nvSpPr>
        <p:spPr/>
        <p:txBody>
          <a:bodyPr/>
          <a:lstStyle/>
          <a:p>
            <a:fld id="{297095C9-60AC-4C71-B962-71EF1B3FFE15}" type="datetimeFigureOut">
              <a:rPr lang="en-US" smtClean="0"/>
              <a:t>11/21/2017</a:t>
            </a:fld>
            <a:endParaRPr lang="en-US"/>
          </a:p>
        </p:txBody>
      </p:sp>
      <p:sp>
        <p:nvSpPr>
          <p:cNvPr id="6" name="Footer Placeholder 5">
            <a:extLst>
              <a:ext uri="{FF2B5EF4-FFF2-40B4-BE49-F238E27FC236}">
                <a16:creationId xmlns:a16="http://schemas.microsoft.com/office/drawing/2014/main" id="{7E91F175-3BBF-4F66-B678-74F66442B2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F881BF-EA04-43BA-AEFE-7C72DF1AB60F}"/>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265731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06C469-99CA-4679-AC22-44DF60140C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D9CE90-34E8-42AF-B6C1-19C000F8DB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CC354A-3B9C-4EC4-BD11-92BF2F3CB2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095C9-60AC-4C71-B962-71EF1B3FFE15}" type="datetimeFigureOut">
              <a:rPr lang="en-US" smtClean="0"/>
              <a:t>11/21/2017</a:t>
            </a:fld>
            <a:endParaRPr lang="en-US"/>
          </a:p>
        </p:txBody>
      </p:sp>
      <p:sp>
        <p:nvSpPr>
          <p:cNvPr id="5" name="Footer Placeholder 4">
            <a:extLst>
              <a:ext uri="{FF2B5EF4-FFF2-40B4-BE49-F238E27FC236}">
                <a16:creationId xmlns:a16="http://schemas.microsoft.com/office/drawing/2014/main" id="{3BFAC60C-A33F-4DD9-9217-54EF7FC97D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98C6BC-712F-4B23-8EE9-F61361AB25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5ACDB-5C5E-4B3D-9C27-6CAAF6A23FC2}" type="slidenum">
              <a:rPr lang="en-US" smtClean="0"/>
              <a:t>‹#›</a:t>
            </a:fld>
            <a:endParaRPr lang="en-US"/>
          </a:p>
        </p:txBody>
      </p:sp>
    </p:spTree>
    <p:extLst>
      <p:ext uri="{BB962C8B-B14F-4D97-AF65-F5344CB8AC3E}">
        <p14:creationId xmlns:p14="http://schemas.microsoft.com/office/powerpoint/2010/main" val="2899721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142875" y="0"/>
            <a:ext cx="11849100" cy="879567"/>
          </a:xfrm>
        </p:spPr>
        <p:txBody>
          <a:bodyPr>
            <a:normAutofit/>
          </a:bodyPr>
          <a:lstStyle/>
          <a:p>
            <a:pPr algn="ctr"/>
            <a:r>
              <a:rPr lang="en-US" sz="5400" b="1" dirty="0"/>
              <a:t>Scripture Reading – Matthew 27:15-23</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142875" y="1105989"/>
            <a:ext cx="11906249" cy="5752011"/>
          </a:xfrm>
        </p:spPr>
        <p:txBody>
          <a:bodyPr>
            <a:normAutofit fontScale="70000" lnSpcReduction="20000"/>
          </a:bodyPr>
          <a:lstStyle/>
          <a:p>
            <a:pPr marL="0" lvl="1" indent="0" algn="ctr">
              <a:buNone/>
            </a:pPr>
            <a:r>
              <a:rPr lang="en-US" sz="4400" dirty="0"/>
              <a:t>“Now at the feast the governor was accustomed to releasing to the multitude one prisoner whom they wished. And at that time they had a notorious prisoner called Barabbas. Therefore, when they had gathered together, Pilate said to them, ‘Whom do you want me to release to you? Barabbas, or Jesus who is called Christ?’ For he knew that they had handed Him over because of envy. While he was sitting on the judgment seat, his wife sent to him, saying, ‘Have nothing to do with that just Man, for I have suffered many things today in a dream because of Him.’ But the chief priests and elders persuaded the multitudes that they should ask for Barabbas and destroy Jesus. The governor answered and said to them, ‘Which of the two do you want me to release to you?’ They said, ‘Barabbas!’ Pilate said to them, ‘What then shall I do with Jesus who is called Christ?’ They all said to him, ‘Let Him be crucified!’ Then the governor said, ‘Why, what evil has He done?’ But they cried out all the more, saying, ‘Let Him be crucified!’”</a:t>
            </a:r>
          </a:p>
        </p:txBody>
      </p:sp>
    </p:spTree>
    <p:extLst>
      <p:ext uri="{BB962C8B-B14F-4D97-AF65-F5344CB8AC3E}">
        <p14:creationId xmlns:p14="http://schemas.microsoft.com/office/powerpoint/2010/main" val="1294369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The Response To Jesus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79898" y="1149531"/>
            <a:ext cx="3246776" cy="5708469"/>
          </a:xfrm>
        </p:spPr>
        <p:txBody>
          <a:bodyPr>
            <a:normAutofit/>
          </a:bodyPr>
          <a:lstStyle/>
          <a:p>
            <a:pPr>
              <a:buFont typeface="Wingdings" panose="05000000000000000000" pitchFamily="2" charset="2"/>
              <a:buChar char="Ø"/>
            </a:pPr>
            <a:r>
              <a:rPr lang="en-US" sz="3500" dirty="0"/>
              <a:t>People Were Astonished</a:t>
            </a:r>
          </a:p>
          <a:p>
            <a:pPr>
              <a:buFont typeface="Wingdings" panose="05000000000000000000" pitchFamily="2" charset="2"/>
              <a:buChar char="Ø"/>
            </a:pPr>
            <a:endParaRPr lang="en-US" sz="3500" dirty="0"/>
          </a:p>
          <a:p>
            <a:pPr>
              <a:buFont typeface="Wingdings" panose="05000000000000000000" pitchFamily="2" charset="2"/>
              <a:buChar char="Ø"/>
            </a:pPr>
            <a:r>
              <a:rPr lang="en-US" sz="3500" dirty="0"/>
              <a:t>They Saw The Authority Of Jesus’ Teaching</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Multitudes Followed Jesus</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r>
              <a:rPr lang="en-US" sz="3200" dirty="0">
                <a:solidFill>
                  <a:srgbClr val="44546A">
                    <a:lumMod val="20000"/>
                    <a:lumOff val="80000"/>
                  </a:srgbClr>
                </a:solidFill>
              </a:rPr>
              <a:t>“When He had come down from the mountain, great multitudes followed Him.”  (Matthew 8:1)</a:t>
            </a:r>
          </a:p>
          <a:p>
            <a:pPr lvl="0" algn="ct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a typeface="+mn-ea"/>
              <a:cs typeface="+mn-cs"/>
            </a:endParaRPr>
          </a:p>
          <a:p>
            <a:pPr lvl="0" algn="ctr"/>
            <a:r>
              <a:rPr lang="en-US" sz="3200" dirty="0">
                <a:solidFill>
                  <a:srgbClr val="44546A">
                    <a:lumMod val="20000"/>
                    <a:lumOff val="80000"/>
                  </a:srgbClr>
                </a:solidFill>
              </a:rPr>
              <a:t>“When Jesus heard it, He departed from there by boat to a deserted place by Himself. But when the multitudes heard it, they followed Him on foot from the cities. And when Jesus went out He saw a great multitude; and He was moved with compassion for them, and healed their sick” (Matthew 14:13-14)</a:t>
            </a: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8520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The Response To Jesus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79898" y="1149531"/>
            <a:ext cx="3246776" cy="5708469"/>
          </a:xfrm>
        </p:spPr>
        <p:txBody>
          <a:bodyPr>
            <a:normAutofit/>
          </a:bodyPr>
          <a:lstStyle/>
          <a:p>
            <a:pPr>
              <a:buFont typeface="Wingdings" panose="05000000000000000000" pitchFamily="2" charset="2"/>
              <a:buChar char="Ø"/>
            </a:pPr>
            <a:r>
              <a:rPr lang="en-US" sz="3500" dirty="0"/>
              <a:t>People Were Astonished</a:t>
            </a:r>
          </a:p>
          <a:p>
            <a:pPr>
              <a:buFont typeface="Wingdings" panose="05000000000000000000" pitchFamily="2" charset="2"/>
              <a:buChar char="Ø"/>
            </a:pPr>
            <a:endParaRPr lang="en-US" sz="3500" dirty="0"/>
          </a:p>
          <a:p>
            <a:pPr>
              <a:buFont typeface="Wingdings" panose="05000000000000000000" pitchFamily="2" charset="2"/>
              <a:buChar char="Ø"/>
            </a:pPr>
            <a:r>
              <a:rPr lang="en-US" sz="3500" dirty="0"/>
              <a:t>They Saw The Authority Of Jesus’ Teaching</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Multitudes Followed Jesus</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endParaRPr lang="en-US" sz="3200" dirty="0">
              <a:solidFill>
                <a:srgbClr val="44546A">
                  <a:lumMod val="20000"/>
                  <a:lumOff val="80000"/>
                </a:srgbClr>
              </a:solidFill>
            </a:endParaRPr>
          </a:p>
          <a:p>
            <a:pPr lvl="0" algn="ctr"/>
            <a:r>
              <a:rPr lang="en-US" sz="3200" dirty="0">
                <a:solidFill>
                  <a:srgbClr val="44546A">
                    <a:lumMod val="20000"/>
                    <a:lumOff val="80000"/>
                  </a:srgbClr>
                </a:solidFill>
              </a:rPr>
              <a:t>“From that time many of His disciples went back and walked with Him no more. Then Jesus said to the twelve, ‘Do you also want to go away?’ But Simon Peter answered Him, ‘Lord, to whom shall we go? You have the words of eternal life. Also we have come to believe and know that You are the Christ, the Son of the living God.’”  (John 6:66-69)</a:t>
            </a: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987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The Response To Jesus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79898" y="1149531"/>
            <a:ext cx="3246776" cy="5708469"/>
          </a:xfrm>
        </p:spPr>
        <p:txBody>
          <a:bodyPr>
            <a:normAutofit/>
          </a:bodyPr>
          <a:lstStyle/>
          <a:p>
            <a:pPr>
              <a:buFont typeface="Wingdings" panose="05000000000000000000" pitchFamily="2" charset="2"/>
              <a:buChar char="Ø"/>
            </a:pPr>
            <a:r>
              <a:rPr lang="en-US" sz="3500" dirty="0"/>
              <a:t>People Were Astonished</a:t>
            </a:r>
          </a:p>
          <a:p>
            <a:pPr>
              <a:buFont typeface="Wingdings" panose="05000000000000000000" pitchFamily="2" charset="2"/>
              <a:buChar char="Ø"/>
            </a:pPr>
            <a:endParaRPr lang="en-US" sz="3500" dirty="0"/>
          </a:p>
          <a:p>
            <a:pPr>
              <a:buFont typeface="Wingdings" panose="05000000000000000000" pitchFamily="2" charset="2"/>
              <a:buChar char="Ø"/>
            </a:pPr>
            <a:r>
              <a:rPr lang="en-US" sz="3500" dirty="0"/>
              <a:t>They Saw The Authority Of Jesus’ Teaching</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Multitudes Followed Jesus</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r>
              <a:rPr lang="en-US" sz="2800" dirty="0">
                <a:solidFill>
                  <a:srgbClr val="44546A">
                    <a:lumMod val="20000"/>
                    <a:lumOff val="80000"/>
                  </a:srgbClr>
                </a:solidFill>
              </a:rPr>
              <a:t>“Now it happened as they journeyed on the road, that someone said to Him, ‘Lord, I will follow You wherever You go.’ And Jesus said to him, ‘Foxes have holes and birds of the air have nests, but the Son of Man has nowhere to lay His head.’ Then He said to another, ‘Follow Me.’ But he said, ‘Lord, let me first go and bury my father.’ Jesus said to him, ‘Let the dead bury their own dead, but you go and preach the kingdom of God.’ And another also said, ‘Lord, I will follow You, but let me first go and bid them farewell who are at my house.’ But Jesus said to him, ‘No one, having put his hand to the plow, and looking back, is fit for the kingdom of God.’” (Luke 9:57-62)</a:t>
            </a:r>
            <a:endParaRPr kumimoji="0" lang="en-US" sz="2800" b="0" i="0" u="none" strike="noStrike" kern="1200" cap="none" spc="0" normalizeH="0" baseline="0" noProof="0" dirty="0">
              <a:ln>
                <a:noFill/>
              </a:ln>
              <a:solidFill>
                <a:srgbClr val="44546A">
                  <a:lumMod val="20000"/>
                  <a:lumOff val="80000"/>
                </a:srgbClr>
              </a:solidFill>
              <a:effectLst/>
              <a:uLnTx/>
              <a:uFillTx/>
              <a:latin typeface="Calibri" panose="020F0502020204030204"/>
            </a:endParaRPr>
          </a:p>
        </p:txBody>
      </p:sp>
    </p:spTree>
    <p:extLst>
      <p:ext uri="{BB962C8B-B14F-4D97-AF65-F5344CB8AC3E}">
        <p14:creationId xmlns:p14="http://schemas.microsoft.com/office/powerpoint/2010/main" val="409991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The Response To Jesus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79898" y="1149531"/>
            <a:ext cx="3246776" cy="5708469"/>
          </a:xfrm>
        </p:spPr>
        <p:txBody>
          <a:bodyPr>
            <a:normAutofit/>
          </a:bodyPr>
          <a:lstStyle/>
          <a:p>
            <a:pPr>
              <a:buFont typeface="Wingdings" panose="05000000000000000000" pitchFamily="2" charset="2"/>
              <a:buChar char="Ø"/>
            </a:pPr>
            <a:r>
              <a:rPr lang="en-US" sz="3500" dirty="0"/>
              <a:t>People Were Astonished</a:t>
            </a:r>
          </a:p>
          <a:p>
            <a:pPr>
              <a:buFont typeface="Wingdings" panose="05000000000000000000" pitchFamily="2" charset="2"/>
              <a:buChar char="Ø"/>
            </a:pPr>
            <a:endParaRPr lang="en-US" sz="3500" dirty="0"/>
          </a:p>
          <a:p>
            <a:pPr>
              <a:buFont typeface="Wingdings" panose="05000000000000000000" pitchFamily="2" charset="2"/>
              <a:buChar char="Ø"/>
            </a:pPr>
            <a:r>
              <a:rPr lang="en-US" sz="3500" dirty="0"/>
              <a:t>They Saw The Authority Of Jesus’ Teaching</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Multitudes Followed Jesus</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endParaRPr lang="en-US" sz="3200" dirty="0">
              <a:solidFill>
                <a:srgbClr val="44546A">
                  <a:lumMod val="20000"/>
                  <a:lumOff val="80000"/>
                </a:srgbClr>
              </a:solidFill>
            </a:endParaRPr>
          </a:p>
          <a:p>
            <a:pPr lvl="0" algn="ctr"/>
            <a:r>
              <a:rPr lang="en-US" sz="3200" dirty="0">
                <a:solidFill>
                  <a:srgbClr val="44546A">
                    <a:lumMod val="20000"/>
                    <a:lumOff val="80000"/>
                  </a:srgbClr>
                </a:solidFill>
              </a:rPr>
              <a:t>“Then He said to them all, ‘If anyone desires to come after Me, let him deny himself, and take up his cross daily, and follow Me. For whoever desires to save his life will lose it, but whoever loses his life for My sake will save it. For what profit is it to a man if he gains the whole world, and is himself destroyed or lost?’” (Luke 9:23-25)</a:t>
            </a: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ndParaRPr>
          </a:p>
        </p:txBody>
      </p:sp>
    </p:spTree>
    <p:extLst>
      <p:ext uri="{BB962C8B-B14F-4D97-AF65-F5344CB8AC3E}">
        <p14:creationId xmlns:p14="http://schemas.microsoft.com/office/powerpoint/2010/main" val="3905380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The Response To Jesus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79898" y="1149531"/>
            <a:ext cx="3246776" cy="5708469"/>
          </a:xfrm>
        </p:spPr>
        <p:txBody>
          <a:bodyPr>
            <a:normAutofit/>
          </a:bodyPr>
          <a:lstStyle/>
          <a:p>
            <a:pPr>
              <a:buFont typeface="Wingdings" panose="05000000000000000000" pitchFamily="2" charset="2"/>
              <a:buChar char="Ø"/>
            </a:pPr>
            <a:r>
              <a:rPr lang="en-US" sz="3500" b="1" dirty="0"/>
              <a:t>People Were Astonished</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They Saw The Authority Of Jesus’ Teaching</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Multitudes Followed Jesus</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a typeface="+mn-ea"/>
              <a:cs typeface="+mn-cs"/>
            </a:endParaRPr>
          </a:p>
        </p:txBody>
      </p:sp>
      <p:pic>
        <p:nvPicPr>
          <p:cNvPr id="9" name="Picture 8" descr="A close up of a sign&#10;&#10;Description generated with very high confidence">
            <a:extLst>
              <a:ext uri="{FF2B5EF4-FFF2-40B4-BE49-F238E27FC236}">
                <a16:creationId xmlns:a16="http://schemas.microsoft.com/office/drawing/2014/main" id="{85FE788F-BEE7-4243-A1BB-8E57C145B0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331530">
            <a:off x="5381625" y="1400176"/>
            <a:ext cx="5162549" cy="5162549"/>
          </a:xfrm>
          <a:prstGeom prst="rect">
            <a:avLst/>
          </a:prstGeom>
        </p:spPr>
      </p:pic>
    </p:spTree>
    <p:extLst>
      <p:ext uri="{BB962C8B-B14F-4D97-AF65-F5344CB8AC3E}">
        <p14:creationId xmlns:p14="http://schemas.microsoft.com/office/powerpoint/2010/main" val="3497128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C8E9-595B-40D3-A42F-6E2632EC3990}"/>
              </a:ext>
            </a:extLst>
          </p:cNvPr>
          <p:cNvSpPr>
            <a:spLocks noGrp="1"/>
          </p:cNvSpPr>
          <p:nvPr>
            <p:ph type="ctrTitle"/>
          </p:nvPr>
        </p:nvSpPr>
        <p:spPr>
          <a:xfrm>
            <a:off x="1009650" y="0"/>
            <a:ext cx="11182350" cy="1258887"/>
          </a:xfrm>
        </p:spPr>
        <p:txBody>
          <a:bodyPr>
            <a:normAutofit/>
          </a:bodyPr>
          <a:lstStyle/>
          <a:p>
            <a:r>
              <a:rPr lang="en-US" sz="8000" b="1" dirty="0"/>
              <a:t>The Sermon on the Mount</a:t>
            </a:r>
          </a:p>
        </p:txBody>
      </p:sp>
      <p:sp>
        <p:nvSpPr>
          <p:cNvPr id="9" name="Subtitle 2">
            <a:extLst>
              <a:ext uri="{FF2B5EF4-FFF2-40B4-BE49-F238E27FC236}">
                <a16:creationId xmlns:a16="http://schemas.microsoft.com/office/drawing/2014/main" id="{3A0EBA64-A0A9-4044-A9C6-4389169A637B}"/>
              </a:ext>
            </a:extLst>
          </p:cNvPr>
          <p:cNvSpPr txBox="1">
            <a:spLocks/>
          </p:cNvSpPr>
          <p:nvPr/>
        </p:nvSpPr>
        <p:spPr>
          <a:xfrm>
            <a:off x="0" y="3575882"/>
            <a:ext cx="12192000" cy="697961"/>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chemeClr val="bg1"/>
                </a:solidFill>
              </a:rPr>
              <a:t>Ruining Good by Wanting to be Seen  Matthew 6:1-18</a:t>
            </a:r>
          </a:p>
        </p:txBody>
      </p:sp>
      <p:sp>
        <p:nvSpPr>
          <p:cNvPr id="10" name="Subtitle 2">
            <a:extLst>
              <a:ext uri="{FF2B5EF4-FFF2-40B4-BE49-F238E27FC236}">
                <a16:creationId xmlns:a16="http://schemas.microsoft.com/office/drawing/2014/main" id="{7FD3DF2A-4477-447A-ABC1-E2A7D38EF1AC}"/>
              </a:ext>
            </a:extLst>
          </p:cNvPr>
          <p:cNvSpPr txBox="1">
            <a:spLocks/>
          </p:cNvSpPr>
          <p:nvPr/>
        </p:nvSpPr>
        <p:spPr>
          <a:xfrm>
            <a:off x="1" y="2759170"/>
            <a:ext cx="12191999" cy="697962"/>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chemeClr val="bg1"/>
                </a:solidFill>
              </a:rPr>
              <a:t>Unrighteousness Begins in the Heart  Matthew 5:21-48</a:t>
            </a:r>
          </a:p>
        </p:txBody>
      </p:sp>
      <p:sp>
        <p:nvSpPr>
          <p:cNvPr id="12" name="Subtitle 2">
            <a:extLst>
              <a:ext uri="{FF2B5EF4-FFF2-40B4-BE49-F238E27FC236}">
                <a16:creationId xmlns:a16="http://schemas.microsoft.com/office/drawing/2014/main" id="{3EFD8635-F8A0-4E27-AEF3-91379CAA210A}"/>
              </a:ext>
            </a:extLst>
          </p:cNvPr>
          <p:cNvSpPr txBox="1">
            <a:spLocks/>
          </p:cNvSpPr>
          <p:nvPr/>
        </p:nvSpPr>
        <p:spPr>
          <a:xfrm>
            <a:off x="-1" y="1937911"/>
            <a:ext cx="12191999" cy="697961"/>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chemeClr val="bg1"/>
                </a:solidFill>
              </a:rPr>
              <a:t>To Destroy of Fulfill?  Matthew 5:17-20</a:t>
            </a:r>
          </a:p>
        </p:txBody>
      </p:sp>
      <p:sp>
        <p:nvSpPr>
          <p:cNvPr id="13" name="Subtitle 2">
            <a:extLst>
              <a:ext uri="{FF2B5EF4-FFF2-40B4-BE49-F238E27FC236}">
                <a16:creationId xmlns:a16="http://schemas.microsoft.com/office/drawing/2014/main" id="{D9742203-7388-4F9C-A932-41B186DD946C}"/>
              </a:ext>
            </a:extLst>
          </p:cNvPr>
          <p:cNvSpPr txBox="1">
            <a:spLocks/>
          </p:cNvSpPr>
          <p:nvPr/>
        </p:nvSpPr>
        <p:spPr>
          <a:xfrm>
            <a:off x="2" y="1119416"/>
            <a:ext cx="12191998" cy="697961"/>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chemeClr val="bg1"/>
                </a:solidFill>
              </a:rPr>
              <a:t>Life Changing Attitudes  Matthew 5:1-16</a:t>
            </a:r>
          </a:p>
        </p:txBody>
      </p:sp>
      <p:sp>
        <p:nvSpPr>
          <p:cNvPr id="11" name="Subtitle 2">
            <a:extLst>
              <a:ext uri="{FF2B5EF4-FFF2-40B4-BE49-F238E27FC236}">
                <a16:creationId xmlns:a16="http://schemas.microsoft.com/office/drawing/2014/main" id="{34317C1C-7BC7-48C7-ACD3-B43164241B9A}"/>
              </a:ext>
            </a:extLst>
          </p:cNvPr>
          <p:cNvSpPr txBox="1">
            <a:spLocks/>
          </p:cNvSpPr>
          <p:nvPr/>
        </p:nvSpPr>
        <p:spPr>
          <a:xfrm>
            <a:off x="-2" y="5209304"/>
            <a:ext cx="12192000" cy="697961"/>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chemeClr val="bg1"/>
                </a:solidFill>
              </a:rPr>
              <a:t>Being Ready to Help Others  Matthew 7:1-12</a:t>
            </a:r>
          </a:p>
        </p:txBody>
      </p:sp>
      <p:sp>
        <p:nvSpPr>
          <p:cNvPr id="14" name="Subtitle 2">
            <a:extLst>
              <a:ext uri="{FF2B5EF4-FFF2-40B4-BE49-F238E27FC236}">
                <a16:creationId xmlns:a16="http://schemas.microsoft.com/office/drawing/2014/main" id="{2E5309A5-CD5E-4FB5-8398-3487C3E0E06F}"/>
              </a:ext>
            </a:extLst>
          </p:cNvPr>
          <p:cNvSpPr txBox="1">
            <a:spLocks/>
          </p:cNvSpPr>
          <p:nvPr/>
        </p:nvSpPr>
        <p:spPr>
          <a:xfrm>
            <a:off x="-2" y="6026015"/>
            <a:ext cx="12192000" cy="697961"/>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chemeClr val="bg1"/>
                </a:solidFill>
              </a:rPr>
              <a:t>The Difficult Way To Life  Matthew 7:13-27</a:t>
            </a:r>
          </a:p>
        </p:txBody>
      </p:sp>
      <p:sp>
        <p:nvSpPr>
          <p:cNvPr id="15" name="Subtitle 2">
            <a:extLst>
              <a:ext uri="{FF2B5EF4-FFF2-40B4-BE49-F238E27FC236}">
                <a16:creationId xmlns:a16="http://schemas.microsoft.com/office/drawing/2014/main" id="{EE44BBC1-DC8D-4B62-B9C3-2D0EF82B15A0}"/>
              </a:ext>
            </a:extLst>
          </p:cNvPr>
          <p:cNvSpPr txBox="1">
            <a:spLocks/>
          </p:cNvSpPr>
          <p:nvPr/>
        </p:nvSpPr>
        <p:spPr>
          <a:xfrm>
            <a:off x="0" y="4397142"/>
            <a:ext cx="12192000" cy="697961"/>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chemeClr val="bg1"/>
                </a:solidFill>
              </a:rPr>
              <a:t>Let’s Go Treasure Hunting  Matthew 6:19-34</a:t>
            </a:r>
          </a:p>
        </p:txBody>
      </p:sp>
    </p:spTree>
    <p:extLst>
      <p:ext uri="{BB962C8B-B14F-4D97-AF65-F5344CB8AC3E}">
        <p14:creationId xmlns:p14="http://schemas.microsoft.com/office/powerpoint/2010/main" val="2194811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P spid="13" grpId="0" animBg="1"/>
      <p:bldP spid="11" grpId="0" animBg="1"/>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C8E9-595B-40D3-A42F-6E2632EC3990}"/>
              </a:ext>
            </a:extLst>
          </p:cNvPr>
          <p:cNvSpPr>
            <a:spLocks noGrp="1"/>
          </p:cNvSpPr>
          <p:nvPr>
            <p:ph type="ctrTitle"/>
          </p:nvPr>
        </p:nvSpPr>
        <p:spPr>
          <a:xfrm>
            <a:off x="1009650" y="0"/>
            <a:ext cx="11182350" cy="1258887"/>
          </a:xfrm>
        </p:spPr>
        <p:txBody>
          <a:bodyPr>
            <a:normAutofit/>
          </a:bodyPr>
          <a:lstStyle/>
          <a:p>
            <a:r>
              <a:rPr lang="en-US" sz="8000" b="1" dirty="0"/>
              <a:t>The Sermon on the Mount</a:t>
            </a:r>
          </a:p>
        </p:txBody>
      </p:sp>
      <p:sp>
        <p:nvSpPr>
          <p:cNvPr id="8" name="Subtitle 2">
            <a:extLst>
              <a:ext uri="{FF2B5EF4-FFF2-40B4-BE49-F238E27FC236}">
                <a16:creationId xmlns:a16="http://schemas.microsoft.com/office/drawing/2014/main" id="{BA0478FD-0FEF-4D2C-9BBC-1E39F09524E9}"/>
              </a:ext>
            </a:extLst>
          </p:cNvPr>
          <p:cNvSpPr>
            <a:spLocks noGrp="1"/>
          </p:cNvSpPr>
          <p:nvPr>
            <p:ph type="subTitle" idx="1"/>
          </p:nvPr>
        </p:nvSpPr>
        <p:spPr>
          <a:xfrm>
            <a:off x="2593759" y="5186172"/>
            <a:ext cx="7004482" cy="1258887"/>
          </a:xfrm>
          <a:solidFill>
            <a:schemeClr val="tx1">
              <a:alpha val="64000"/>
            </a:schemeClr>
          </a:solidFill>
        </p:spPr>
        <p:txBody>
          <a:bodyPr>
            <a:normAutofit lnSpcReduction="10000"/>
          </a:bodyPr>
          <a:lstStyle/>
          <a:p>
            <a:r>
              <a:rPr lang="en-US" sz="4000" dirty="0">
                <a:solidFill>
                  <a:schemeClr val="bg1"/>
                </a:solidFill>
              </a:rPr>
              <a:t>The Response to Jesus</a:t>
            </a:r>
          </a:p>
          <a:p>
            <a:r>
              <a:rPr lang="en-US" sz="4000" dirty="0">
                <a:solidFill>
                  <a:schemeClr val="bg1"/>
                </a:solidFill>
              </a:rPr>
              <a:t>Matthew 7:28 – 8:1</a:t>
            </a:r>
          </a:p>
        </p:txBody>
      </p:sp>
    </p:spTree>
    <p:extLst>
      <p:ext uri="{BB962C8B-B14F-4D97-AF65-F5344CB8AC3E}">
        <p14:creationId xmlns:p14="http://schemas.microsoft.com/office/powerpoint/2010/main" val="481596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The Response To Jesus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79898" y="1149531"/>
            <a:ext cx="3246776" cy="5708469"/>
          </a:xfrm>
        </p:spPr>
        <p:txBody>
          <a:bodyPr>
            <a:normAutofit/>
          </a:bodyPr>
          <a:lstStyle/>
          <a:p>
            <a:pPr>
              <a:buFont typeface="Wingdings" panose="05000000000000000000" pitchFamily="2" charset="2"/>
              <a:buChar char="Ø"/>
            </a:pPr>
            <a:r>
              <a:rPr lang="en-US" sz="3500" b="1" dirty="0"/>
              <a:t>People Were Astonished</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algn="ctr"/>
            <a:endParaRPr lang="en-US" sz="3200" dirty="0">
              <a:solidFill>
                <a:schemeClr val="tx2">
                  <a:lumMod val="20000"/>
                  <a:lumOff val="80000"/>
                </a:schemeClr>
              </a:solidFill>
            </a:endParaRPr>
          </a:p>
          <a:p>
            <a:pPr algn="ctr"/>
            <a:r>
              <a:rPr lang="en-US" sz="3200" dirty="0">
                <a:solidFill>
                  <a:schemeClr val="tx2">
                    <a:lumMod val="20000"/>
                    <a:lumOff val="80000"/>
                  </a:schemeClr>
                </a:solidFill>
              </a:rPr>
              <a:t>“And so it was, when Jesus had ended these sayings, that the people were astonished at His teaching …”   (Matthew 7:28)</a:t>
            </a:r>
          </a:p>
          <a:p>
            <a:pPr algn="ctr"/>
            <a:endParaRPr lang="en-US" sz="3200" dirty="0">
              <a:solidFill>
                <a:schemeClr val="tx2">
                  <a:lumMod val="20000"/>
                  <a:lumOff val="80000"/>
                </a:schemeClr>
              </a:solidFill>
            </a:endParaRPr>
          </a:p>
          <a:p>
            <a:pPr algn="ctr"/>
            <a:endParaRPr lang="en-US" sz="3200" dirty="0">
              <a:solidFill>
                <a:schemeClr val="tx2">
                  <a:lumMod val="20000"/>
                  <a:lumOff val="80000"/>
                </a:schemeClr>
              </a:solidFill>
            </a:endParaRPr>
          </a:p>
          <a:p>
            <a:pPr algn="ctr"/>
            <a:r>
              <a:rPr lang="en-US" sz="3200" dirty="0">
                <a:solidFill>
                  <a:schemeClr val="tx2">
                    <a:lumMod val="20000"/>
                    <a:lumOff val="80000"/>
                  </a:schemeClr>
                </a:solidFill>
              </a:rPr>
              <a:t>“And when the multitudes heard this, they were astonished at His teaching.”  (Matthew 22:33)</a:t>
            </a:r>
          </a:p>
          <a:p>
            <a:pPr algn="ctr"/>
            <a:endParaRPr lang="en-US" sz="3200" dirty="0">
              <a:solidFill>
                <a:schemeClr val="tx2">
                  <a:lumMod val="20000"/>
                  <a:lumOff val="80000"/>
                </a:schemeClr>
              </a:solidFill>
            </a:endParaRPr>
          </a:p>
          <a:p>
            <a:pPr algn="ctr"/>
            <a:endParaRPr lang="en-US" sz="3200" dirty="0">
              <a:solidFill>
                <a:schemeClr val="tx2">
                  <a:lumMod val="20000"/>
                  <a:lumOff val="80000"/>
                </a:schemeClr>
              </a:solidFill>
            </a:endParaRPr>
          </a:p>
        </p:txBody>
      </p:sp>
    </p:spTree>
    <p:extLst>
      <p:ext uri="{BB962C8B-B14F-4D97-AF65-F5344CB8AC3E}">
        <p14:creationId xmlns:p14="http://schemas.microsoft.com/office/powerpoint/2010/main" val="4226078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5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The Response To Jesus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79898" y="1149531"/>
            <a:ext cx="3246776" cy="5708469"/>
          </a:xfrm>
        </p:spPr>
        <p:txBody>
          <a:bodyPr>
            <a:normAutofit/>
          </a:bodyPr>
          <a:lstStyle/>
          <a:p>
            <a:pPr>
              <a:buFont typeface="Wingdings" panose="05000000000000000000" pitchFamily="2" charset="2"/>
              <a:buChar char="Ø"/>
            </a:pPr>
            <a:r>
              <a:rPr lang="en-US" sz="3500" b="1" dirty="0"/>
              <a:t>People Were Astonished</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r>
              <a:rPr lang="en-US" sz="3200" dirty="0">
                <a:solidFill>
                  <a:srgbClr val="44546A">
                    <a:lumMod val="20000"/>
                    <a:lumOff val="80000"/>
                  </a:srgbClr>
                </a:solidFill>
              </a:rPr>
              <a:t>“Then they were all amazed, so that they questioned among themselves, saying, ‘What is this? What new doctrine is this? For with authority He commands even the unclean spirits, and they obey Him.’”  (Mark 1:27)</a:t>
            </a:r>
          </a:p>
          <a:p>
            <a:pPr lvl="0" algn="ct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a typeface="+mn-ea"/>
              <a:cs typeface="+mn-cs"/>
            </a:endParaRPr>
          </a:p>
          <a:p>
            <a:pPr lvl="0" algn="ctr"/>
            <a:r>
              <a:rPr lang="en-US" sz="3200" dirty="0">
                <a:solidFill>
                  <a:srgbClr val="44546A">
                    <a:lumMod val="20000"/>
                    <a:lumOff val="80000"/>
                  </a:srgbClr>
                </a:solidFill>
              </a:rPr>
              <a:t>“And the scribes and chief priests heard it and sought how they might destroy Him; for they feared Him, because all the people were astonished at His teaching.”  (Mark 11:18)</a:t>
            </a: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6573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The Response To Jesus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79898" y="1149531"/>
            <a:ext cx="3246776" cy="5708469"/>
          </a:xfrm>
        </p:spPr>
        <p:txBody>
          <a:bodyPr>
            <a:normAutofit/>
          </a:bodyPr>
          <a:lstStyle/>
          <a:p>
            <a:pPr>
              <a:buFont typeface="Wingdings" panose="05000000000000000000" pitchFamily="2" charset="2"/>
              <a:buChar char="Ø"/>
            </a:pPr>
            <a:r>
              <a:rPr lang="en-US" sz="3500" b="1" dirty="0"/>
              <a:t>People Were Astonished</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endParaRPr lang="en-US" sz="3200" dirty="0">
              <a:solidFill>
                <a:srgbClr val="44546A">
                  <a:lumMod val="20000"/>
                  <a:lumOff val="80000"/>
                </a:srgbClr>
              </a:solidFill>
            </a:endParaRPr>
          </a:p>
          <a:p>
            <a:pPr lvl="0" algn="ctr"/>
            <a:endParaRPr lang="en-US" sz="3200" dirty="0">
              <a:solidFill>
                <a:srgbClr val="44546A">
                  <a:lumMod val="20000"/>
                  <a:lumOff val="80000"/>
                </a:srgbClr>
              </a:solidFill>
            </a:endParaRPr>
          </a:p>
          <a:p>
            <a:pPr lvl="0" algn="ctr"/>
            <a:endParaRPr lang="en-US" sz="3200" dirty="0">
              <a:solidFill>
                <a:srgbClr val="44546A">
                  <a:lumMod val="20000"/>
                  <a:lumOff val="80000"/>
                </a:srgbClr>
              </a:solidFill>
            </a:endParaRPr>
          </a:p>
          <a:p>
            <a:pPr lvl="0" algn="ctr"/>
            <a:r>
              <a:rPr lang="en-US" sz="3200" dirty="0">
                <a:solidFill>
                  <a:srgbClr val="44546A">
                    <a:lumMod val="20000"/>
                    <a:lumOff val="80000"/>
                  </a:srgbClr>
                </a:solidFill>
              </a:rPr>
              <a:t>“Then the proconsul believed, when he saw what had been done, being astonished at the teaching of the Lord.”  (Acts 13:12)</a:t>
            </a: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9968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The Response To Jesus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79898" y="1149531"/>
            <a:ext cx="3246776" cy="5708469"/>
          </a:xfrm>
        </p:spPr>
        <p:txBody>
          <a:bodyPr>
            <a:normAutofit/>
          </a:bodyPr>
          <a:lstStyle/>
          <a:p>
            <a:pPr>
              <a:buFont typeface="Wingdings" panose="05000000000000000000" pitchFamily="2" charset="2"/>
              <a:buChar char="Ø"/>
            </a:pPr>
            <a:r>
              <a:rPr lang="en-US" sz="3500" dirty="0"/>
              <a:t>People Were Astonished</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They Saw The Authority Of Jesus’ Teaching</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r>
              <a:rPr lang="en-US" sz="3200" dirty="0">
                <a:solidFill>
                  <a:srgbClr val="44546A">
                    <a:lumMod val="20000"/>
                    <a:lumOff val="80000"/>
                  </a:srgbClr>
                </a:solidFill>
              </a:rPr>
              <a:t>“… for He taught them as one having authority, and not as the scribes.”  (Matthew 7:29)</a:t>
            </a:r>
          </a:p>
          <a:p>
            <a:pPr lvl="0" algn="ct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a typeface="+mn-ea"/>
              <a:cs typeface="+mn-cs"/>
            </a:endParaRPr>
          </a:p>
          <a:p>
            <a:pPr lvl="0" algn="ctr"/>
            <a:r>
              <a:rPr lang="en-US" sz="3200" dirty="0">
                <a:solidFill>
                  <a:srgbClr val="44546A">
                    <a:lumMod val="20000"/>
                    <a:lumOff val="80000"/>
                  </a:srgbClr>
                </a:solidFill>
                <a:latin typeface="Calibri" panose="020F0502020204030204"/>
              </a:rPr>
              <a:t>Luke 20:1-8</a:t>
            </a:r>
          </a:p>
          <a:p>
            <a:pPr lvl="0" algn="ct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a typeface="+mn-ea"/>
              <a:cs typeface="+mn-cs"/>
            </a:endParaRPr>
          </a:p>
          <a:p>
            <a:pPr lvl="0" algn="ctr"/>
            <a:r>
              <a:rPr lang="en-US" sz="3200" dirty="0">
                <a:solidFill>
                  <a:srgbClr val="44546A">
                    <a:lumMod val="20000"/>
                    <a:lumOff val="80000"/>
                  </a:srgbClr>
                </a:solidFill>
              </a:rPr>
              <a:t>“However, when He, the Spirit of truth, has come, He will guide you into all truth; for He will not speak on His own authority, but whatever He hears He will speak; and He will tell you things to come.” (John 16:13)</a:t>
            </a: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702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500"/>
                                        <p:tgtEl>
                                          <p:spTgt spid="4">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The Response To Jesus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79898" y="1149531"/>
            <a:ext cx="3246776" cy="5708469"/>
          </a:xfrm>
        </p:spPr>
        <p:txBody>
          <a:bodyPr>
            <a:normAutofit/>
          </a:bodyPr>
          <a:lstStyle/>
          <a:p>
            <a:pPr>
              <a:buFont typeface="Wingdings" panose="05000000000000000000" pitchFamily="2" charset="2"/>
              <a:buChar char="Ø"/>
            </a:pPr>
            <a:r>
              <a:rPr lang="en-US" sz="3500" dirty="0"/>
              <a:t>People Were Astonished</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They Saw The Authority Of Jesus’ Teaching</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endParaRPr lang="en-US" sz="3200" dirty="0">
              <a:solidFill>
                <a:srgbClr val="44546A">
                  <a:lumMod val="20000"/>
                  <a:lumOff val="80000"/>
                </a:srgbClr>
              </a:solidFill>
            </a:endParaRPr>
          </a:p>
          <a:p>
            <a:pPr lvl="0" algn="ctr"/>
            <a:r>
              <a:rPr lang="en-US" sz="3200" dirty="0">
                <a:solidFill>
                  <a:srgbClr val="44546A">
                    <a:lumMod val="20000"/>
                    <a:lumOff val="80000"/>
                  </a:srgbClr>
                </a:solidFill>
              </a:rPr>
              <a:t>“Therefore I write these things being absent, lest being present I should use sharpness, according to the authority which the Lord has given me for edification and not for destruction.”                          (2 Corinthians 13:10)</a:t>
            </a:r>
          </a:p>
          <a:p>
            <a:pPr lvl="0" algn="ct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a typeface="+mn-ea"/>
              <a:cs typeface="+mn-cs"/>
            </a:endParaRPr>
          </a:p>
          <a:p>
            <a:pPr lvl="0" algn="ctr"/>
            <a:r>
              <a:rPr lang="en-US" sz="3200" dirty="0">
                <a:solidFill>
                  <a:srgbClr val="44546A">
                    <a:lumMod val="20000"/>
                    <a:lumOff val="80000"/>
                  </a:srgbClr>
                </a:solidFill>
              </a:rPr>
              <a:t>“Speak these things, exhort, and rebuke with all authority. Let no one despise you.” (Titus 2:15)</a:t>
            </a: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9199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The Response To Jesus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79898" y="1149531"/>
            <a:ext cx="3246776" cy="5708469"/>
          </a:xfrm>
        </p:spPr>
        <p:txBody>
          <a:bodyPr>
            <a:normAutofit/>
          </a:bodyPr>
          <a:lstStyle/>
          <a:p>
            <a:pPr>
              <a:buFont typeface="Wingdings" panose="05000000000000000000" pitchFamily="2" charset="2"/>
              <a:buChar char="Ø"/>
            </a:pPr>
            <a:r>
              <a:rPr lang="en-US" sz="3500" dirty="0"/>
              <a:t>People Were Astonished</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They Saw The Authority Of Jesus’ Teaching</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endParaRPr lang="en-US" sz="3200" dirty="0">
              <a:solidFill>
                <a:srgbClr val="44546A">
                  <a:lumMod val="20000"/>
                  <a:lumOff val="80000"/>
                </a:srgbClr>
              </a:solidFill>
            </a:endParaRPr>
          </a:p>
          <a:p>
            <a:pPr lvl="0" algn="ctr"/>
            <a:r>
              <a:rPr lang="en-US" sz="3200" dirty="0">
                <a:solidFill>
                  <a:srgbClr val="44546A">
                    <a:lumMod val="20000"/>
                    <a:lumOff val="80000"/>
                  </a:srgbClr>
                </a:solidFill>
              </a:rPr>
              <a:t>“And Jesus came and spoke to them, saying, ‘All authority has been given to Me in heaven and on earth. Go therefore and make disciples of all the nations, baptizing them in the name of the Father and of the Son and of the Holy Spirit, teaching them to observe all things that I have commanded you; and lo, I am with you always, even to the end of the age.’ Amen.” (Matthew 28:18-20)</a:t>
            </a: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1653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670</TotalTime>
  <Words>1248</Words>
  <Application>Microsoft Office PowerPoint</Application>
  <PresentationFormat>Widescreen</PresentationFormat>
  <Paragraphs>109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Scripture Reading – Matthew 27:15-23</vt:lpstr>
      <vt:lpstr>The Sermon on the Mount</vt:lpstr>
      <vt:lpstr>The Sermon on the Mount</vt:lpstr>
      <vt:lpstr>The Response To Jesus</vt:lpstr>
      <vt:lpstr>The Response To Jesus</vt:lpstr>
      <vt:lpstr>The Response To Jesus</vt:lpstr>
      <vt:lpstr>The Response To Jesus</vt:lpstr>
      <vt:lpstr>The Response To Jesus</vt:lpstr>
      <vt:lpstr>The Response To Jesus</vt:lpstr>
      <vt:lpstr>The Response To Jesus</vt:lpstr>
      <vt:lpstr>The Response To Jesus</vt:lpstr>
      <vt:lpstr>The Response To Jesus</vt:lpstr>
      <vt:lpstr>The Response To Jesus</vt:lpstr>
      <vt:lpstr>The Response To Jesus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Sermon on the Mount</dc:title>
  <dc:creator>Paul Adams</dc:creator>
  <cp:lastModifiedBy>Paul Adams</cp:lastModifiedBy>
  <cp:revision>14</cp:revision>
  <dcterms:created xsi:type="dcterms:W3CDTF">2017-09-29T14:15:46Z</dcterms:created>
  <dcterms:modified xsi:type="dcterms:W3CDTF">2017-11-21T13:54:59Z</dcterms:modified>
</cp:coreProperties>
</file>