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99" r:id="rId4"/>
    <p:sldId id="300" r:id="rId5"/>
    <p:sldId id="257" r:id="rId6"/>
    <p:sldId id="291" r:id="rId7"/>
    <p:sldId id="292" r:id="rId8"/>
    <p:sldId id="287" r:id="rId9"/>
    <p:sldId id="293" r:id="rId10"/>
    <p:sldId id="288" r:id="rId11"/>
    <p:sldId id="295" r:id="rId12"/>
    <p:sldId id="296" r:id="rId13"/>
    <p:sldId id="29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3" d="100"/>
          <a:sy n="83" d="100"/>
        </p:scale>
        <p:origin x="48" y="1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dams" userId="78f9f193424ede4b" providerId="LiveId" clId="{FD4C2977-5B29-4271-AB30-4AA431DDBFEB}"/>
    <pc:docChg chg="custSel delSld modSld">
      <pc:chgData name="Paul Adams" userId="78f9f193424ede4b" providerId="LiveId" clId="{FD4C2977-5B29-4271-AB30-4AA431DDBFEB}" dt="2017-11-19T02:01:45.596" v="438"/>
      <pc:docMkLst>
        <pc:docMk/>
      </pc:docMkLst>
      <pc:sldChg chg="addSp modSp modAnim">
        <pc:chgData name="Paul Adams" userId="78f9f193424ede4b" providerId="LiveId" clId="{FD4C2977-5B29-4271-AB30-4AA431DDBFEB}" dt="2017-11-19T02:01:45.596" v="438"/>
        <pc:sldMkLst>
          <pc:docMk/>
          <pc:sldMk cId="2194811070" sldId="256"/>
        </pc:sldMkLst>
        <pc:spChg chg="mod">
          <ac:chgData name="Paul Adams" userId="78f9f193424ede4b" providerId="LiveId" clId="{FD4C2977-5B29-4271-AB30-4AA431DDBFEB}" dt="2017-11-19T01:33:58.757" v="303" actId="1076"/>
          <ac:spMkLst>
            <pc:docMk/>
            <pc:sldMk cId="2194811070" sldId="256"/>
            <ac:spMk id="8" creationId="{BA0478FD-0FEF-4D2C-9BBC-1E39F09524E9}"/>
          </ac:spMkLst>
        </pc:spChg>
        <pc:spChg chg="mod">
          <ac:chgData name="Paul Adams" userId="78f9f193424ede4b" providerId="LiveId" clId="{FD4C2977-5B29-4271-AB30-4AA431DDBFEB}" dt="2017-11-19T01:33:49.729" v="302" actId="1076"/>
          <ac:spMkLst>
            <pc:docMk/>
            <pc:sldMk cId="2194811070" sldId="256"/>
            <ac:spMk id="9" creationId="{3A0EBA64-A0A9-4044-A9C6-4389169A637B}"/>
          </ac:spMkLst>
        </pc:spChg>
        <pc:spChg chg="mod">
          <ac:chgData name="Paul Adams" userId="78f9f193424ede4b" providerId="LiveId" clId="{FD4C2977-5B29-4271-AB30-4AA431DDBFEB}" dt="2017-11-19T01:33:33.437" v="301" actId="1076"/>
          <ac:spMkLst>
            <pc:docMk/>
            <pc:sldMk cId="2194811070" sldId="256"/>
            <ac:spMk id="10" creationId="{7FD3DF2A-4477-447A-ABC1-E2A7D38EF1AC}"/>
          </ac:spMkLst>
        </pc:spChg>
        <pc:spChg chg="add mod">
          <ac:chgData name="Paul Adams" userId="78f9f193424ede4b" providerId="LiveId" clId="{FD4C2977-5B29-4271-AB30-4AA431DDBFEB}" dt="2017-11-19T01:34:11.692" v="304" actId="1076"/>
          <ac:spMkLst>
            <pc:docMk/>
            <pc:sldMk cId="2194811070" sldId="256"/>
            <ac:spMk id="11" creationId="{34317C1C-7BC7-48C7-ACD3-B43164241B9A}"/>
          </ac:spMkLst>
        </pc:spChg>
        <pc:spChg chg="mod">
          <ac:chgData name="Paul Adams" userId="78f9f193424ede4b" providerId="LiveId" clId="{FD4C2977-5B29-4271-AB30-4AA431DDBFEB}" dt="2017-11-19T01:33:27.727" v="300" actId="1076"/>
          <ac:spMkLst>
            <pc:docMk/>
            <pc:sldMk cId="2194811070" sldId="256"/>
            <ac:spMk id="12" creationId="{3EFD8635-F8A0-4E27-AEF3-91379CAA210A}"/>
          </ac:spMkLst>
        </pc:spChg>
        <pc:spChg chg="mod">
          <ac:chgData name="Paul Adams" userId="78f9f193424ede4b" providerId="LiveId" clId="{FD4C2977-5B29-4271-AB30-4AA431DDBFEB}" dt="2017-11-19T01:33:21.816" v="299" actId="1076"/>
          <ac:spMkLst>
            <pc:docMk/>
            <pc:sldMk cId="2194811070" sldId="256"/>
            <ac:spMk id="13" creationId="{D9742203-7388-4F9C-A932-41B186DD946C}"/>
          </ac:spMkLst>
        </pc:spChg>
        <pc:spChg chg="add mod">
          <ac:chgData name="Paul Adams" userId="78f9f193424ede4b" providerId="LiveId" clId="{FD4C2977-5B29-4271-AB30-4AA431DDBFEB}" dt="2017-11-19T01:34:16.971" v="305" actId="1076"/>
          <ac:spMkLst>
            <pc:docMk/>
            <pc:sldMk cId="2194811070" sldId="256"/>
            <ac:spMk id="14" creationId="{2E5309A5-CD5E-4FB5-8398-3487C3E0E06F}"/>
          </ac:spMkLst>
        </pc:spChg>
      </pc:sldChg>
      <pc:sldChg chg="modSp modAnim">
        <pc:chgData name="Paul Adams" userId="78f9f193424ede4b" providerId="LiveId" clId="{FD4C2977-5B29-4271-AB30-4AA431DDBFEB}" dt="2017-11-19T01:24:49.201" v="123" actId="20577"/>
        <pc:sldMkLst>
          <pc:docMk/>
          <pc:sldMk cId="4226078098" sldId="257"/>
        </pc:sldMkLst>
        <pc:spChg chg="mod">
          <ac:chgData name="Paul Adams" userId="78f9f193424ede4b" providerId="LiveId" clId="{FD4C2977-5B29-4271-AB30-4AA431DDBFEB}" dt="2017-11-19T01:18:58.185" v="41" actId="20577"/>
          <ac:spMkLst>
            <pc:docMk/>
            <pc:sldMk cId="4226078098" sldId="257"/>
            <ac:spMk id="3" creationId="{77432F2D-8E32-4134-8828-E78E3D7132A3}"/>
          </ac:spMkLst>
        </pc:spChg>
        <pc:spChg chg="mod">
          <ac:chgData name="Paul Adams" userId="78f9f193424ede4b" providerId="LiveId" clId="{FD4C2977-5B29-4271-AB30-4AA431DDBFEB}" dt="2017-11-19T01:24:49.201" v="123" actId="20577"/>
          <ac:spMkLst>
            <pc:docMk/>
            <pc:sldMk cId="4226078098" sldId="257"/>
            <ac:spMk id="4" creationId="{C27B55F1-771C-4B4F-93C8-F342A1998549}"/>
          </ac:spMkLst>
        </pc:spChg>
      </pc:sldChg>
      <pc:sldChg chg="modSp modAnim">
        <pc:chgData name="Paul Adams" userId="78f9f193424ede4b" providerId="LiveId" clId="{FD4C2977-5B29-4271-AB30-4AA431DDBFEB}" dt="2017-11-19T01:57:34.508" v="427"/>
        <pc:sldMkLst>
          <pc:docMk/>
          <pc:sldMk cId="1147565889" sldId="287"/>
        </pc:sldMkLst>
        <pc:spChg chg="mod">
          <ac:chgData name="Paul Adams" userId="78f9f193424ede4b" providerId="LiveId" clId="{FD4C2977-5B29-4271-AB30-4AA431DDBFEB}" dt="2017-11-19T01:16:42.094" v="2"/>
          <ac:spMkLst>
            <pc:docMk/>
            <pc:sldMk cId="1147565889" sldId="287"/>
            <ac:spMk id="2" creationId="{648FBCBE-1D11-48B3-80BA-FB14AB9402DA}"/>
          </ac:spMkLst>
        </pc:spChg>
        <pc:spChg chg="mod">
          <ac:chgData name="Paul Adams" userId="78f9f193424ede4b" providerId="LiveId" clId="{FD4C2977-5B29-4271-AB30-4AA431DDBFEB}" dt="2017-11-19T01:54:40.489" v="421" actId="20577"/>
          <ac:spMkLst>
            <pc:docMk/>
            <pc:sldMk cId="1147565889" sldId="287"/>
            <ac:spMk id="3" creationId="{77432F2D-8E32-4134-8828-E78E3D7132A3}"/>
          </ac:spMkLst>
        </pc:spChg>
        <pc:spChg chg="mod">
          <ac:chgData name="Paul Adams" userId="78f9f193424ede4b" providerId="LiveId" clId="{FD4C2977-5B29-4271-AB30-4AA431DDBFEB}" dt="2017-11-19T01:44:38.805" v="341" actId="20577"/>
          <ac:spMkLst>
            <pc:docMk/>
            <pc:sldMk cId="1147565889" sldId="287"/>
            <ac:spMk id="4" creationId="{C27B55F1-771C-4B4F-93C8-F342A1998549}"/>
          </ac:spMkLst>
        </pc:spChg>
      </pc:sldChg>
      <pc:sldChg chg="modSp modAnim">
        <pc:chgData name="Paul Adams" userId="78f9f193424ede4b" providerId="LiveId" clId="{FD4C2977-5B29-4271-AB30-4AA431DDBFEB}" dt="2017-11-19T01:54:19.815" v="417" actId="20577"/>
        <pc:sldMkLst>
          <pc:docMk/>
          <pc:sldMk cId="2314857761" sldId="288"/>
        </pc:sldMkLst>
        <pc:spChg chg="mod">
          <ac:chgData name="Paul Adams" userId="78f9f193424ede4b" providerId="LiveId" clId="{FD4C2977-5B29-4271-AB30-4AA431DDBFEB}" dt="2017-11-19T01:16:56.617" v="5"/>
          <ac:spMkLst>
            <pc:docMk/>
            <pc:sldMk cId="2314857761" sldId="288"/>
            <ac:spMk id="2" creationId="{648FBCBE-1D11-48B3-80BA-FB14AB9402DA}"/>
          </ac:spMkLst>
        </pc:spChg>
        <pc:spChg chg="mod">
          <ac:chgData name="Paul Adams" userId="78f9f193424ede4b" providerId="LiveId" clId="{FD4C2977-5B29-4271-AB30-4AA431DDBFEB}" dt="2017-11-19T01:54:19.815" v="417" actId="20577"/>
          <ac:spMkLst>
            <pc:docMk/>
            <pc:sldMk cId="2314857761" sldId="288"/>
            <ac:spMk id="3" creationId="{77432F2D-8E32-4134-8828-E78E3D7132A3}"/>
          </ac:spMkLst>
        </pc:spChg>
        <pc:spChg chg="mod">
          <ac:chgData name="Paul Adams" userId="78f9f193424ede4b" providerId="LiveId" clId="{FD4C2977-5B29-4271-AB30-4AA431DDBFEB}" dt="2017-11-19T01:27:40.235" v="190" actId="313"/>
          <ac:spMkLst>
            <pc:docMk/>
            <pc:sldMk cId="2314857761" sldId="288"/>
            <ac:spMk id="4" creationId="{C27B55F1-771C-4B4F-93C8-F342A1998549}"/>
          </ac:spMkLst>
        </pc:spChg>
      </pc:sldChg>
      <pc:sldChg chg="del">
        <pc:chgData name="Paul Adams" userId="78f9f193424ede4b" providerId="LiveId" clId="{FD4C2977-5B29-4271-AB30-4AA431DDBFEB}" dt="2017-11-19T01:17:25.855" v="8" actId="2696"/>
        <pc:sldMkLst>
          <pc:docMk/>
          <pc:sldMk cId="698123366" sldId="289"/>
        </pc:sldMkLst>
      </pc:sldChg>
      <pc:sldChg chg="addSp modSp modAnim">
        <pc:chgData name="Paul Adams" userId="78f9f193424ede4b" providerId="LiveId" clId="{FD4C2977-5B29-4271-AB30-4AA431DDBFEB}" dt="2017-11-19T01:58:06.502" v="429"/>
        <pc:sldMkLst>
          <pc:docMk/>
          <pc:sldMk cId="2605887615" sldId="290"/>
        </pc:sldMkLst>
        <pc:spChg chg="mod">
          <ac:chgData name="Paul Adams" userId="78f9f193424ede4b" providerId="LiveId" clId="{FD4C2977-5B29-4271-AB30-4AA431DDBFEB}" dt="2017-11-19T01:17:44.824" v="11"/>
          <ac:spMkLst>
            <pc:docMk/>
            <pc:sldMk cId="2605887615" sldId="290"/>
            <ac:spMk id="2" creationId="{648FBCBE-1D11-48B3-80BA-FB14AB9402DA}"/>
          </ac:spMkLst>
        </pc:spChg>
        <pc:spChg chg="mod">
          <ac:chgData name="Paul Adams" userId="78f9f193424ede4b" providerId="LiveId" clId="{FD4C2977-5B29-4271-AB30-4AA431DDBFEB}" dt="2017-11-19T01:54:01.472" v="411" actId="20577"/>
          <ac:spMkLst>
            <pc:docMk/>
            <pc:sldMk cId="2605887615" sldId="290"/>
            <ac:spMk id="3" creationId="{77432F2D-8E32-4134-8828-E78E3D7132A3}"/>
          </ac:spMkLst>
        </pc:spChg>
        <pc:spChg chg="mod">
          <ac:chgData name="Paul Adams" userId="78f9f193424ede4b" providerId="LiveId" clId="{FD4C2977-5B29-4271-AB30-4AA431DDBFEB}" dt="2017-11-19T01:52:43.132" v="404" actId="20577"/>
          <ac:spMkLst>
            <pc:docMk/>
            <pc:sldMk cId="2605887615" sldId="290"/>
            <ac:spMk id="4" creationId="{C27B55F1-771C-4B4F-93C8-F342A1998549}"/>
          </ac:spMkLst>
        </pc:spChg>
        <pc:picChg chg="add mod">
          <ac:chgData name="Paul Adams" userId="78f9f193424ede4b" providerId="LiveId" clId="{FD4C2977-5B29-4271-AB30-4AA431DDBFEB}" dt="2017-11-19T01:53:24.192" v="409" actId="1076"/>
          <ac:picMkLst>
            <pc:docMk/>
            <pc:sldMk cId="2605887615" sldId="290"/>
            <ac:picMk id="5" creationId="{285B8537-FBE4-486A-87E9-81230C97EAD4}"/>
          </ac:picMkLst>
        </pc:picChg>
      </pc:sldChg>
      <pc:sldChg chg="modSp modAnim">
        <pc:chgData name="Paul Adams" userId="78f9f193424ede4b" providerId="LiveId" clId="{FD4C2977-5B29-4271-AB30-4AA431DDBFEB}" dt="2017-11-19T01:57:06.252" v="425"/>
        <pc:sldMkLst>
          <pc:docMk/>
          <pc:sldMk cId="2407193036" sldId="291"/>
        </pc:sldMkLst>
        <pc:spChg chg="mod">
          <ac:chgData name="Paul Adams" userId="78f9f193424ede4b" providerId="LiveId" clId="{FD4C2977-5B29-4271-AB30-4AA431DDBFEB}" dt="2017-11-19T01:16:32.939" v="0"/>
          <ac:spMkLst>
            <pc:docMk/>
            <pc:sldMk cId="2407193036" sldId="291"/>
            <ac:spMk id="2" creationId="{648FBCBE-1D11-48B3-80BA-FB14AB9402DA}"/>
          </ac:spMkLst>
        </pc:spChg>
        <pc:spChg chg="mod">
          <ac:chgData name="Paul Adams" userId="78f9f193424ede4b" providerId="LiveId" clId="{FD4C2977-5B29-4271-AB30-4AA431DDBFEB}" dt="2017-11-19T01:19:09.919" v="42"/>
          <ac:spMkLst>
            <pc:docMk/>
            <pc:sldMk cId="2407193036" sldId="291"/>
            <ac:spMk id="3" creationId="{77432F2D-8E32-4134-8828-E78E3D7132A3}"/>
          </ac:spMkLst>
        </pc:spChg>
        <pc:spChg chg="mod">
          <ac:chgData name="Paul Adams" userId="78f9f193424ede4b" providerId="LiveId" clId="{FD4C2977-5B29-4271-AB30-4AA431DDBFEB}" dt="2017-11-19T01:39:16.930" v="324" actId="20577"/>
          <ac:spMkLst>
            <pc:docMk/>
            <pc:sldMk cId="2407193036" sldId="291"/>
            <ac:spMk id="4" creationId="{C27B55F1-771C-4B4F-93C8-F342A1998549}"/>
          </ac:spMkLst>
        </pc:spChg>
      </pc:sldChg>
      <pc:sldChg chg="modSp modAnim">
        <pc:chgData name="Paul Adams" userId="78f9f193424ede4b" providerId="LiveId" clId="{FD4C2977-5B29-4271-AB30-4AA431DDBFEB}" dt="2017-11-19T01:57:16.225" v="426"/>
        <pc:sldMkLst>
          <pc:docMk/>
          <pc:sldMk cId="1968989645" sldId="292"/>
        </pc:sldMkLst>
        <pc:spChg chg="mod">
          <ac:chgData name="Paul Adams" userId="78f9f193424ede4b" providerId="LiveId" clId="{FD4C2977-5B29-4271-AB30-4AA431DDBFEB}" dt="2017-11-19T01:16:37.813" v="1"/>
          <ac:spMkLst>
            <pc:docMk/>
            <pc:sldMk cId="1968989645" sldId="292"/>
            <ac:spMk id="2" creationId="{648FBCBE-1D11-48B3-80BA-FB14AB9402DA}"/>
          </ac:spMkLst>
        </pc:spChg>
        <pc:spChg chg="mod">
          <ac:chgData name="Paul Adams" userId="78f9f193424ede4b" providerId="LiveId" clId="{FD4C2977-5B29-4271-AB30-4AA431DDBFEB}" dt="2017-11-19T01:19:15.573" v="43"/>
          <ac:spMkLst>
            <pc:docMk/>
            <pc:sldMk cId="1968989645" sldId="292"/>
            <ac:spMk id="3" creationId="{77432F2D-8E32-4134-8828-E78E3D7132A3}"/>
          </ac:spMkLst>
        </pc:spChg>
        <pc:spChg chg="mod">
          <ac:chgData name="Paul Adams" userId="78f9f193424ede4b" providerId="LiveId" clId="{FD4C2977-5B29-4271-AB30-4AA431DDBFEB}" dt="2017-11-19T01:44:03.088" v="339" actId="255"/>
          <ac:spMkLst>
            <pc:docMk/>
            <pc:sldMk cId="1968989645" sldId="292"/>
            <ac:spMk id="4" creationId="{C27B55F1-771C-4B4F-93C8-F342A1998549}"/>
          </ac:spMkLst>
        </pc:spChg>
      </pc:sldChg>
      <pc:sldChg chg="modSp modAnim">
        <pc:chgData name="Paul Adams" userId="78f9f193424ede4b" providerId="LiveId" clId="{FD4C2977-5B29-4271-AB30-4AA431DDBFEB}" dt="2017-11-19T01:57:42.587" v="428"/>
        <pc:sldMkLst>
          <pc:docMk/>
          <pc:sldMk cId="854111296" sldId="293"/>
        </pc:sldMkLst>
        <pc:spChg chg="mod">
          <ac:chgData name="Paul Adams" userId="78f9f193424ede4b" providerId="LiveId" clId="{FD4C2977-5B29-4271-AB30-4AA431DDBFEB}" dt="2017-11-19T01:16:46.439" v="3"/>
          <ac:spMkLst>
            <pc:docMk/>
            <pc:sldMk cId="854111296" sldId="293"/>
            <ac:spMk id="2" creationId="{648FBCBE-1D11-48B3-80BA-FB14AB9402DA}"/>
          </ac:spMkLst>
        </pc:spChg>
        <pc:spChg chg="mod">
          <ac:chgData name="Paul Adams" userId="78f9f193424ede4b" providerId="LiveId" clId="{FD4C2977-5B29-4271-AB30-4AA431DDBFEB}" dt="2017-11-19T01:54:30.612" v="420" actId="20577"/>
          <ac:spMkLst>
            <pc:docMk/>
            <pc:sldMk cId="854111296" sldId="293"/>
            <ac:spMk id="3" creationId="{77432F2D-8E32-4134-8828-E78E3D7132A3}"/>
          </ac:spMkLst>
        </pc:spChg>
        <pc:spChg chg="mod">
          <ac:chgData name="Paul Adams" userId="78f9f193424ede4b" providerId="LiveId" clId="{FD4C2977-5B29-4271-AB30-4AA431DDBFEB}" dt="2017-11-19T01:47:36.379" v="357" actId="20577"/>
          <ac:spMkLst>
            <pc:docMk/>
            <pc:sldMk cId="854111296" sldId="293"/>
            <ac:spMk id="4" creationId="{C27B55F1-771C-4B4F-93C8-F342A1998549}"/>
          </ac:spMkLst>
        </pc:spChg>
      </pc:sldChg>
      <pc:sldChg chg="modSp del">
        <pc:chgData name="Paul Adams" userId="78f9f193424ede4b" providerId="LiveId" clId="{FD4C2977-5B29-4271-AB30-4AA431DDBFEB}" dt="2017-11-19T01:47:43.504" v="358" actId="2696"/>
        <pc:sldMkLst>
          <pc:docMk/>
          <pc:sldMk cId="4230342010" sldId="294"/>
        </pc:sldMkLst>
        <pc:spChg chg="mod">
          <ac:chgData name="Paul Adams" userId="78f9f193424ede4b" providerId="LiveId" clId="{FD4C2977-5B29-4271-AB30-4AA431DDBFEB}" dt="2017-11-19T01:16:51.603" v="4"/>
          <ac:spMkLst>
            <pc:docMk/>
            <pc:sldMk cId="4230342010" sldId="294"/>
            <ac:spMk id="2" creationId="{648FBCBE-1D11-48B3-80BA-FB14AB9402DA}"/>
          </ac:spMkLst>
        </pc:spChg>
        <pc:spChg chg="mod">
          <ac:chgData name="Paul Adams" userId="78f9f193424ede4b" providerId="LiveId" clId="{FD4C2977-5B29-4271-AB30-4AA431DDBFEB}" dt="2017-11-19T01:21:17.991" v="72"/>
          <ac:spMkLst>
            <pc:docMk/>
            <pc:sldMk cId="4230342010" sldId="294"/>
            <ac:spMk id="3" creationId="{77432F2D-8E32-4134-8828-E78E3D7132A3}"/>
          </ac:spMkLst>
        </pc:spChg>
        <pc:spChg chg="mod">
          <ac:chgData name="Paul Adams" userId="78f9f193424ede4b" providerId="LiveId" clId="{FD4C2977-5B29-4271-AB30-4AA431DDBFEB}" dt="2017-11-19T01:18:29.253" v="20" actId="6549"/>
          <ac:spMkLst>
            <pc:docMk/>
            <pc:sldMk cId="4230342010" sldId="294"/>
            <ac:spMk id="4" creationId="{C27B55F1-771C-4B4F-93C8-F342A1998549}"/>
          </ac:spMkLst>
        </pc:spChg>
      </pc:sldChg>
      <pc:sldChg chg="modSp">
        <pc:chgData name="Paul Adams" userId="78f9f193424ede4b" providerId="LiveId" clId="{FD4C2977-5B29-4271-AB30-4AA431DDBFEB}" dt="2017-11-19T01:55:12.642" v="423" actId="20577"/>
        <pc:sldMkLst>
          <pc:docMk/>
          <pc:sldMk cId="952379912" sldId="295"/>
        </pc:sldMkLst>
        <pc:spChg chg="mod">
          <ac:chgData name="Paul Adams" userId="78f9f193424ede4b" providerId="LiveId" clId="{FD4C2977-5B29-4271-AB30-4AA431DDBFEB}" dt="2017-11-19T01:17:01.093" v="6"/>
          <ac:spMkLst>
            <pc:docMk/>
            <pc:sldMk cId="952379912" sldId="295"/>
            <ac:spMk id="2" creationId="{648FBCBE-1D11-48B3-80BA-FB14AB9402DA}"/>
          </ac:spMkLst>
        </pc:spChg>
        <pc:spChg chg="mod">
          <ac:chgData name="Paul Adams" userId="78f9f193424ede4b" providerId="LiveId" clId="{FD4C2977-5B29-4271-AB30-4AA431DDBFEB}" dt="2017-11-19T01:55:12.642" v="423" actId="20577"/>
          <ac:spMkLst>
            <pc:docMk/>
            <pc:sldMk cId="952379912" sldId="295"/>
            <ac:spMk id="3" creationId="{77432F2D-8E32-4134-8828-E78E3D7132A3}"/>
          </ac:spMkLst>
        </pc:spChg>
        <pc:spChg chg="mod">
          <ac:chgData name="Paul Adams" userId="78f9f193424ede4b" providerId="LiveId" clId="{FD4C2977-5B29-4271-AB30-4AA431DDBFEB}" dt="2017-11-19T01:49:40.815" v="389" actId="20577"/>
          <ac:spMkLst>
            <pc:docMk/>
            <pc:sldMk cId="952379912" sldId="295"/>
            <ac:spMk id="4" creationId="{C27B55F1-771C-4B4F-93C8-F342A1998549}"/>
          </ac:spMkLst>
        </pc:spChg>
      </pc:sldChg>
      <pc:sldChg chg="modSp">
        <pc:chgData name="Paul Adams" userId="78f9f193424ede4b" providerId="LiveId" clId="{FD4C2977-5B29-4271-AB30-4AA431DDBFEB}" dt="2017-11-19T01:54:11.378" v="413" actId="20577"/>
        <pc:sldMkLst>
          <pc:docMk/>
          <pc:sldMk cId="597134106" sldId="296"/>
        </pc:sldMkLst>
        <pc:spChg chg="mod">
          <ac:chgData name="Paul Adams" userId="78f9f193424ede4b" providerId="LiveId" clId="{FD4C2977-5B29-4271-AB30-4AA431DDBFEB}" dt="2017-11-19T01:17:06.209" v="7"/>
          <ac:spMkLst>
            <pc:docMk/>
            <pc:sldMk cId="597134106" sldId="296"/>
            <ac:spMk id="2" creationId="{648FBCBE-1D11-48B3-80BA-FB14AB9402DA}"/>
          </ac:spMkLst>
        </pc:spChg>
        <pc:spChg chg="mod">
          <ac:chgData name="Paul Adams" userId="78f9f193424ede4b" providerId="LiveId" clId="{FD4C2977-5B29-4271-AB30-4AA431DDBFEB}" dt="2017-11-19T01:54:11.378" v="413" actId="20577"/>
          <ac:spMkLst>
            <pc:docMk/>
            <pc:sldMk cId="597134106" sldId="296"/>
            <ac:spMk id="3" creationId="{77432F2D-8E32-4134-8828-E78E3D7132A3}"/>
          </ac:spMkLst>
        </pc:spChg>
        <pc:spChg chg="mod">
          <ac:chgData name="Paul Adams" userId="78f9f193424ede4b" providerId="LiveId" clId="{FD4C2977-5B29-4271-AB30-4AA431DDBFEB}" dt="2017-11-19T01:51:08.423" v="402" actId="20577"/>
          <ac:spMkLst>
            <pc:docMk/>
            <pc:sldMk cId="597134106" sldId="296"/>
            <ac:spMk id="4" creationId="{C27B55F1-771C-4B4F-93C8-F342A1998549}"/>
          </ac:spMkLst>
        </pc:spChg>
      </pc:sldChg>
      <pc:sldChg chg="del">
        <pc:chgData name="Paul Adams" userId="78f9f193424ede4b" providerId="LiveId" clId="{FD4C2977-5B29-4271-AB30-4AA431DDBFEB}" dt="2017-11-19T01:17:26.772" v="9" actId="2696"/>
        <pc:sldMkLst>
          <pc:docMk/>
          <pc:sldMk cId="1237160573" sldId="297"/>
        </pc:sldMkLst>
      </pc:sldChg>
      <pc:sldChg chg="del">
        <pc:chgData name="Paul Adams" userId="78f9f193424ede4b" providerId="LiveId" clId="{FD4C2977-5B29-4271-AB30-4AA431DDBFEB}" dt="2017-11-19T01:17:27.438" v="10" actId="2696"/>
        <pc:sldMkLst>
          <pc:docMk/>
          <pc:sldMk cId="1805816812" sldId="298"/>
        </pc:sldMkLst>
      </pc:sldChg>
      <pc:sldChg chg="modAnim">
        <pc:chgData name="Paul Adams" userId="78f9f193424ede4b" providerId="LiveId" clId="{FD4C2977-5B29-4271-AB30-4AA431DDBFEB}" dt="2017-11-19T01:56:48.221" v="424"/>
        <pc:sldMkLst>
          <pc:docMk/>
          <pc:sldMk cId="1608815105" sldId="30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B90A4-BEA1-4CAD-BB14-6C5A061827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A97AD25-77AB-457C-A893-D76E88B936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316182-4523-4334-B2F7-0DFA02346C9E}"/>
              </a:ext>
            </a:extLst>
          </p:cNvPr>
          <p:cNvSpPr>
            <a:spLocks noGrp="1"/>
          </p:cNvSpPr>
          <p:nvPr>
            <p:ph type="dt" sz="half" idx="10"/>
          </p:nvPr>
        </p:nvSpPr>
        <p:spPr/>
        <p:txBody>
          <a:bodyPr/>
          <a:lstStyle/>
          <a:p>
            <a:fld id="{297095C9-60AC-4C71-B962-71EF1B3FFE15}" type="datetimeFigureOut">
              <a:rPr lang="en-US" smtClean="0"/>
              <a:t>11/18/2017</a:t>
            </a:fld>
            <a:endParaRPr lang="en-US"/>
          </a:p>
        </p:txBody>
      </p:sp>
      <p:sp>
        <p:nvSpPr>
          <p:cNvPr id="5" name="Footer Placeholder 4">
            <a:extLst>
              <a:ext uri="{FF2B5EF4-FFF2-40B4-BE49-F238E27FC236}">
                <a16:creationId xmlns:a16="http://schemas.microsoft.com/office/drawing/2014/main" id="{D0963954-0CAA-48FE-9EE2-9E9D499DB5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4BECC7-7A00-4241-B132-7F2FA6E0539F}"/>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2253540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607B2-9DA2-4FB4-BC1B-D2F5987FEC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A087DE-F106-42D5-88D8-CEB2A888D84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7DECED-3AE1-4F1D-AC84-CD5C870A8945}"/>
              </a:ext>
            </a:extLst>
          </p:cNvPr>
          <p:cNvSpPr>
            <a:spLocks noGrp="1"/>
          </p:cNvSpPr>
          <p:nvPr>
            <p:ph type="dt" sz="half" idx="10"/>
          </p:nvPr>
        </p:nvSpPr>
        <p:spPr/>
        <p:txBody>
          <a:bodyPr/>
          <a:lstStyle/>
          <a:p>
            <a:fld id="{297095C9-60AC-4C71-B962-71EF1B3FFE15}" type="datetimeFigureOut">
              <a:rPr lang="en-US" smtClean="0"/>
              <a:t>11/18/2017</a:t>
            </a:fld>
            <a:endParaRPr lang="en-US"/>
          </a:p>
        </p:txBody>
      </p:sp>
      <p:sp>
        <p:nvSpPr>
          <p:cNvPr id="5" name="Footer Placeholder 4">
            <a:extLst>
              <a:ext uri="{FF2B5EF4-FFF2-40B4-BE49-F238E27FC236}">
                <a16:creationId xmlns:a16="http://schemas.microsoft.com/office/drawing/2014/main" id="{A3F10CA4-B77B-40D4-9E4F-770CA76D86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0D0CE9-E15E-4B40-AC15-19682A1CABB7}"/>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455992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B4CB07-0125-4DD0-9032-7D46129BA8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E472CF-7C0D-4786-8F28-41FE6E739C3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8A51D9-4670-4B8B-981E-9267D30D1EFF}"/>
              </a:ext>
            </a:extLst>
          </p:cNvPr>
          <p:cNvSpPr>
            <a:spLocks noGrp="1"/>
          </p:cNvSpPr>
          <p:nvPr>
            <p:ph type="dt" sz="half" idx="10"/>
          </p:nvPr>
        </p:nvSpPr>
        <p:spPr/>
        <p:txBody>
          <a:bodyPr/>
          <a:lstStyle/>
          <a:p>
            <a:fld id="{297095C9-60AC-4C71-B962-71EF1B3FFE15}" type="datetimeFigureOut">
              <a:rPr lang="en-US" smtClean="0"/>
              <a:t>11/18/2017</a:t>
            </a:fld>
            <a:endParaRPr lang="en-US"/>
          </a:p>
        </p:txBody>
      </p:sp>
      <p:sp>
        <p:nvSpPr>
          <p:cNvPr id="5" name="Footer Placeholder 4">
            <a:extLst>
              <a:ext uri="{FF2B5EF4-FFF2-40B4-BE49-F238E27FC236}">
                <a16:creationId xmlns:a16="http://schemas.microsoft.com/office/drawing/2014/main" id="{0FAE8D99-DA15-4662-933A-6D3E22B79E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B97C4F-9326-47C9-B19C-7FB3A2875CC9}"/>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1270607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B1369-DDD0-4EF2-B797-0DC7E1CC60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24CDB4-F59C-4FBE-80A9-16209FB7504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A560A8-F86B-4950-B873-067AAC44CF05}"/>
              </a:ext>
            </a:extLst>
          </p:cNvPr>
          <p:cNvSpPr>
            <a:spLocks noGrp="1"/>
          </p:cNvSpPr>
          <p:nvPr>
            <p:ph type="dt" sz="half" idx="10"/>
          </p:nvPr>
        </p:nvSpPr>
        <p:spPr/>
        <p:txBody>
          <a:bodyPr/>
          <a:lstStyle/>
          <a:p>
            <a:fld id="{297095C9-60AC-4C71-B962-71EF1B3FFE15}" type="datetimeFigureOut">
              <a:rPr lang="en-US" smtClean="0"/>
              <a:t>11/18/2017</a:t>
            </a:fld>
            <a:endParaRPr lang="en-US"/>
          </a:p>
        </p:txBody>
      </p:sp>
      <p:sp>
        <p:nvSpPr>
          <p:cNvPr id="5" name="Footer Placeholder 4">
            <a:extLst>
              <a:ext uri="{FF2B5EF4-FFF2-40B4-BE49-F238E27FC236}">
                <a16:creationId xmlns:a16="http://schemas.microsoft.com/office/drawing/2014/main" id="{F79B5D22-75FA-472D-9B9F-3942A49118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30E67B-77D6-4B2F-8EB6-EC5D19EAE286}"/>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1080560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1F9A1-0AD0-450A-B37D-7A41795DEA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48F0DB-B713-4F66-92B6-E7FA5AD127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24BCF-EF3B-48C2-B87B-585FBAFB07EF}"/>
              </a:ext>
            </a:extLst>
          </p:cNvPr>
          <p:cNvSpPr>
            <a:spLocks noGrp="1"/>
          </p:cNvSpPr>
          <p:nvPr>
            <p:ph type="dt" sz="half" idx="10"/>
          </p:nvPr>
        </p:nvSpPr>
        <p:spPr/>
        <p:txBody>
          <a:bodyPr/>
          <a:lstStyle/>
          <a:p>
            <a:fld id="{297095C9-60AC-4C71-B962-71EF1B3FFE15}" type="datetimeFigureOut">
              <a:rPr lang="en-US" smtClean="0"/>
              <a:t>11/18/2017</a:t>
            </a:fld>
            <a:endParaRPr lang="en-US"/>
          </a:p>
        </p:txBody>
      </p:sp>
      <p:sp>
        <p:nvSpPr>
          <p:cNvPr id="5" name="Footer Placeholder 4">
            <a:extLst>
              <a:ext uri="{FF2B5EF4-FFF2-40B4-BE49-F238E27FC236}">
                <a16:creationId xmlns:a16="http://schemas.microsoft.com/office/drawing/2014/main" id="{A0523E1C-869C-43E0-9041-82570F85AB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24C95D-BE8D-4331-BDEC-BCFF2604C2C8}"/>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2114904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B288E-CB00-4BC7-B903-DA917E5FAB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A43766-5C6D-40D9-AD6C-D4F6DD49662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6DBA7E-ACC9-424C-B81E-A425845DD8F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B5BEC0-1B06-4FBE-A143-B637309AD2ED}"/>
              </a:ext>
            </a:extLst>
          </p:cNvPr>
          <p:cNvSpPr>
            <a:spLocks noGrp="1"/>
          </p:cNvSpPr>
          <p:nvPr>
            <p:ph type="dt" sz="half" idx="10"/>
          </p:nvPr>
        </p:nvSpPr>
        <p:spPr/>
        <p:txBody>
          <a:bodyPr/>
          <a:lstStyle/>
          <a:p>
            <a:fld id="{297095C9-60AC-4C71-B962-71EF1B3FFE15}" type="datetimeFigureOut">
              <a:rPr lang="en-US" smtClean="0"/>
              <a:t>11/18/2017</a:t>
            </a:fld>
            <a:endParaRPr lang="en-US"/>
          </a:p>
        </p:txBody>
      </p:sp>
      <p:sp>
        <p:nvSpPr>
          <p:cNvPr id="6" name="Footer Placeholder 5">
            <a:extLst>
              <a:ext uri="{FF2B5EF4-FFF2-40B4-BE49-F238E27FC236}">
                <a16:creationId xmlns:a16="http://schemas.microsoft.com/office/drawing/2014/main" id="{9A2EB702-B031-43B6-84DB-26695A0414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1DD3A7-0419-4270-A781-4170FDB86F9E}"/>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435308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0DC20-C194-424E-9952-69916C2784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3A13E9-B1E1-4DFE-BF29-393E3019BA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58B87CE-5A14-427F-ABC6-B5D44F531BB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97A7B1-41EE-4424-8370-1B3E5FE30B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A3C1328-7A90-4583-8C13-A92F65F2EA1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33B4102-DDE1-4542-95E5-19BCD6D995ED}"/>
              </a:ext>
            </a:extLst>
          </p:cNvPr>
          <p:cNvSpPr>
            <a:spLocks noGrp="1"/>
          </p:cNvSpPr>
          <p:nvPr>
            <p:ph type="dt" sz="half" idx="10"/>
          </p:nvPr>
        </p:nvSpPr>
        <p:spPr/>
        <p:txBody>
          <a:bodyPr/>
          <a:lstStyle/>
          <a:p>
            <a:fld id="{297095C9-60AC-4C71-B962-71EF1B3FFE15}" type="datetimeFigureOut">
              <a:rPr lang="en-US" smtClean="0"/>
              <a:t>11/18/2017</a:t>
            </a:fld>
            <a:endParaRPr lang="en-US"/>
          </a:p>
        </p:txBody>
      </p:sp>
      <p:sp>
        <p:nvSpPr>
          <p:cNvPr id="8" name="Footer Placeholder 7">
            <a:extLst>
              <a:ext uri="{FF2B5EF4-FFF2-40B4-BE49-F238E27FC236}">
                <a16:creationId xmlns:a16="http://schemas.microsoft.com/office/drawing/2014/main" id="{2188A749-8165-453A-B37F-04B099DA4E1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F3262F-24F2-4C3A-B01F-E251AD848477}"/>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3824838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59A93-0333-4495-9B0B-7BF716E9D3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81DEB3-73BA-44BD-B3C5-0E3898492E3F}"/>
              </a:ext>
            </a:extLst>
          </p:cNvPr>
          <p:cNvSpPr>
            <a:spLocks noGrp="1"/>
          </p:cNvSpPr>
          <p:nvPr>
            <p:ph type="dt" sz="half" idx="10"/>
          </p:nvPr>
        </p:nvSpPr>
        <p:spPr/>
        <p:txBody>
          <a:bodyPr/>
          <a:lstStyle/>
          <a:p>
            <a:fld id="{297095C9-60AC-4C71-B962-71EF1B3FFE15}" type="datetimeFigureOut">
              <a:rPr lang="en-US" smtClean="0"/>
              <a:t>11/18/2017</a:t>
            </a:fld>
            <a:endParaRPr lang="en-US"/>
          </a:p>
        </p:txBody>
      </p:sp>
      <p:sp>
        <p:nvSpPr>
          <p:cNvPr id="4" name="Footer Placeholder 3">
            <a:extLst>
              <a:ext uri="{FF2B5EF4-FFF2-40B4-BE49-F238E27FC236}">
                <a16:creationId xmlns:a16="http://schemas.microsoft.com/office/drawing/2014/main" id="{71BD7C4D-E115-4C43-90E8-439A29C142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D58F4C-71ED-43DF-A1DF-73611ABCCE30}"/>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4229059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E54EB2-0027-4561-B44B-BAB33C3FAF01}"/>
              </a:ext>
            </a:extLst>
          </p:cNvPr>
          <p:cNvSpPr>
            <a:spLocks noGrp="1"/>
          </p:cNvSpPr>
          <p:nvPr>
            <p:ph type="dt" sz="half" idx="10"/>
          </p:nvPr>
        </p:nvSpPr>
        <p:spPr/>
        <p:txBody>
          <a:bodyPr/>
          <a:lstStyle/>
          <a:p>
            <a:fld id="{297095C9-60AC-4C71-B962-71EF1B3FFE15}" type="datetimeFigureOut">
              <a:rPr lang="en-US" smtClean="0"/>
              <a:t>11/18/2017</a:t>
            </a:fld>
            <a:endParaRPr lang="en-US"/>
          </a:p>
        </p:txBody>
      </p:sp>
      <p:sp>
        <p:nvSpPr>
          <p:cNvPr id="3" name="Footer Placeholder 2">
            <a:extLst>
              <a:ext uri="{FF2B5EF4-FFF2-40B4-BE49-F238E27FC236}">
                <a16:creationId xmlns:a16="http://schemas.microsoft.com/office/drawing/2014/main" id="{E67B0F45-AE75-4F31-B121-08C3115B93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0FE6FD-13C3-45AE-863D-9CF7491DCD0B}"/>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3396560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12262-6462-46A9-B18E-00684DB1E7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27F6404-A40B-4DD0-9AB3-D1A22DBED3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ADBBD2-302E-467A-B366-6C4C7DB5AF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3607EFB-6A74-41B4-80D1-0900B4B27702}"/>
              </a:ext>
            </a:extLst>
          </p:cNvPr>
          <p:cNvSpPr>
            <a:spLocks noGrp="1"/>
          </p:cNvSpPr>
          <p:nvPr>
            <p:ph type="dt" sz="half" idx="10"/>
          </p:nvPr>
        </p:nvSpPr>
        <p:spPr/>
        <p:txBody>
          <a:bodyPr/>
          <a:lstStyle/>
          <a:p>
            <a:fld id="{297095C9-60AC-4C71-B962-71EF1B3FFE15}" type="datetimeFigureOut">
              <a:rPr lang="en-US" smtClean="0"/>
              <a:t>11/18/2017</a:t>
            </a:fld>
            <a:endParaRPr lang="en-US"/>
          </a:p>
        </p:txBody>
      </p:sp>
      <p:sp>
        <p:nvSpPr>
          <p:cNvPr id="6" name="Footer Placeholder 5">
            <a:extLst>
              <a:ext uri="{FF2B5EF4-FFF2-40B4-BE49-F238E27FC236}">
                <a16:creationId xmlns:a16="http://schemas.microsoft.com/office/drawing/2014/main" id="{0253AF97-3ACB-459C-933A-BDE2DF6E01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BBE518-8535-469B-B501-A9A850A2FD25}"/>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2395694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762ED-CB5A-4A31-A47F-78DBD00716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726B55-43AB-44DD-BC54-B5CFA2BF8C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67360D-5DE0-4232-A815-05D75EC926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B156A5B-A4ED-4D05-8F72-11AB6BFE70C3}"/>
              </a:ext>
            </a:extLst>
          </p:cNvPr>
          <p:cNvSpPr>
            <a:spLocks noGrp="1"/>
          </p:cNvSpPr>
          <p:nvPr>
            <p:ph type="dt" sz="half" idx="10"/>
          </p:nvPr>
        </p:nvSpPr>
        <p:spPr/>
        <p:txBody>
          <a:bodyPr/>
          <a:lstStyle/>
          <a:p>
            <a:fld id="{297095C9-60AC-4C71-B962-71EF1B3FFE15}" type="datetimeFigureOut">
              <a:rPr lang="en-US" smtClean="0"/>
              <a:t>11/18/2017</a:t>
            </a:fld>
            <a:endParaRPr lang="en-US"/>
          </a:p>
        </p:txBody>
      </p:sp>
      <p:sp>
        <p:nvSpPr>
          <p:cNvPr id="6" name="Footer Placeholder 5">
            <a:extLst>
              <a:ext uri="{FF2B5EF4-FFF2-40B4-BE49-F238E27FC236}">
                <a16:creationId xmlns:a16="http://schemas.microsoft.com/office/drawing/2014/main" id="{7E91F175-3BBF-4F66-B678-74F66442B2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F881BF-EA04-43BA-AEFE-7C72DF1AB60F}"/>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2265731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06C469-99CA-4679-AC22-44DF60140C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D9CE90-34E8-42AF-B6C1-19C000F8DB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CC354A-3B9C-4EC4-BD11-92BF2F3CB2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7095C9-60AC-4C71-B962-71EF1B3FFE15}" type="datetimeFigureOut">
              <a:rPr lang="en-US" smtClean="0"/>
              <a:t>11/18/2017</a:t>
            </a:fld>
            <a:endParaRPr lang="en-US"/>
          </a:p>
        </p:txBody>
      </p:sp>
      <p:sp>
        <p:nvSpPr>
          <p:cNvPr id="5" name="Footer Placeholder 4">
            <a:extLst>
              <a:ext uri="{FF2B5EF4-FFF2-40B4-BE49-F238E27FC236}">
                <a16:creationId xmlns:a16="http://schemas.microsoft.com/office/drawing/2014/main" id="{3BFAC60C-A33F-4DD9-9217-54EF7FC97D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98C6BC-712F-4B23-8EE9-F61361AB25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5ACDB-5C5E-4B3D-9C27-6CAAF6A23FC2}" type="slidenum">
              <a:rPr lang="en-US" smtClean="0"/>
              <a:t>‹#›</a:t>
            </a:fld>
            <a:endParaRPr lang="en-US"/>
          </a:p>
        </p:txBody>
      </p:sp>
    </p:spTree>
    <p:extLst>
      <p:ext uri="{BB962C8B-B14F-4D97-AF65-F5344CB8AC3E}">
        <p14:creationId xmlns:p14="http://schemas.microsoft.com/office/powerpoint/2010/main" val="2899721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142875" y="123824"/>
            <a:ext cx="11849100" cy="1400175"/>
          </a:xfrm>
        </p:spPr>
        <p:txBody>
          <a:bodyPr>
            <a:normAutofit/>
          </a:bodyPr>
          <a:lstStyle/>
          <a:p>
            <a:pPr algn="ctr"/>
            <a:r>
              <a:rPr lang="en-US" sz="5400" b="1" dirty="0"/>
              <a:t>Scripture Reading – Matthew 7:13-14</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594804" y="1961964"/>
            <a:ext cx="11052699" cy="4896035"/>
          </a:xfrm>
        </p:spPr>
        <p:txBody>
          <a:bodyPr>
            <a:normAutofit/>
          </a:bodyPr>
          <a:lstStyle/>
          <a:p>
            <a:pPr marL="0" lvl="1" indent="0" algn="ctr">
              <a:buNone/>
            </a:pPr>
            <a:r>
              <a:rPr lang="en-US" sz="4400" dirty="0"/>
              <a:t>“Enter by the narrow gate; for wide is the gate and broad is the way that leads to destruction, and there are many who go in by it. Because narrow is the gate and difficult is the way which leads to life, and there are few who find it.”</a:t>
            </a:r>
          </a:p>
        </p:txBody>
      </p:sp>
    </p:spTree>
    <p:extLst>
      <p:ext uri="{BB962C8B-B14F-4D97-AF65-F5344CB8AC3E}">
        <p14:creationId xmlns:p14="http://schemas.microsoft.com/office/powerpoint/2010/main" val="1294369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The Difficult Way To Life</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149531"/>
            <a:ext cx="2838450" cy="5708469"/>
          </a:xfrm>
        </p:spPr>
        <p:txBody>
          <a:bodyPr>
            <a:normAutofit/>
          </a:bodyPr>
          <a:lstStyle/>
          <a:p>
            <a:pPr>
              <a:buFont typeface="Wingdings" panose="05000000000000000000" pitchFamily="2" charset="2"/>
              <a:buChar char="Ø"/>
            </a:pPr>
            <a:r>
              <a:rPr lang="en-US" sz="3500" dirty="0"/>
              <a:t>There Are Wolves!</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dirty="0"/>
              <a:t>Saying But Not Doing!</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Hearing But Not Doing!</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76351"/>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lvl="0" algn="ctr"/>
            <a:r>
              <a:rPr lang="en-US" sz="3200" dirty="0">
                <a:solidFill>
                  <a:srgbClr val="44546A">
                    <a:lumMod val="20000"/>
                    <a:lumOff val="80000"/>
                  </a:srgbClr>
                </a:solidFill>
              </a:rPr>
              <a:t>“Therefore whoever hears these sayings of Mine, and does them, I will liken him to a wise man who built his house on the rock: and the rain descended, the floods came, and the winds blew and beat on that house; and it did not fall, for it was founded on the rock. ‘But everyone who hears these sayings of Mine, and does not do them, will be like a foolish man who built his house on the sand: and the rain descended, the floods came, and the winds blew and beat on that house; and it fell. And great was its fall.’”   (Matthew 7:24-27)</a:t>
            </a:r>
            <a:endParaRPr kumimoji="0" lang="en-US" sz="3200" b="0" i="0" u="none" strike="noStrike" kern="1200" cap="none" spc="0" normalizeH="0" baseline="0" noProof="0" dirty="0">
              <a:ln>
                <a:noFill/>
              </a:ln>
              <a:solidFill>
                <a:srgbClr val="44546A">
                  <a:lumMod val="20000"/>
                  <a:lumOff val="80000"/>
                </a:srgbClr>
              </a:solidFill>
              <a:effectLst/>
              <a:uLnTx/>
              <a:uFillTx/>
              <a:latin typeface="Calibri" panose="020F0502020204030204"/>
            </a:endParaRPr>
          </a:p>
        </p:txBody>
      </p:sp>
    </p:spTree>
    <p:extLst>
      <p:ext uri="{BB962C8B-B14F-4D97-AF65-F5344CB8AC3E}">
        <p14:creationId xmlns:p14="http://schemas.microsoft.com/office/powerpoint/2010/main" val="2314857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The Difficult Way To Life</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149531"/>
            <a:ext cx="2838450" cy="5708469"/>
          </a:xfrm>
        </p:spPr>
        <p:txBody>
          <a:bodyPr>
            <a:normAutofit/>
          </a:bodyPr>
          <a:lstStyle/>
          <a:p>
            <a:pPr>
              <a:buFont typeface="Wingdings" panose="05000000000000000000" pitchFamily="2" charset="2"/>
              <a:buChar char="Ø"/>
            </a:pPr>
            <a:r>
              <a:rPr lang="en-US" sz="3500" dirty="0"/>
              <a:t>There Are Wolves!</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dirty="0"/>
              <a:t>Saying But Not Doing!</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Hearing But Not Doing!</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76351"/>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lvl="0" algn="ctr">
              <a:defRPr/>
            </a:pPr>
            <a:endParaRPr lang="en-US" sz="3200" dirty="0">
              <a:solidFill>
                <a:srgbClr val="44546A">
                  <a:lumMod val="20000"/>
                  <a:lumOff val="80000"/>
                </a:srgbClr>
              </a:solidFill>
            </a:endParaRPr>
          </a:p>
          <a:p>
            <a:pPr lvl="0" algn="ctr">
              <a:defRPr/>
            </a:pPr>
            <a:r>
              <a:rPr lang="en-US" sz="3200" dirty="0">
                <a:solidFill>
                  <a:srgbClr val="44546A">
                    <a:lumMod val="20000"/>
                    <a:lumOff val="80000"/>
                  </a:srgbClr>
                </a:solidFill>
              </a:rPr>
              <a:t>“What does it profit, my brethren, if someone says he has faith but does not have works? Can faith save him? If a brother or sister is naked and destitute of daily food, and one of you says to them, ‘Depart in peace, be warmed and filled,’ but you do not give them the things which are needed for the body, what does it profit? Thus also faith by itself, if it does not have works, is dead.”                 (James 2:14-17)</a:t>
            </a:r>
            <a:endParaRPr kumimoji="0" lang="en-US" sz="2700" b="0" i="0" u="none" strike="noStrike" kern="1200" cap="none" spc="0" normalizeH="0" baseline="0" noProof="0" dirty="0">
              <a:ln>
                <a:noFill/>
              </a:ln>
              <a:solidFill>
                <a:srgbClr val="44546A">
                  <a:lumMod val="20000"/>
                  <a:lumOff val="8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2379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The Difficult Way To Life</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149531"/>
            <a:ext cx="2838450" cy="5708469"/>
          </a:xfrm>
        </p:spPr>
        <p:txBody>
          <a:bodyPr>
            <a:normAutofit/>
          </a:bodyPr>
          <a:lstStyle/>
          <a:p>
            <a:pPr>
              <a:buFont typeface="Wingdings" panose="05000000000000000000" pitchFamily="2" charset="2"/>
              <a:buChar char="Ø"/>
            </a:pPr>
            <a:r>
              <a:rPr lang="en-US" sz="3500" dirty="0"/>
              <a:t>There Are Wolves!</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dirty="0"/>
              <a:t>Saying But Not Doing!</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Hearing But Not Doing!</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76351"/>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lvl="0" algn="ctr">
              <a:defRPr/>
            </a:pPr>
            <a:r>
              <a:rPr lang="en-US" sz="3200" dirty="0">
                <a:solidFill>
                  <a:srgbClr val="44546A">
                    <a:lumMod val="20000"/>
                    <a:lumOff val="80000"/>
                  </a:srgbClr>
                </a:solidFill>
              </a:rPr>
              <a:t>“But do you want to know, O foolish man, that faith without works is dead? Was not Abraham our father justified by works when he offered Isaac his son on the altar? Do you see that faith was working together with his works, and by works faith was made perfect? And the Scripture was fulfilled which says, ‘ABRAHAM BELIEVED GOD, AND IT WAS ACCOUNTED TO HIM FOR RIGHTEOUSNESS.’ And he was called the friend of God. You see then that a man is justified by works, and not by faith only.”  (James 2:20-24)</a:t>
            </a:r>
          </a:p>
        </p:txBody>
      </p:sp>
    </p:spTree>
    <p:extLst>
      <p:ext uri="{BB962C8B-B14F-4D97-AF65-F5344CB8AC3E}">
        <p14:creationId xmlns:p14="http://schemas.microsoft.com/office/powerpoint/2010/main" val="597134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The Difficult Way To Life</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149531"/>
            <a:ext cx="2838450" cy="5708469"/>
          </a:xfrm>
        </p:spPr>
        <p:txBody>
          <a:bodyPr>
            <a:normAutofit/>
          </a:bodyPr>
          <a:lstStyle/>
          <a:p>
            <a:pPr>
              <a:buFont typeface="Wingdings" panose="05000000000000000000" pitchFamily="2" charset="2"/>
              <a:buChar char="Ø"/>
            </a:pPr>
            <a:r>
              <a:rPr lang="en-US" sz="3500" b="1" dirty="0"/>
              <a:t>There Are Wolves!</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Saying But Not Doing!</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Hearing But Not Doing!</a:t>
            </a:r>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76351"/>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44546A">
                  <a:lumMod val="20000"/>
                  <a:lumOff val="80000"/>
                </a:srgbClr>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285B8537-FBE4-486A-87E9-81230C97EAD4}"/>
              </a:ext>
            </a:extLst>
          </p:cNvPr>
          <p:cNvPicPr>
            <a:picLocks noChangeAspect="1"/>
          </p:cNvPicPr>
          <p:nvPr/>
        </p:nvPicPr>
        <p:blipFill>
          <a:blip r:embed="rId2"/>
          <a:stretch>
            <a:fillRect/>
          </a:stretch>
        </p:blipFill>
        <p:spPr>
          <a:xfrm>
            <a:off x="3438628" y="1491056"/>
            <a:ext cx="8514169" cy="4980789"/>
          </a:xfrm>
          <a:prstGeom prst="rect">
            <a:avLst/>
          </a:prstGeom>
        </p:spPr>
      </p:pic>
    </p:spTree>
    <p:extLst>
      <p:ext uri="{BB962C8B-B14F-4D97-AF65-F5344CB8AC3E}">
        <p14:creationId xmlns:p14="http://schemas.microsoft.com/office/powerpoint/2010/main" val="2605887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C8E9-595B-40D3-A42F-6E2632EC3990}"/>
              </a:ext>
            </a:extLst>
          </p:cNvPr>
          <p:cNvSpPr>
            <a:spLocks noGrp="1"/>
          </p:cNvSpPr>
          <p:nvPr>
            <p:ph type="ctrTitle"/>
          </p:nvPr>
        </p:nvSpPr>
        <p:spPr>
          <a:xfrm>
            <a:off x="1009650" y="0"/>
            <a:ext cx="11182350" cy="1258887"/>
          </a:xfrm>
        </p:spPr>
        <p:txBody>
          <a:bodyPr>
            <a:normAutofit/>
          </a:bodyPr>
          <a:lstStyle/>
          <a:p>
            <a:r>
              <a:rPr lang="en-US" sz="8000" b="1" dirty="0"/>
              <a:t>The Sermon on the Mount</a:t>
            </a:r>
          </a:p>
        </p:txBody>
      </p:sp>
      <p:sp>
        <p:nvSpPr>
          <p:cNvPr id="8" name="Subtitle 2">
            <a:extLst>
              <a:ext uri="{FF2B5EF4-FFF2-40B4-BE49-F238E27FC236}">
                <a16:creationId xmlns:a16="http://schemas.microsoft.com/office/drawing/2014/main" id="{BA0478FD-0FEF-4D2C-9BBC-1E39F09524E9}"/>
              </a:ext>
            </a:extLst>
          </p:cNvPr>
          <p:cNvSpPr>
            <a:spLocks noGrp="1"/>
          </p:cNvSpPr>
          <p:nvPr>
            <p:ph type="subTitle" idx="1"/>
          </p:nvPr>
        </p:nvSpPr>
        <p:spPr>
          <a:xfrm>
            <a:off x="-2" y="4392593"/>
            <a:ext cx="12192000" cy="697961"/>
          </a:xfrm>
          <a:solidFill>
            <a:schemeClr val="tx1">
              <a:alpha val="64000"/>
            </a:schemeClr>
          </a:solidFill>
        </p:spPr>
        <p:txBody>
          <a:bodyPr>
            <a:normAutofit/>
          </a:bodyPr>
          <a:lstStyle/>
          <a:p>
            <a:r>
              <a:rPr lang="en-US" sz="4000" dirty="0">
                <a:solidFill>
                  <a:schemeClr val="bg1"/>
                </a:solidFill>
              </a:rPr>
              <a:t>Let’s Go Treasure Hunting!  Matthew 6:19-34</a:t>
            </a:r>
          </a:p>
        </p:txBody>
      </p:sp>
      <p:sp>
        <p:nvSpPr>
          <p:cNvPr id="9" name="Subtitle 2">
            <a:extLst>
              <a:ext uri="{FF2B5EF4-FFF2-40B4-BE49-F238E27FC236}">
                <a16:creationId xmlns:a16="http://schemas.microsoft.com/office/drawing/2014/main" id="{3A0EBA64-A0A9-4044-A9C6-4389169A637B}"/>
              </a:ext>
            </a:extLst>
          </p:cNvPr>
          <p:cNvSpPr txBox="1">
            <a:spLocks/>
          </p:cNvSpPr>
          <p:nvPr/>
        </p:nvSpPr>
        <p:spPr>
          <a:xfrm>
            <a:off x="0" y="3575882"/>
            <a:ext cx="12192000" cy="697961"/>
          </a:xfrm>
          <a:prstGeom prst="rect">
            <a:avLst/>
          </a:prstGeom>
          <a:solidFill>
            <a:schemeClr val="tx1">
              <a:alpha val="64000"/>
            </a:schemeClr>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dirty="0">
                <a:solidFill>
                  <a:schemeClr val="bg1"/>
                </a:solidFill>
              </a:rPr>
              <a:t>Ruining Good by Wanting to be Seen  Matthew 6:1-18</a:t>
            </a:r>
          </a:p>
        </p:txBody>
      </p:sp>
      <p:sp>
        <p:nvSpPr>
          <p:cNvPr id="10" name="Subtitle 2">
            <a:extLst>
              <a:ext uri="{FF2B5EF4-FFF2-40B4-BE49-F238E27FC236}">
                <a16:creationId xmlns:a16="http://schemas.microsoft.com/office/drawing/2014/main" id="{7FD3DF2A-4477-447A-ABC1-E2A7D38EF1AC}"/>
              </a:ext>
            </a:extLst>
          </p:cNvPr>
          <p:cNvSpPr txBox="1">
            <a:spLocks/>
          </p:cNvSpPr>
          <p:nvPr/>
        </p:nvSpPr>
        <p:spPr>
          <a:xfrm>
            <a:off x="1" y="2759170"/>
            <a:ext cx="12191999" cy="697962"/>
          </a:xfrm>
          <a:prstGeom prst="rect">
            <a:avLst/>
          </a:prstGeom>
          <a:solidFill>
            <a:schemeClr val="tx1">
              <a:alpha val="64000"/>
            </a:schemeClr>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dirty="0">
                <a:solidFill>
                  <a:schemeClr val="bg1"/>
                </a:solidFill>
              </a:rPr>
              <a:t>Unrighteousness Begins in the Heart  Matthew 5:21-48</a:t>
            </a:r>
          </a:p>
        </p:txBody>
      </p:sp>
      <p:sp>
        <p:nvSpPr>
          <p:cNvPr id="12" name="Subtitle 2">
            <a:extLst>
              <a:ext uri="{FF2B5EF4-FFF2-40B4-BE49-F238E27FC236}">
                <a16:creationId xmlns:a16="http://schemas.microsoft.com/office/drawing/2014/main" id="{3EFD8635-F8A0-4E27-AEF3-91379CAA210A}"/>
              </a:ext>
            </a:extLst>
          </p:cNvPr>
          <p:cNvSpPr txBox="1">
            <a:spLocks/>
          </p:cNvSpPr>
          <p:nvPr/>
        </p:nvSpPr>
        <p:spPr>
          <a:xfrm>
            <a:off x="-1" y="1937911"/>
            <a:ext cx="12191999" cy="697961"/>
          </a:xfrm>
          <a:prstGeom prst="rect">
            <a:avLst/>
          </a:prstGeom>
          <a:solidFill>
            <a:schemeClr val="tx1">
              <a:alpha val="64000"/>
            </a:schemeClr>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dirty="0">
                <a:solidFill>
                  <a:schemeClr val="bg1"/>
                </a:solidFill>
              </a:rPr>
              <a:t>To Destroy of Fulfill?  Matthew 5:17-20</a:t>
            </a:r>
          </a:p>
        </p:txBody>
      </p:sp>
      <p:sp>
        <p:nvSpPr>
          <p:cNvPr id="13" name="Subtitle 2">
            <a:extLst>
              <a:ext uri="{FF2B5EF4-FFF2-40B4-BE49-F238E27FC236}">
                <a16:creationId xmlns:a16="http://schemas.microsoft.com/office/drawing/2014/main" id="{D9742203-7388-4F9C-A932-41B186DD946C}"/>
              </a:ext>
            </a:extLst>
          </p:cNvPr>
          <p:cNvSpPr txBox="1">
            <a:spLocks/>
          </p:cNvSpPr>
          <p:nvPr/>
        </p:nvSpPr>
        <p:spPr>
          <a:xfrm>
            <a:off x="2" y="1119416"/>
            <a:ext cx="12191998" cy="697961"/>
          </a:xfrm>
          <a:prstGeom prst="rect">
            <a:avLst/>
          </a:prstGeom>
          <a:solidFill>
            <a:schemeClr val="tx1">
              <a:alpha val="64000"/>
            </a:schemeClr>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dirty="0">
                <a:solidFill>
                  <a:schemeClr val="bg1"/>
                </a:solidFill>
              </a:rPr>
              <a:t>Life Changing Attitudes  Matthew 5:1-16</a:t>
            </a:r>
          </a:p>
        </p:txBody>
      </p:sp>
      <p:sp>
        <p:nvSpPr>
          <p:cNvPr id="11" name="Subtitle 2">
            <a:extLst>
              <a:ext uri="{FF2B5EF4-FFF2-40B4-BE49-F238E27FC236}">
                <a16:creationId xmlns:a16="http://schemas.microsoft.com/office/drawing/2014/main" id="{34317C1C-7BC7-48C7-ACD3-B43164241B9A}"/>
              </a:ext>
            </a:extLst>
          </p:cNvPr>
          <p:cNvSpPr txBox="1">
            <a:spLocks/>
          </p:cNvSpPr>
          <p:nvPr/>
        </p:nvSpPr>
        <p:spPr>
          <a:xfrm>
            <a:off x="-2" y="5209304"/>
            <a:ext cx="12192000" cy="697961"/>
          </a:xfrm>
          <a:prstGeom prst="rect">
            <a:avLst/>
          </a:prstGeom>
          <a:solidFill>
            <a:schemeClr val="tx1">
              <a:alpha val="64000"/>
            </a:schemeClr>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dirty="0">
                <a:solidFill>
                  <a:schemeClr val="bg1"/>
                </a:solidFill>
              </a:rPr>
              <a:t>Being Ready to Help Others  Matthew 7:1-12</a:t>
            </a:r>
          </a:p>
        </p:txBody>
      </p:sp>
      <p:sp>
        <p:nvSpPr>
          <p:cNvPr id="14" name="Subtitle 2">
            <a:extLst>
              <a:ext uri="{FF2B5EF4-FFF2-40B4-BE49-F238E27FC236}">
                <a16:creationId xmlns:a16="http://schemas.microsoft.com/office/drawing/2014/main" id="{2E5309A5-CD5E-4FB5-8398-3487C3E0E06F}"/>
              </a:ext>
            </a:extLst>
          </p:cNvPr>
          <p:cNvSpPr txBox="1">
            <a:spLocks/>
          </p:cNvSpPr>
          <p:nvPr/>
        </p:nvSpPr>
        <p:spPr>
          <a:xfrm>
            <a:off x="-2" y="6026015"/>
            <a:ext cx="12192000" cy="697961"/>
          </a:xfrm>
          <a:prstGeom prst="rect">
            <a:avLst/>
          </a:prstGeom>
          <a:solidFill>
            <a:schemeClr val="tx1">
              <a:alpha val="64000"/>
            </a:schemeClr>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dirty="0">
                <a:solidFill>
                  <a:schemeClr val="bg1"/>
                </a:solidFill>
              </a:rPr>
              <a:t>The Difficult Way To Life  Matthew 7:13-27</a:t>
            </a:r>
          </a:p>
        </p:txBody>
      </p:sp>
    </p:spTree>
    <p:extLst>
      <p:ext uri="{BB962C8B-B14F-4D97-AF65-F5344CB8AC3E}">
        <p14:creationId xmlns:p14="http://schemas.microsoft.com/office/powerpoint/2010/main" val="2194811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bg/>
                                          </p:spTgt>
                                        </p:tgtEl>
                                        <p:attrNameLst>
                                          <p:attrName>style.visibility</p:attrName>
                                        </p:attrNameLst>
                                      </p:cBhvr>
                                      <p:to>
                                        <p:strVal val="visible"/>
                                      </p:to>
                                    </p:set>
                                    <p:animEffect transition="in" filter="fade">
                                      <p:cBhvr>
                                        <p:cTn id="27" dur="500"/>
                                        <p:tgtEl>
                                          <p:spTgt spid="8">
                                            <p:bg/>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fade">
                                      <p:cBhvr>
                                        <p:cTn id="32" dur="500"/>
                                        <p:tgtEl>
                                          <p:spTgt spid="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P spid="9" grpId="0" animBg="1"/>
      <p:bldP spid="10" grpId="0" animBg="1"/>
      <p:bldP spid="12" grpId="0" animBg="1"/>
      <p:bldP spid="13" grpId="0" animBg="1"/>
      <p:bldP spid="11"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C8E9-595B-40D3-A42F-6E2632EC3990}"/>
              </a:ext>
            </a:extLst>
          </p:cNvPr>
          <p:cNvSpPr>
            <a:spLocks noGrp="1"/>
          </p:cNvSpPr>
          <p:nvPr>
            <p:ph type="ctrTitle"/>
          </p:nvPr>
        </p:nvSpPr>
        <p:spPr>
          <a:xfrm>
            <a:off x="1009650" y="0"/>
            <a:ext cx="11182350" cy="1258887"/>
          </a:xfrm>
        </p:spPr>
        <p:txBody>
          <a:bodyPr>
            <a:normAutofit/>
          </a:bodyPr>
          <a:lstStyle/>
          <a:p>
            <a:r>
              <a:rPr lang="en-US" sz="8000" b="1" dirty="0"/>
              <a:t>The Sermon on the Mount</a:t>
            </a:r>
          </a:p>
        </p:txBody>
      </p:sp>
      <p:sp>
        <p:nvSpPr>
          <p:cNvPr id="8" name="Subtitle 2">
            <a:extLst>
              <a:ext uri="{FF2B5EF4-FFF2-40B4-BE49-F238E27FC236}">
                <a16:creationId xmlns:a16="http://schemas.microsoft.com/office/drawing/2014/main" id="{BA0478FD-0FEF-4D2C-9BBC-1E39F09524E9}"/>
              </a:ext>
            </a:extLst>
          </p:cNvPr>
          <p:cNvSpPr>
            <a:spLocks noGrp="1"/>
          </p:cNvSpPr>
          <p:nvPr>
            <p:ph type="subTitle" idx="1"/>
          </p:nvPr>
        </p:nvSpPr>
        <p:spPr>
          <a:xfrm>
            <a:off x="2593759" y="5186172"/>
            <a:ext cx="7004482" cy="1258887"/>
          </a:xfrm>
          <a:solidFill>
            <a:schemeClr val="tx1">
              <a:alpha val="64000"/>
            </a:schemeClr>
          </a:solidFill>
        </p:spPr>
        <p:txBody>
          <a:bodyPr>
            <a:normAutofit lnSpcReduction="10000"/>
          </a:bodyPr>
          <a:lstStyle/>
          <a:p>
            <a:r>
              <a:rPr lang="en-US" sz="4000" dirty="0">
                <a:solidFill>
                  <a:schemeClr val="bg1"/>
                </a:solidFill>
              </a:rPr>
              <a:t>The Difficult Way To Life</a:t>
            </a:r>
          </a:p>
          <a:p>
            <a:r>
              <a:rPr lang="en-US" sz="4000" dirty="0">
                <a:solidFill>
                  <a:schemeClr val="bg1"/>
                </a:solidFill>
              </a:rPr>
              <a:t>Matthew 5:13-27</a:t>
            </a:r>
          </a:p>
        </p:txBody>
      </p:sp>
      <p:sp>
        <p:nvSpPr>
          <p:cNvPr id="11" name="Subtitle 2">
            <a:extLst>
              <a:ext uri="{FF2B5EF4-FFF2-40B4-BE49-F238E27FC236}">
                <a16:creationId xmlns:a16="http://schemas.microsoft.com/office/drawing/2014/main" id="{18809326-F135-451E-B21F-51731B273D03}"/>
              </a:ext>
            </a:extLst>
          </p:cNvPr>
          <p:cNvSpPr txBox="1">
            <a:spLocks/>
          </p:cNvSpPr>
          <p:nvPr/>
        </p:nvSpPr>
        <p:spPr>
          <a:xfrm>
            <a:off x="2" y="2087645"/>
            <a:ext cx="12191998" cy="2084860"/>
          </a:xfrm>
          <a:prstGeom prst="rect">
            <a:avLst/>
          </a:prstGeom>
          <a:solidFill>
            <a:schemeClr val="tx1">
              <a:alpha val="64000"/>
            </a:schemeClr>
          </a:solidFill>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dirty="0">
                <a:solidFill>
                  <a:schemeClr val="bg1"/>
                </a:solidFill>
              </a:rPr>
              <a:t>“For I say to you, that unless your righteousness exceeds the righteousness of the scribes and Pharisees, you will by no means enter the kingdom of heaven.”              (Matthew 5:20)</a:t>
            </a:r>
          </a:p>
        </p:txBody>
      </p:sp>
    </p:spTree>
    <p:extLst>
      <p:ext uri="{BB962C8B-B14F-4D97-AF65-F5344CB8AC3E}">
        <p14:creationId xmlns:p14="http://schemas.microsoft.com/office/powerpoint/2010/main" val="481596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594804" y="1961964"/>
            <a:ext cx="11052699" cy="4896035"/>
          </a:xfrm>
        </p:spPr>
        <p:txBody>
          <a:bodyPr>
            <a:normAutofit/>
          </a:bodyPr>
          <a:lstStyle/>
          <a:p>
            <a:pPr marL="0" lvl="1" indent="0" algn="ctr">
              <a:buNone/>
            </a:pPr>
            <a:r>
              <a:rPr lang="en-US" sz="4400" dirty="0"/>
              <a:t>“Enter by the narrow gate; for wide is the gate and broad is the way that leads to destruction, and there are many who go in by it. Because narrow is the gate and difficult is the way which leads to life, and there are few who find it.”  (Matthew 7:13-14)</a:t>
            </a:r>
          </a:p>
        </p:txBody>
      </p:sp>
      <p:sp>
        <p:nvSpPr>
          <p:cNvPr id="6" name="Title 1">
            <a:extLst>
              <a:ext uri="{FF2B5EF4-FFF2-40B4-BE49-F238E27FC236}">
                <a16:creationId xmlns:a16="http://schemas.microsoft.com/office/drawing/2014/main" id="{DD4044D6-5743-41DE-B97F-690FDC65EF36}"/>
              </a:ext>
            </a:extLst>
          </p:cNvPr>
          <p:cNvSpPr>
            <a:spLocks noGrp="1"/>
          </p:cNvSpPr>
          <p:nvPr>
            <p:ph type="title"/>
          </p:nvPr>
        </p:nvSpPr>
        <p:spPr>
          <a:xfrm>
            <a:off x="79899" y="0"/>
            <a:ext cx="11984854" cy="1053737"/>
          </a:xfrm>
        </p:spPr>
        <p:txBody>
          <a:bodyPr>
            <a:noAutofit/>
          </a:bodyPr>
          <a:lstStyle/>
          <a:p>
            <a:pPr algn="ctr"/>
            <a:r>
              <a:rPr lang="en-US" sz="6000" b="1" dirty="0"/>
              <a:t>The Difficult Way To Life</a:t>
            </a:r>
          </a:p>
        </p:txBody>
      </p:sp>
    </p:spTree>
    <p:extLst>
      <p:ext uri="{BB962C8B-B14F-4D97-AF65-F5344CB8AC3E}">
        <p14:creationId xmlns:p14="http://schemas.microsoft.com/office/powerpoint/2010/main" val="1608815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The Difficult Way To Life</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149531"/>
            <a:ext cx="2838450" cy="5708469"/>
          </a:xfrm>
        </p:spPr>
        <p:txBody>
          <a:bodyPr>
            <a:normAutofit/>
          </a:bodyPr>
          <a:lstStyle/>
          <a:p>
            <a:pPr>
              <a:buFont typeface="Wingdings" panose="05000000000000000000" pitchFamily="2" charset="2"/>
              <a:buChar char="Ø"/>
            </a:pPr>
            <a:r>
              <a:rPr lang="en-US" sz="3500" b="1" dirty="0"/>
              <a:t>There Are Wolves!</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76351"/>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algn="ctr"/>
            <a:r>
              <a:rPr lang="en-US" sz="3200" dirty="0">
                <a:solidFill>
                  <a:schemeClr val="tx2">
                    <a:lumMod val="20000"/>
                    <a:lumOff val="80000"/>
                  </a:schemeClr>
                </a:solidFill>
              </a:rPr>
              <a:t>“Beware of false prophets, who come to you in sheep's clothing, but inwardly they are ravenous wolves. You will know them by their fruits. Do men gather grapes from </a:t>
            </a:r>
            <a:r>
              <a:rPr lang="en-US" sz="3200" dirty="0" err="1">
                <a:solidFill>
                  <a:schemeClr val="tx2">
                    <a:lumMod val="20000"/>
                    <a:lumOff val="80000"/>
                  </a:schemeClr>
                </a:solidFill>
              </a:rPr>
              <a:t>thornbushes</a:t>
            </a:r>
            <a:r>
              <a:rPr lang="en-US" sz="3200" dirty="0">
                <a:solidFill>
                  <a:schemeClr val="tx2">
                    <a:lumMod val="20000"/>
                    <a:lumOff val="80000"/>
                  </a:schemeClr>
                </a:solidFill>
              </a:rPr>
              <a:t> or figs from thistles? Even so, every good tree bears good fruit, but a bad tree bears bad fruit. A good tree cannot bear bad fruit, nor can a bad tree bear good fruit. Every tree that does not bear good fruit is cut down and thrown into the fire. Therefore by their fruits you will know them.”  (Matthew 7:15-20)</a:t>
            </a:r>
          </a:p>
        </p:txBody>
      </p:sp>
    </p:spTree>
    <p:extLst>
      <p:ext uri="{BB962C8B-B14F-4D97-AF65-F5344CB8AC3E}">
        <p14:creationId xmlns:p14="http://schemas.microsoft.com/office/powerpoint/2010/main" val="4226078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The Difficult Way To Life</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149531"/>
            <a:ext cx="2838450" cy="5708469"/>
          </a:xfrm>
        </p:spPr>
        <p:txBody>
          <a:bodyPr>
            <a:normAutofit/>
          </a:bodyPr>
          <a:lstStyle/>
          <a:p>
            <a:pPr>
              <a:buFont typeface="Wingdings" panose="05000000000000000000" pitchFamily="2" charset="2"/>
              <a:buChar char="Ø"/>
            </a:pPr>
            <a:r>
              <a:rPr lang="en-US" sz="3500" b="1" dirty="0"/>
              <a:t>There Are Wolves!</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76351"/>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lvl="0" algn="ctr">
              <a:defRPr/>
            </a:pPr>
            <a:endParaRPr lang="en-US" sz="3200" dirty="0">
              <a:solidFill>
                <a:srgbClr val="44546A">
                  <a:lumMod val="20000"/>
                  <a:lumOff val="80000"/>
                </a:srgbClr>
              </a:solidFill>
            </a:endParaRPr>
          </a:p>
          <a:p>
            <a:pPr lvl="0" algn="ctr">
              <a:defRPr/>
            </a:pPr>
            <a:r>
              <a:rPr lang="en-US" sz="3200" dirty="0">
                <a:solidFill>
                  <a:srgbClr val="44546A">
                    <a:lumMod val="20000"/>
                    <a:lumOff val="80000"/>
                  </a:srgbClr>
                </a:solidFill>
              </a:rPr>
              <a:t>“Go your way; behold, I send you out as lambs among wolves.”  (Luke 10:3)</a:t>
            </a:r>
          </a:p>
          <a:p>
            <a:pPr lvl="0" algn="ctr">
              <a:defRPr/>
            </a:pPr>
            <a:endParaRPr lang="en-US" sz="3200" dirty="0">
              <a:solidFill>
                <a:srgbClr val="44546A">
                  <a:lumMod val="20000"/>
                  <a:lumOff val="80000"/>
                </a:srgbClr>
              </a:solidFill>
            </a:endParaRPr>
          </a:p>
          <a:p>
            <a:pPr lvl="0" algn="ctr">
              <a:defRPr/>
            </a:pPr>
            <a:r>
              <a:rPr lang="en-US" sz="3200" dirty="0">
                <a:solidFill>
                  <a:srgbClr val="44546A">
                    <a:lumMod val="20000"/>
                    <a:lumOff val="80000"/>
                  </a:srgbClr>
                </a:solidFill>
              </a:rPr>
              <a:t>“For I know this, that after my departure savage wolves will come in among you, not sparing the flock. Also from among yourselves men will rise up, speaking perverse things, to draw away the disciples after themselves.”  (Acts 20:29-30)</a:t>
            </a:r>
          </a:p>
        </p:txBody>
      </p:sp>
    </p:spTree>
    <p:extLst>
      <p:ext uri="{BB962C8B-B14F-4D97-AF65-F5344CB8AC3E}">
        <p14:creationId xmlns:p14="http://schemas.microsoft.com/office/powerpoint/2010/main" val="2407193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The Difficult Way To Life</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149531"/>
            <a:ext cx="2838450" cy="5708469"/>
          </a:xfrm>
        </p:spPr>
        <p:txBody>
          <a:bodyPr>
            <a:normAutofit/>
          </a:bodyPr>
          <a:lstStyle/>
          <a:p>
            <a:pPr>
              <a:buFont typeface="Wingdings" panose="05000000000000000000" pitchFamily="2" charset="2"/>
              <a:buChar char="Ø"/>
            </a:pPr>
            <a:r>
              <a:rPr lang="en-US" sz="3500" b="1" dirty="0"/>
              <a:t>There Are Wolves!</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98665"/>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lvl="0" algn="ctr">
              <a:defRPr/>
            </a:pPr>
            <a:r>
              <a:rPr lang="en-US" sz="2900" dirty="0">
                <a:solidFill>
                  <a:srgbClr val="44546A">
                    <a:lumMod val="20000"/>
                    <a:lumOff val="80000"/>
                  </a:srgbClr>
                </a:solidFill>
              </a:rPr>
              <a:t>“Now the works of the flesh are evident, which are: adultery, fornication, uncleanness, lewdness, idolatry, sorcery, hatred, contentions, jealousies, outbursts of wrath, selfish ambitions, dissensions, heresies, envy, murders, drunkenness, revelries, and the like; of which I tell you beforehand, just as I also told you in time past, that those who practice such things will not inherit the kingdom of God.” (Galatians 5:19-21)</a:t>
            </a:r>
          </a:p>
          <a:p>
            <a:pPr lvl="0" algn="ctr">
              <a:defRPr/>
            </a:pPr>
            <a:r>
              <a:rPr lang="en-US" sz="2900" dirty="0">
                <a:solidFill>
                  <a:srgbClr val="44546A">
                    <a:lumMod val="20000"/>
                    <a:lumOff val="80000"/>
                  </a:srgbClr>
                </a:solidFill>
              </a:rPr>
              <a:t>“But the fruit of the Spirit is love, joy, peace, longsuffering, kindness, goodness, faithfulness, gentleness, self-control. Against such there is no law.”  (Galatians 5:22-23)</a:t>
            </a:r>
            <a:endParaRPr kumimoji="0" lang="en-US" sz="2900" b="0" i="0" u="none" strike="noStrike" kern="1200" cap="none" spc="0" normalizeH="0" baseline="0" noProof="0" dirty="0">
              <a:ln>
                <a:noFill/>
              </a:ln>
              <a:solidFill>
                <a:srgbClr val="44546A">
                  <a:lumMod val="20000"/>
                  <a:lumOff val="80000"/>
                </a:srgbClr>
              </a:solidFill>
              <a:effectLst/>
              <a:uLnTx/>
              <a:uFillTx/>
              <a:latin typeface="Calibri" panose="020F0502020204030204"/>
            </a:endParaRPr>
          </a:p>
        </p:txBody>
      </p:sp>
    </p:spTree>
    <p:extLst>
      <p:ext uri="{BB962C8B-B14F-4D97-AF65-F5344CB8AC3E}">
        <p14:creationId xmlns:p14="http://schemas.microsoft.com/office/powerpoint/2010/main" val="1968989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The Difficult Way To Life</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149531"/>
            <a:ext cx="2838450" cy="5708469"/>
          </a:xfrm>
        </p:spPr>
        <p:txBody>
          <a:bodyPr>
            <a:normAutofit/>
          </a:bodyPr>
          <a:lstStyle/>
          <a:p>
            <a:pPr>
              <a:buFont typeface="Wingdings" panose="05000000000000000000" pitchFamily="2" charset="2"/>
              <a:buChar char="Ø"/>
            </a:pPr>
            <a:r>
              <a:rPr lang="en-US" sz="3500" dirty="0"/>
              <a:t>There Are Wolves!</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Saying But Not Doing!</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76351"/>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lvl="0" algn="ctr"/>
            <a:endParaRPr lang="en-US" sz="3200" dirty="0">
              <a:solidFill>
                <a:srgbClr val="44546A">
                  <a:lumMod val="20000"/>
                  <a:lumOff val="80000"/>
                </a:srgbClr>
              </a:solidFill>
            </a:endParaRPr>
          </a:p>
          <a:p>
            <a:pPr lvl="0" algn="ctr"/>
            <a:r>
              <a:rPr lang="en-US" sz="3200" dirty="0">
                <a:solidFill>
                  <a:srgbClr val="44546A">
                    <a:lumMod val="20000"/>
                    <a:lumOff val="80000"/>
                  </a:srgbClr>
                </a:solidFill>
              </a:rPr>
              <a:t>“Not everyone who says to Me, ‘Lord, Lord,’ shall enter the kingdom of heaven, but he who does the will of My Father in heaven. Many will say to Me in that day, ‘Lord, Lord, have we not prophesied in Your name, cast out demons in Your name, and done many wonders in Your name?’ And then I will declare to them, ‘I never knew you; depart from Me, you who practice lawlessness!’”                     (Matthew 7:21-23)</a:t>
            </a:r>
          </a:p>
        </p:txBody>
      </p:sp>
    </p:spTree>
    <p:extLst>
      <p:ext uri="{BB962C8B-B14F-4D97-AF65-F5344CB8AC3E}">
        <p14:creationId xmlns:p14="http://schemas.microsoft.com/office/powerpoint/2010/main" val="1147565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0"/>
            <a:ext cx="11984854" cy="1053737"/>
          </a:xfrm>
        </p:spPr>
        <p:txBody>
          <a:bodyPr>
            <a:noAutofit/>
          </a:bodyPr>
          <a:lstStyle/>
          <a:p>
            <a:pPr algn="ctr"/>
            <a:r>
              <a:rPr lang="en-US" sz="6000" b="1" dirty="0"/>
              <a:t>The Difficult Way To Life</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149531"/>
            <a:ext cx="2838450" cy="5708469"/>
          </a:xfrm>
        </p:spPr>
        <p:txBody>
          <a:bodyPr>
            <a:normAutofit/>
          </a:bodyPr>
          <a:lstStyle/>
          <a:p>
            <a:pPr>
              <a:buFont typeface="Wingdings" panose="05000000000000000000" pitchFamily="2" charset="2"/>
              <a:buChar char="Ø"/>
            </a:pPr>
            <a:r>
              <a:rPr lang="en-US" sz="3500" dirty="0"/>
              <a:t>There Are Wolves!</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Saying But Not Doing!</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
        <p:nvSpPr>
          <p:cNvPr id="4" name="TextBox 3">
            <a:extLst>
              <a:ext uri="{FF2B5EF4-FFF2-40B4-BE49-F238E27FC236}">
                <a16:creationId xmlns:a16="http://schemas.microsoft.com/office/drawing/2014/main" id="{C27B55F1-771C-4B4F-93C8-F342A1998549}"/>
              </a:ext>
            </a:extLst>
          </p:cNvPr>
          <p:cNvSpPr txBox="1"/>
          <p:nvPr/>
        </p:nvSpPr>
        <p:spPr>
          <a:xfrm>
            <a:off x="3326674" y="1276351"/>
            <a:ext cx="8738079" cy="5410200"/>
          </a:xfrm>
          <a:prstGeom prst="rect">
            <a:avLst/>
          </a:prstGeom>
          <a:solidFill>
            <a:schemeClr val="tx1"/>
          </a:solidFill>
          <a:effectLst>
            <a:glow rad="228600">
              <a:schemeClr val="accent1">
                <a:satMod val="175000"/>
                <a:alpha val="40000"/>
              </a:schemeClr>
            </a:glow>
          </a:effectLst>
        </p:spPr>
        <p:txBody>
          <a:bodyPr wrap="square" rtlCol="0">
            <a:noAutofit/>
          </a:bodyPr>
          <a:lstStyle/>
          <a:p>
            <a:pPr lvl="0" algn="ctr">
              <a:defRPr/>
            </a:pPr>
            <a:endParaRPr lang="en-US" sz="3200" dirty="0">
              <a:solidFill>
                <a:srgbClr val="44546A">
                  <a:lumMod val="20000"/>
                  <a:lumOff val="80000"/>
                </a:srgbClr>
              </a:solidFill>
            </a:endParaRPr>
          </a:p>
          <a:p>
            <a:pPr lvl="0" algn="ctr">
              <a:defRPr/>
            </a:pPr>
            <a:endParaRPr lang="en-US" sz="3200" dirty="0">
              <a:solidFill>
                <a:srgbClr val="44546A">
                  <a:lumMod val="20000"/>
                  <a:lumOff val="80000"/>
                </a:srgbClr>
              </a:solidFill>
            </a:endParaRPr>
          </a:p>
          <a:p>
            <a:pPr lvl="0" algn="ctr">
              <a:defRPr/>
            </a:pPr>
            <a:r>
              <a:rPr lang="en-US" sz="3200" dirty="0">
                <a:solidFill>
                  <a:srgbClr val="44546A">
                    <a:lumMod val="20000"/>
                    <a:lumOff val="80000"/>
                  </a:srgbClr>
                </a:solidFill>
              </a:rPr>
              <a:t>“Therefore whatever they tell you to observe, that observe and do, but do not do according to their works; for they say, and do not do.” (Matthew 23:3)</a:t>
            </a:r>
          </a:p>
          <a:p>
            <a:pPr lvl="0" algn="ctr">
              <a:defRPr/>
            </a:pPr>
            <a:endParaRPr lang="en-US" sz="3200" dirty="0">
              <a:solidFill>
                <a:srgbClr val="44546A">
                  <a:lumMod val="20000"/>
                  <a:lumOff val="80000"/>
                </a:srgbClr>
              </a:solidFill>
            </a:endParaRPr>
          </a:p>
          <a:p>
            <a:pPr lvl="0" algn="ctr">
              <a:defRPr/>
            </a:pPr>
            <a:r>
              <a:rPr lang="en-US" sz="3200" dirty="0">
                <a:solidFill>
                  <a:srgbClr val="44546A">
                    <a:lumMod val="20000"/>
                    <a:lumOff val="80000"/>
                  </a:srgbClr>
                </a:solidFill>
              </a:rPr>
              <a:t>“They profess to know God, but in works they deny Him, being abominable, disobedient, and disqualified for every good work.” (Titus 1:16)</a:t>
            </a:r>
          </a:p>
        </p:txBody>
      </p:sp>
    </p:spTree>
    <p:extLst>
      <p:ext uri="{BB962C8B-B14F-4D97-AF65-F5344CB8AC3E}">
        <p14:creationId xmlns:p14="http://schemas.microsoft.com/office/powerpoint/2010/main" val="854111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526</TotalTime>
  <Words>1148</Words>
  <Application>Microsoft Office PowerPoint</Application>
  <PresentationFormat>Widescreen</PresentationFormat>
  <Paragraphs>80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Office Theme</vt:lpstr>
      <vt:lpstr>Scripture Reading – Matthew 7:13-14</vt:lpstr>
      <vt:lpstr>The Sermon on the Mount</vt:lpstr>
      <vt:lpstr>The Sermon on the Mount</vt:lpstr>
      <vt:lpstr>The Difficult Way To Life</vt:lpstr>
      <vt:lpstr>The Difficult Way To Life</vt:lpstr>
      <vt:lpstr>The Difficult Way To Life</vt:lpstr>
      <vt:lpstr>The Difficult Way To Life</vt:lpstr>
      <vt:lpstr>The Difficult Way To Life</vt:lpstr>
      <vt:lpstr>The Difficult Way To Life</vt:lpstr>
      <vt:lpstr>The Difficult Way To Life</vt:lpstr>
      <vt:lpstr>The Difficult Way To Life</vt:lpstr>
      <vt:lpstr>The Difficult Way To Life</vt:lpstr>
      <vt:lpstr>The Difficult Way To Life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Sermon on the Mount</dc:title>
  <dc:creator>Paul Adams</dc:creator>
  <cp:lastModifiedBy>Paul Adams</cp:lastModifiedBy>
  <cp:revision>13</cp:revision>
  <dcterms:created xsi:type="dcterms:W3CDTF">2017-09-29T14:15:46Z</dcterms:created>
  <dcterms:modified xsi:type="dcterms:W3CDTF">2017-11-19T02:01:56Z</dcterms:modified>
</cp:coreProperties>
</file>