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0" r:id="rId2"/>
    <p:sldId id="257" r:id="rId3"/>
    <p:sldId id="258" r:id="rId4"/>
    <p:sldId id="259" r:id="rId5"/>
    <p:sldId id="260" r:id="rId6"/>
    <p:sldId id="261" r:id="rId7"/>
    <p:sldId id="275" r:id="rId8"/>
    <p:sldId id="276" r:id="rId9"/>
    <p:sldId id="277" r:id="rId10"/>
    <p:sldId id="278" r:id="rId11"/>
    <p:sldId id="279" r:id="rId12"/>
    <p:sldId id="280" r:id="rId13"/>
    <p:sldId id="262" r:id="rId14"/>
    <p:sldId id="263" r:id="rId15"/>
    <p:sldId id="281" r:id="rId16"/>
    <p:sldId id="282" r:id="rId17"/>
    <p:sldId id="283" r:id="rId18"/>
    <p:sldId id="284" r:id="rId19"/>
    <p:sldId id="285" r:id="rId20"/>
    <p:sldId id="286" r:id="rId21"/>
    <p:sldId id="264" r:id="rId22"/>
    <p:sldId id="265" r:id="rId23"/>
    <p:sldId id="266" r:id="rId24"/>
    <p:sldId id="287" r:id="rId25"/>
    <p:sldId id="288" r:id="rId26"/>
    <p:sldId id="289" r:id="rId27"/>
    <p:sldId id="290" r:id="rId28"/>
    <p:sldId id="291" r:id="rId29"/>
    <p:sldId id="267" r:id="rId30"/>
    <p:sldId id="268" r:id="rId31"/>
    <p:sldId id="269" r:id="rId32"/>
    <p:sldId id="292" r:id="rId33"/>
    <p:sldId id="293" r:id="rId34"/>
    <p:sldId id="294" r:id="rId35"/>
    <p:sldId id="295" r:id="rId36"/>
    <p:sldId id="296" r:id="rId37"/>
    <p:sldId id="297" r:id="rId38"/>
    <p:sldId id="270" r:id="rId39"/>
    <p:sldId id="299" r:id="rId40"/>
    <p:sldId id="29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75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F8D9F54A-EED0-496E-B404-A3375ED8918A}"/>
    <pc:docChg chg="custSel addSld delSld modSld sldOrd">
      <pc:chgData name="Paul Adams" userId="78f9f193424ede4b" providerId="LiveId" clId="{F8D9F54A-EED0-496E-B404-A3375ED8918A}" dt="2017-11-12T19:29:22.717" v="363" actId="113"/>
      <pc:docMkLst>
        <pc:docMk/>
      </pc:docMkLst>
      <pc:sldChg chg="del">
        <pc:chgData name="Paul Adams" userId="78f9f193424ede4b" providerId="LiveId" clId="{F8D9F54A-EED0-496E-B404-A3375ED8918A}" dt="2017-11-12T19:20:33.993" v="252" actId="2696"/>
        <pc:sldMkLst>
          <pc:docMk/>
          <pc:sldMk cId="3601011915" sldId="256"/>
        </pc:sldMkLst>
      </pc:sldChg>
      <pc:sldChg chg="modSp modTransition">
        <pc:chgData name="Paul Adams" userId="78f9f193424ede4b" providerId="LiveId" clId="{F8D9F54A-EED0-496E-B404-A3375ED8918A}" dt="2017-11-12T19:24:37.210" v="327"/>
        <pc:sldMkLst>
          <pc:docMk/>
          <pc:sldMk cId="2114456018" sldId="257"/>
        </pc:sldMkLst>
        <pc:spChg chg="mod">
          <ac:chgData name="Paul Adams" userId="78f9f193424ede4b" providerId="LiveId" clId="{F8D9F54A-EED0-496E-B404-A3375ED8918A}" dt="2017-11-12T14:27:23.240" v="42" actId="20577"/>
          <ac:spMkLst>
            <pc:docMk/>
            <pc:sldMk cId="2114456018" sldId="257"/>
            <ac:spMk id="2" creationId="{00000000-0000-0000-0000-000000000000}"/>
          </ac:spMkLst>
        </pc:spChg>
      </pc:sldChg>
      <pc:sldChg chg="modSp modTransition">
        <pc:chgData name="Paul Adams" userId="78f9f193424ede4b" providerId="LiveId" clId="{F8D9F54A-EED0-496E-B404-A3375ED8918A}" dt="2017-11-12T19:24:37.210" v="327"/>
        <pc:sldMkLst>
          <pc:docMk/>
          <pc:sldMk cId="4229622670" sldId="258"/>
        </pc:sldMkLst>
        <pc:spChg chg="mod">
          <ac:chgData name="Paul Adams" userId="78f9f193424ede4b" providerId="LiveId" clId="{F8D9F54A-EED0-496E-B404-A3375ED8918A}" dt="2017-11-12T14:28:23.323" v="43"/>
          <ac:spMkLst>
            <pc:docMk/>
            <pc:sldMk cId="4229622670" sldId="258"/>
            <ac:spMk id="2" creationId="{00000000-0000-0000-0000-000000000000}"/>
          </ac:spMkLst>
        </pc:spChg>
      </pc:sldChg>
      <pc:sldChg chg="modSp modTransition">
        <pc:chgData name="Paul Adams" userId="78f9f193424ede4b" providerId="LiveId" clId="{F8D9F54A-EED0-496E-B404-A3375ED8918A}" dt="2017-11-12T19:24:37.210" v="327"/>
        <pc:sldMkLst>
          <pc:docMk/>
          <pc:sldMk cId="4229622670" sldId="259"/>
        </pc:sldMkLst>
        <pc:spChg chg="mod">
          <ac:chgData name="Paul Adams" userId="78f9f193424ede4b" providerId="LiveId" clId="{F8D9F54A-EED0-496E-B404-A3375ED8918A}" dt="2017-11-12T14:28:26.193" v="44"/>
          <ac:spMkLst>
            <pc:docMk/>
            <pc:sldMk cId="4229622670" sldId="259"/>
            <ac:spMk id="2" creationId="{00000000-0000-0000-0000-000000000000}"/>
          </ac:spMkLst>
        </pc:spChg>
      </pc:sldChg>
      <pc:sldChg chg="modSp modTransition">
        <pc:chgData name="Paul Adams" userId="78f9f193424ede4b" providerId="LiveId" clId="{F8D9F54A-EED0-496E-B404-A3375ED8918A}" dt="2017-11-12T19:24:37.210" v="327"/>
        <pc:sldMkLst>
          <pc:docMk/>
          <pc:sldMk cId="4229622670" sldId="260"/>
        </pc:sldMkLst>
        <pc:spChg chg="mod">
          <ac:chgData name="Paul Adams" userId="78f9f193424ede4b" providerId="LiveId" clId="{F8D9F54A-EED0-496E-B404-A3375ED8918A}" dt="2017-11-12T14:28:29.057" v="45"/>
          <ac:spMkLst>
            <pc:docMk/>
            <pc:sldMk cId="4229622670" sldId="260"/>
            <ac:spMk id="2" creationId="{00000000-0000-0000-0000-000000000000}"/>
          </ac:spMkLst>
        </pc:spChg>
      </pc:sldChg>
      <pc:sldChg chg="modSp modTransition">
        <pc:chgData name="Paul Adams" userId="78f9f193424ede4b" providerId="LiveId" clId="{F8D9F54A-EED0-496E-B404-A3375ED8918A}" dt="2017-11-12T19:26:58.930" v="329" actId="113"/>
        <pc:sldMkLst>
          <pc:docMk/>
          <pc:sldMk cId="4229622670" sldId="261"/>
        </pc:sldMkLst>
        <pc:spChg chg="mod">
          <ac:chgData name="Paul Adams" userId="78f9f193424ede4b" providerId="LiveId" clId="{F8D9F54A-EED0-496E-B404-A3375ED8918A}" dt="2017-11-12T14:28:31.653" v="46"/>
          <ac:spMkLst>
            <pc:docMk/>
            <pc:sldMk cId="4229622670" sldId="261"/>
            <ac:spMk id="2" creationId="{00000000-0000-0000-0000-000000000000}"/>
          </ac:spMkLst>
        </pc:spChg>
        <pc:spChg chg="mod">
          <ac:chgData name="Paul Adams" userId="78f9f193424ede4b" providerId="LiveId" clId="{F8D9F54A-EED0-496E-B404-A3375ED8918A}" dt="2017-11-12T19:26:58.930" v="329" actId="113"/>
          <ac:spMkLst>
            <pc:docMk/>
            <pc:sldMk cId="4229622670" sldId="261"/>
            <ac:spMk id="3" creationId="{00000000-0000-0000-0000-000000000000}"/>
          </ac:spMkLst>
        </pc:spChg>
      </pc:sldChg>
      <pc:sldChg chg="modSp modTransition">
        <pc:chgData name="Paul Adams" userId="78f9f193424ede4b" providerId="LiveId" clId="{F8D9F54A-EED0-496E-B404-A3375ED8918A}" dt="2017-11-12T19:27:44.107" v="338" actId="113"/>
        <pc:sldMkLst>
          <pc:docMk/>
          <pc:sldMk cId="2236353694" sldId="262"/>
        </pc:sldMkLst>
        <pc:spChg chg="mod">
          <ac:chgData name="Paul Adams" userId="78f9f193424ede4b" providerId="LiveId" clId="{F8D9F54A-EED0-496E-B404-A3375ED8918A}" dt="2017-11-12T14:28:52.870" v="53"/>
          <ac:spMkLst>
            <pc:docMk/>
            <pc:sldMk cId="2236353694" sldId="262"/>
            <ac:spMk id="2" creationId="{00000000-0000-0000-0000-000000000000}"/>
          </ac:spMkLst>
        </pc:spChg>
        <pc:spChg chg="mod">
          <ac:chgData name="Paul Adams" userId="78f9f193424ede4b" providerId="LiveId" clId="{F8D9F54A-EED0-496E-B404-A3375ED8918A}" dt="2017-11-12T19:27:44.107" v="338" actId="113"/>
          <ac:spMkLst>
            <pc:docMk/>
            <pc:sldMk cId="2236353694" sldId="262"/>
            <ac:spMk id="3" creationId="{00000000-0000-0000-0000-000000000000}"/>
          </ac:spMkLst>
        </pc:spChg>
      </pc:sldChg>
      <pc:sldChg chg="modSp modTransition">
        <pc:chgData name="Paul Adams" userId="78f9f193424ede4b" providerId="LiveId" clId="{F8D9F54A-EED0-496E-B404-A3375ED8918A}" dt="2017-11-12T19:27:47.627" v="339" actId="113"/>
        <pc:sldMkLst>
          <pc:docMk/>
          <pc:sldMk cId="2236353694" sldId="263"/>
        </pc:sldMkLst>
        <pc:spChg chg="mod">
          <ac:chgData name="Paul Adams" userId="78f9f193424ede4b" providerId="LiveId" clId="{F8D9F54A-EED0-496E-B404-A3375ED8918A}" dt="2017-11-12T14:28:57.403" v="54"/>
          <ac:spMkLst>
            <pc:docMk/>
            <pc:sldMk cId="2236353694" sldId="263"/>
            <ac:spMk id="2" creationId="{00000000-0000-0000-0000-000000000000}"/>
          </ac:spMkLst>
        </pc:spChg>
        <pc:spChg chg="mod">
          <ac:chgData name="Paul Adams" userId="78f9f193424ede4b" providerId="LiveId" clId="{F8D9F54A-EED0-496E-B404-A3375ED8918A}" dt="2017-11-12T19:27:47.627" v="339" actId="113"/>
          <ac:spMkLst>
            <pc:docMk/>
            <pc:sldMk cId="2236353694" sldId="263"/>
            <ac:spMk id="3" creationId="{00000000-0000-0000-0000-000000000000}"/>
          </ac:spMkLst>
        </pc:spChg>
      </pc:sldChg>
      <pc:sldChg chg="modSp modTransition">
        <pc:chgData name="Paul Adams" userId="78f9f193424ede4b" providerId="LiveId" clId="{F8D9F54A-EED0-496E-B404-A3375ED8918A}" dt="2017-11-12T19:28:11.092" v="346" actId="113"/>
        <pc:sldMkLst>
          <pc:docMk/>
          <pc:sldMk cId="2236353694" sldId="264"/>
        </pc:sldMkLst>
        <pc:spChg chg="mod">
          <ac:chgData name="Paul Adams" userId="78f9f193424ede4b" providerId="LiveId" clId="{F8D9F54A-EED0-496E-B404-A3375ED8918A}" dt="2017-11-12T14:29:17.588" v="61"/>
          <ac:spMkLst>
            <pc:docMk/>
            <pc:sldMk cId="2236353694" sldId="264"/>
            <ac:spMk id="2" creationId="{00000000-0000-0000-0000-000000000000}"/>
          </ac:spMkLst>
        </pc:spChg>
        <pc:spChg chg="mod">
          <ac:chgData name="Paul Adams" userId="78f9f193424ede4b" providerId="LiveId" clId="{F8D9F54A-EED0-496E-B404-A3375ED8918A}" dt="2017-11-12T19:28:11.092" v="346" actId="113"/>
          <ac:spMkLst>
            <pc:docMk/>
            <pc:sldMk cId="2236353694" sldId="264"/>
            <ac:spMk id="3" creationId="{00000000-0000-0000-0000-000000000000}"/>
          </ac:spMkLst>
        </pc:spChg>
      </pc:sldChg>
      <pc:sldChg chg="modSp modTransition">
        <pc:chgData name="Paul Adams" userId="78f9f193424ede4b" providerId="LiveId" clId="{F8D9F54A-EED0-496E-B404-A3375ED8918A}" dt="2017-11-12T19:28:15.458" v="347" actId="113"/>
        <pc:sldMkLst>
          <pc:docMk/>
          <pc:sldMk cId="2236353694" sldId="265"/>
        </pc:sldMkLst>
        <pc:spChg chg="mod">
          <ac:chgData name="Paul Adams" userId="78f9f193424ede4b" providerId="LiveId" clId="{F8D9F54A-EED0-496E-B404-A3375ED8918A}" dt="2017-11-12T14:29:20.942" v="62"/>
          <ac:spMkLst>
            <pc:docMk/>
            <pc:sldMk cId="2236353694" sldId="265"/>
            <ac:spMk id="2" creationId="{00000000-0000-0000-0000-000000000000}"/>
          </ac:spMkLst>
        </pc:spChg>
        <pc:spChg chg="mod">
          <ac:chgData name="Paul Adams" userId="78f9f193424ede4b" providerId="LiveId" clId="{F8D9F54A-EED0-496E-B404-A3375ED8918A}" dt="2017-11-12T19:28:15.458" v="347" actId="113"/>
          <ac:spMkLst>
            <pc:docMk/>
            <pc:sldMk cId="2236353694" sldId="265"/>
            <ac:spMk id="3" creationId="{00000000-0000-0000-0000-000000000000}"/>
          </ac:spMkLst>
        </pc:spChg>
      </pc:sldChg>
      <pc:sldChg chg="modSp modTransition">
        <pc:chgData name="Paul Adams" userId="78f9f193424ede4b" providerId="LiveId" clId="{F8D9F54A-EED0-496E-B404-A3375ED8918A}" dt="2017-11-12T19:28:20.540" v="348" actId="113"/>
        <pc:sldMkLst>
          <pc:docMk/>
          <pc:sldMk cId="2236353694" sldId="266"/>
        </pc:sldMkLst>
        <pc:spChg chg="mod">
          <ac:chgData name="Paul Adams" userId="78f9f193424ede4b" providerId="LiveId" clId="{F8D9F54A-EED0-496E-B404-A3375ED8918A}" dt="2017-11-12T14:29:25.528" v="63"/>
          <ac:spMkLst>
            <pc:docMk/>
            <pc:sldMk cId="2236353694" sldId="266"/>
            <ac:spMk id="2" creationId="{00000000-0000-0000-0000-000000000000}"/>
          </ac:spMkLst>
        </pc:spChg>
        <pc:spChg chg="mod">
          <ac:chgData name="Paul Adams" userId="78f9f193424ede4b" providerId="LiveId" clId="{F8D9F54A-EED0-496E-B404-A3375ED8918A}" dt="2017-11-12T19:28:20.540" v="348" actId="113"/>
          <ac:spMkLst>
            <pc:docMk/>
            <pc:sldMk cId="2236353694" sldId="266"/>
            <ac:spMk id="3" creationId="{00000000-0000-0000-0000-000000000000}"/>
          </ac:spMkLst>
        </pc:spChg>
      </pc:sldChg>
      <pc:sldChg chg="modSp modTransition">
        <pc:chgData name="Paul Adams" userId="78f9f193424ede4b" providerId="LiveId" clId="{F8D9F54A-EED0-496E-B404-A3375ED8918A}" dt="2017-11-12T19:28:46.636" v="354" actId="113"/>
        <pc:sldMkLst>
          <pc:docMk/>
          <pc:sldMk cId="2236353694" sldId="267"/>
        </pc:sldMkLst>
        <pc:spChg chg="mod">
          <ac:chgData name="Paul Adams" userId="78f9f193424ede4b" providerId="LiveId" clId="{F8D9F54A-EED0-496E-B404-A3375ED8918A}" dt="2017-11-12T14:29:42.641" v="69"/>
          <ac:spMkLst>
            <pc:docMk/>
            <pc:sldMk cId="2236353694" sldId="267"/>
            <ac:spMk id="2" creationId="{00000000-0000-0000-0000-000000000000}"/>
          </ac:spMkLst>
        </pc:spChg>
        <pc:spChg chg="mod">
          <ac:chgData name="Paul Adams" userId="78f9f193424ede4b" providerId="LiveId" clId="{F8D9F54A-EED0-496E-B404-A3375ED8918A}" dt="2017-11-12T19:28:46.636" v="354" actId="113"/>
          <ac:spMkLst>
            <pc:docMk/>
            <pc:sldMk cId="2236353694" sldId="267"/>
            <ac:spMk id="3" creationId="{00000000-0000-0000-0000-000000000000}"/>
          </ac:spMkLst>
        </pc:spChg>
      </pc:sldChg>
      <pc:sldChg chg="modSp modTransition">
        <pc:chgData name="Paul Adams" userId="78f9f193424ede4b" providerId="LiveId" clId="{F8D9F54A-EED0-496E-B404-A3375ED8918A}" dt="2017-11-12T19:28:51.126" v="355" actId="113"/>
        <pc:sldMkLst>
          <pc:docMk/>
          <pc:sldMk cId="2236353694" sldId="268"/>
        </pc:sldMkLst>
        <pc:spChg chg="mod">
          <ac:chgData name="Paul Adams" userId="78f9f193424ede4b" providerId="LiveId" clId="{F8D9F54A-EED0-496E-B404-A3375ED8918A}" dt="2017-11-12T14:29:45.158" v="70"/>
          <ac:spMkLst>
            <pc:docMk/>
            <pc:sldMk cId="2236353694" sldId="268"/>
            <ac:spMk id="2" creationId="{00000000-0000-0000-0000-000000000000}"/>
          </ac:spMkLst>
        </pc:spChg>
        <pc:spChg chg="mod">
          <ac:chgData name="Paul Adams" userId="78f9f193424ede4b" providerId="LiveId" clId="{F8D9F54A-EED0-496E-B404-A3375ED8918A}" dt="2017-11-12T19:28:51.126" v="355" actId="113"/>
          <ac:spMkLst>
            <pc:docMk/>
            <pc:sldMk cId="2236353694" sldId="268"/>
            <ac:spMk id="3" creationId="{00000000-0000-0000-0000-000000000000}"/>
          </ac:spMkLst>
        </pc:spChg>
      </pc:sldChg>
      <pc:sldChg chg="modSp modTransition">
        <pc:chgData name="Paul Adams" userId="78f9f193424ede4b" providerId="LiveId" clId="{F8D9F54A-EED0-496E-B404-A3375ED8918A}" dt="2017-11-12T19:28:54.381" v="356" actId="113"/>
        <pc:sldMkLst>
          <pc:docMk/>
          <pc:sldMk cId="2236353694" sldId="269"/>
        </pc:sldMkLst>
        <pc:spChg chg="mod">
          <ac:chgData name="Paul Adams" userId="78f9f193424ede4b" providerId="LiveId" clId="{F8D9F54A-EED0-496E-B404-A3375ED8918A}" dt="2017-11-12T14:29:47.696" v="71"/>
          <ac:spMkLst>
            <pc:docMk/>
            <pc:sldMk cId="2236353694" sldId="269"/>
            <ac:spMk id="2" creationId="{00000000-0000-0000-0000-000000000000}"/>
          </ac:spMkLst>
        </pc:spChg>
        <pc:spChg chg="mod">
          <ac:chgData name="Paul Adams" userId="78f9f193424ede4b" providerId="LiveId" clId="{F8D9F54A-EED0-496E-B404-A3375ED8918A}" dt="2017-11-12T19:28:54.381" v="356" actId="113"/>
          <ac:spMkLst>
            <pc:docMk/>
            <pc:sldMk cId="2236353694" sldId="269"/>
            <ac:spMk id="3" creationId="{00000000-0000-0000-0000-000000000000}"/>
          </ac:spMkLst>
        </pc:spChg>
      </pc:sldChg>
      <pc:sldChg chg="modSp modTransition">
        <pc:chgData name="Paul Adams" userId="78f9f193424ede4b" providerId="LiveId" clId="{F8D9F54A-EED0-496E-B404-A3375ED8918A}" dt="2017-11-12T19:29:22.717" v="363" actId="113"/>
        <pc:sldMkLst>
          <pc:docMk/>
          <pc:sldMk cId="2236353694" sldId="270"/>
        </pc:sldMkLst>
        <pc:spChg chg="mod">
          <ac:chgData name="Paul Adams" userId="78f9f193424ede4b" providerId="LiveId" clId="{F8D9F54A-EED0-496E-B404-A3375ED8918A}" dt="2017-11-12T14:30:05.115" v="78"/>
          <ac:spMkLst>
            <pc:docMk/>
            <pc:sldMk cId="2236353694" sldId="270"/>
            <ac:spMk id="2" creationId="{00000000-0000-0000-0000-000000000000}"/>
          </ac:spMkLst>
        </pc:spChg>
        <pc:spChg chg="mod">
          <ac:chgData name="Paul Adams" userId="78f9f193424ede4b" providerId="LiveId" clId="{F8D9F54A-EED0-496E-B404-A3375ED8918A}" dt="2017-11-12T19:29:22.717" v="363" actId="113"/>
          <ac:spMkLst>
            <pc:docMk/>
            <pc:sldMk cId="2236353694" sldId="270"/>
            <ac:spMk id="3" creationId="{00000000-0000-0000-0000-000000000000}"/>
          </ac:spMkLst>
        </pc:spChg>
      </pc:sldChg>
      <pc:sldChg chg="modSp modTransition">
        <pc:chgData name="Paul Adams" userId="78f9f193424ede4b" providerId="LiveId" clId="{F8D9F54A-EED0-496E-B404-A3375ED8918A}" dt="2017-11-12T19:27:18.148" v="332" actId="113"/>
        <pc:sldMkLst>
          <pc:docMk/>
          <pc:sldMk cId="3005929671" sldId="275"/>
        </pc:sldMkLst>
        <pc:spChg chg="mod">
          <ac:chgData name="Paul Adams" userId="78f9f193424ede4b" providerId="LiveId" clId="{F8D9F54A-EED0-496E-B404-A3375ED8918A}" dt="2017-11-12T14:28:34.122" v="47"/>
          <ac:spMkLst>
            <pc:docMk/>
            <pc:sldMk cId="3005929671" sldId="275"/>
            <ac:spMk id="2" creationId="{00000000-0000-0000-0000-000000000000}"/>
          </ac:spMkLst>
        </pc:spChg>
        <pc:spChg chg="mod">
          <ac:chgData name="Paul Adams" userId="78f9f193424ede4b" providerId="LiveId" clId="{F8D9F54A-EED0-496E-B404-A3375ED8918A}" dt="2017-11-12T19:27:18.148" v="332" actId="113"/>
          <ac:spMkLst>
            <pc:docMk/>
            <pc:sldMk cId="3005929671" sldId="275"/>
            <ac:spMk id="3" creationId="{00000000-0000-0000-0000-000000000000}"/>
          </ac:spMkLst>
        </pc:spChg>
      </pc:sldChg>
      <pc:sldChg chg="modSp modTransition">
        <pc:chgData name="Paul Adams" userId="78f9f193424ede4b" providerId="LiveId" clId="{F8D9F54A-EED0-496E-B404-A3375ED8918A}" dt="2017-11-12T19:27:25.697" v="333" actId="113"/>
        <pc:sldMkLst>
          <pc:docMk/>
          <pc:sldMk cId="3005929671" sldId="276"/>
        </pc:sldMkLst>
        <pc:spChg chg="mod">
          <ac:chgData name="Paul Adams" userId="78f9f193424ede4b" providerId="LiveId" clId="{F8D9F54A-EED0-496E-B404-A3375ED8918A}" dt="2017-11-12T14:28:37.349" v="48"/>
          <ac:spMkLst>
            <pc:docMk/>
            <pc:sldMk cId="3005929671" sldId="276"/>
            <ac:spMk id="2" creationId="{00000000-0000-0000-0000-000000000000}"/>
          </ac:spMkLst>
        </pc:spChg>
        <pc:spChg chg="mod">
          <ac:chgData name="Paul Adams" userId="78f9f193424ede4b" providerId="LiveId" clId="{F8D9F54A-EED0-496E-B404-A3375ED8918A}" dt="2017-11-12T19:27:25.697" v="333" actId="113"/>
          <ac:spMkLst>
            <pc:docMk/>
            <pc:sldMk cId="3005929671" sldId="276"/>
            <ac:spMk id="3" creationId="{00000000-0000-0000-0000-000000000000}"/>
          </ac:spMkLst>
        </pc:spChg>
      </pc:sldChg>
      <pc:sldChg chg="modSp modTransition">
        <pc:chgData name="Paul Adams" userId="78f9f193424ede4b" providerId="LiveId" clId="{F8D9F54A-EED0-496E-B404-A3375ED8918A}" dt="2017-11-12T19:27:28.810" v="334" actId="113"/>
        <pc:sldMkLst>
          <pc:docMk/>
          <pc:sldMk cId="3005929671" sldId="277"/>
        </pc:sldMkLst>
        <pc:spChg chg="mod">
          <ac:chgData name="Paul Adams" userId="78f9f193424ede4b" providerId="LiveId" clId="{F8D9F54A-EED0-496E-B404-A3375ED8918A}" dt="2017-11-12T14:28:40.092" v="49"/>
          <ac:spMkLst>
            <pc:docMk/>
            <pc:sldMk cId="3005929671" sldId="277"/>
            <ac:spMk id="2" creationId="{00000000-0000-0000-0000-000000000000}"/>
          </ac:spMkLst>
        </pc:spChg>
        <pc:spChg chg="mod">
          <ac:chgData name="Paul Adams" userId="78f9f193424ede4b" providerId="LiveId" clId="{F8D9F54A-EED0-496E-B404-A3375ED8918A}" dt="2017-11-12T19:27:28.810" v="334" actId="113"/>
          <ac:spMkLst>
            <pc:docMk/>
            <pc:sldMk cId="3005929671" sldId="277"/>
            <ac:spMk id="3" creationId="{00000000-0000-0000-0000-000000000000}"/>
          </ac:spMkLst>
        </pc:spChg>
      </pc:sldChg>
      <pc:sldChg chg="modSp modTransition">
        <pc:chgData name="Paul Adams" userId="78f9f193424ede4b" providerId="LiveId" clId="{F8D9F54A-EED0-496E-B404-A3375ED8918A}" dt="2017-11-12T19:27:32.539" v="335" actId="113"/>
        <pc:sldMkLst>
          <pc:docMk/>
          <pc:sldMk cId="3005929671" sldId="278"/>
        </pc:sldMkLst>
        <pc:spChg chg="mod">
          <ac:chgData name="Paul Adams" userId="78f9f193424ede4b" providerId="LiveId" clId="{F8D9F54A-EED0-496E-B404-A3375ED8918A}" dt="2017-11-12T14:28:42.709" v="50"/>
          <ac:spMkLst>
            <pc:docMk/>
            <pc:sldMk cId="3005929671" sldId="278"/>
            <ac:spMk id="2" creationId="{00000000-0000-0000-0000-000000000000}"/>
          </ac:spMkLst>
        </pc:spChg>
        <pc:spChg chg="mod">
          <ac:chgData name="Paul Adams" userId="78f9f193424ede4b" providerId="LiveId" clId="{F8D9F54A-EED0-496E-B404-A3375ED8918A}" dt="2017-11-12T19:27:32.539" v="335" actId="113"/>
          <ac:spMkLst>
            <pc:docMk/>
            <pc:sldMk cId="3005929671" sldId="278"/>
            <ac:spMk id="3" creationId="{00000000-0000-0000-0000-000000000000}"/>
          </ac:spMkLst>
        </pc:spChg>
      </pc:sldChg>
      <pc:sldChg chg="modSp modTransition">
        <pc:chgData name="Paul Adams" userId="78f9f193424ede4b" providerId="LiveId" clId="{F8D9F54A-EED0-496E-B404-A3375ED8918A}" dt="2017-11-12T19:27:36.063" v="336" actId="113"/>
        <pc:sldMkLst>
          <pc:docMk/>
          <pc:sldMk cId="3005929671" sldId="279"/>
        </pc:sldMkLst>
        <pc:spChg chg="mod">
          <ac:chgData name="Paul Adams" userId="78f9f193424ede4b" providerId="LiveId" clId="{F8D9F54A-EED0-496E-B404-A3375ED8918A}" dt="2017-11-12T14:28:45.371" v="51"/>
          <ac:spMkLst>
            <pc:docMk/>
            <pc:sldMk cId="3005929671" sldId="279"/>
            <ac:spMk id="2" creationId="{00000000-0000-0000-0000-000000000000}"/>
          </ac:spMkLst>
        </pc:spChg>
        <pc:spChg chg="mod">
          <ac:chgData name="Paul Adams" userId="78f9f193424ede4b" providerId="LiveId" clId="{F8D9F54A-EED0-496E-B404-A3375ED8918A}" dt="2017-11-12T19:27:36.063" v="336" actId="113"/>
          <ac:spMkLst>
            <pc:docMk/>
            <pc:sldMk cId="3005929671" sldId="279"/>
            <ac:spMk id="3" creationId="{00000000-0000-0000-0000-000000000000}"/>
          </ac:spMkLst>
        </pc:spChg>
      </pc:sldChg>
      <pc:sldChg chg="modSp modTransition">
        <pc:chgData name="Paul Adams" userId="78f9f193424ede4b" providerId="LiveId" clId="{F8D9F54A-EED0-496E-B404-A3375ED8918A}" dt="2017-11-12T19:27:39.181" v="337" actId="113"/>
        <pc:sldMkLst>
          <pc:docMk/>
          <pc:sldMk cId="3005929671" sldId="280"/>
        </pc:sldMkLst>
        <pc:spChg chg="mod">
          <ac:chgData name="Paul Adams" userId="78f9f193424ede4b" providerId="LiveId" clId="{F8D9F54A-EED0-496E-B404-A3375ED8918A}" dt="2017-11-12T14:28:48.276" v="52"/>
          <ac:spMkLst>
            <pc:docMk/>
            <pc:sldMk cId="3005929671" sldId="280"/>
            <ac:spMk id="2" creationId="{00000000-0000-0000-0000-000000000000}"/>
          </ac:spMkLst>
        </pc:spChg>
        <pc:spChg chg="mod">
          <ac:chgData name="Paul Adams" userId="78f9f193424ede4b" providerId="LiveId" clId="{F8D9F54A-EED0-496E-B404-A3375ED8918A}" dt="2017-11-12T19:27:39.181" v="337" actId="113"/>
          <ac:spMkLst>
            <pc:docMk/>
            <pc:sldMk cId="3005929671" sldId="280"/>
            <ac:spMk id="3" creationId="{00000000-0000-0000-0000-000000000000}"/>
          </ac:spMkLst>
        </pc:spChg>
      </pc:sldChg>
      <pc:sldChg chg="modSp modTransition">
        <pc:chgData name="Paul Adams" userId="78f9f193424ede4b" providerId="LiveId" clId="{F8D9F54A-EED0-496E-B404-A3375ED8918A}" dt="2017-11-12T19:27:50.361" v="340" actId="113"/>
        <pc:sldMkLst>
          <pc:docMk/>
          <pc:sldMk cId="3408253903" sldId="281"/>
        </pc:sldMkLst>
        <pc:spChg chg="mod">
          <ac:chgData name="Paul Adams" userId="78f9f193424ede4b" providerId="LiveId" clId="{F8D9F54A-EED0-496E-B404-A3375ED8918A}" dt="2017-11-12T14:28:59.937" v="55"/>
          <ac:spMkLst>
            <pc:docMk/>
            <pc:sldMk cId="3408253903" sldId="281"/>
            <ac:spMk id="2" creationId="{00000000-0000-0000-0000-000000000000}"/>
          </ac:spMkLst>
        </pc:spChg>
        <pc:spChg chg="mod">
          <ac:chgData name="Paul Adams" userId="78f9f193424ede4b" providerId="LiveId" clId="{F8D9F54A-EED0-496E-B404-A3375ED8918A}" dt="2017-11-12T19:27:50.361" v="340" actId="113"/>
          <ac:spMkLst>
            <pc:docMk/>
            <pc:sldMk cId="3408253903" sldId="281"/>
            <ac:spMk id="3" creationId="{00000000-0000-0000-0000-000000000000}"/>
          </ac:spMkLst>
        </pc:spChg>
      </pc:sldChg>
      <pc:sldChg chg="modSp modTransition">
        <pc:chgData name="Paul Adams" userId="78f9f193424ede4b" providerId="LiveId" clId="{F8D9F54A-EED0-496E-B404-A3375ED8918A}" dt="2017-11-12T19:27:53.261" v="341" actId="113"/>
        <pc:sldMkLst>
          <pc:docMk/>
          <pc:sldMk cId="3408253903" sldId="282"/>
        </pc:sldMkLst>
        <pc:spChg chg="mod">
          <ac:chgData name="Paul Adams" userId="78f9f193424ede4b" providerId="LiveId" clId="{F8D9F54A-EED0-496E-B404-A3375ED8918A}" dt="2017-11-12T14:29:02.531" v="56"/>
          <ac:spMkLst>
            <pc:docMk/>
            <pc:sldMk cId="3408253903" sldId="282"/>
            <ac:spMk id="2" creationId="{00000000-0000-0000-0000-000000000000}"/>
          </ac:spMkLst>
        </pc:spChg>
        <pc:spChg chg="mod">
          <ac:chgData name="Paul Adams" userId="78f9f193424ede4b" providerId="LiveId" clId="{F8D9F54A-EED0-496E-B404-A3375ED8918A}" dt="2017-11-12T19:27:53.261" v="341" actId="113"/>
          <ac:spMkLst>
            <pc:docMk/>
            <pc:sldMk cId="3408253903" sldId="282"/>
            <ac:spMk id="3" creationId="{00000000-0000-0000-0000-000000000000}"/>
          </ac:spMkLst>
        </pc:spChg>
      </pc:sldChg>
      <pc:sldChg chg="modSp modTransition">
        <pc:chgData name="Paul Adams" userId="78f9f193424ede4b" providerId="LiveId" clId="{F8D9F54A-EED0-496E-B404-A3375ED8918A}" dt="2017-11-12T19:27:56.710" v="342" actId="113"/>
        <pc:sldMkLst>
          <pc:docMk/>
          <pc:sldMk cId="3408253903" sldId="283"/>
        </pc:sldMkLst>
        <pc:spChg chg="mod">
          <ac:chgData name="Paul Adams" userId="78f9f193424ede4b" providerId="LiveId" clId="{F8D9F54A-EED0-496E-B404-A3375ED8918A}" dt="2017-11-12T14:29:04.988" v="57"/>
          <ac:spMkLst>
            <pc:docMk/>
            <pc:sldMk cId="3408253903" sldId="283"/>
            <ac:spMk id="2" creationId="{00000000-0000-0000-0000-000000000000}"/>
          </ac:spMkLst>
        </pc:spChg>
        <pc:spChg chg="mod">
          <ac:chgData name="Paul Adams" userId="78f9f193424ede4b" providerId="LiveId" clId="{F8D9F54A-EED0-496E-B404-A3375ED8918A}" dt="2017-11-12T19:27:56.710" v="342" actId="113"/>
          <ac:spMkLst>
            <pc:docMk/>
            <pc:sldMk cId="3408253903" sldId="283"/>
            <ac:spMk id="3" creationId="{00000000-0000-0000-0000-000000000000}"/>
          </ac:spMkLst>
        </pc:spChg>
      </pc:sldChg>
      <pc:sldChg chg="modSp modTransition">
        <pc:chgData name="Paul Adams" userId="78f9f193424ede4b" providerId="LiveId" clId="{F8D9F54A-EED0-496E-B404-A3375ED8918A}" dt="2017-11-12T19:27:59.780" v="343" actId="113"/>
        <pc:sldMkLst>
          <pc:docMk/>
          <pc:sldMk cId="3408253903" sldId="284"/>
        </pc:sldMkLst>
        <pc:spChg chg="mod">
          <ac:chgData name="Paul Adams" userId="78f9f193424ede4b" providerId="LiveId" clId="{F8D9F54A-EED0-496E-B404-A3375ED8918A}" dt="2017-11-12T14:29:08.705" v="58"/>
          <ac:spMkLst>
            <pc:docMk/>
            <pc:sldMk cId="3408253903" sldId="284"/>
            <ac:spMk id="2" creationId="{00000000-0000-0000-0000-000000000000}"/>
          </ac:spMkLst>
        </pc:spChg>
        <pc:spChg chg="mod">
          <ac:chgData name="Paul Adams" userId="78f9f193424ede4b" providerId="LiveId" clId="{F8D9F54A-EED0-496E-B404-A3375ED8918A}" dt="2017-11-12T19:27:59.780" v="343" actId="113"/>
          <ac:spMkLst>
            <pc:docMk/>
            <pc:sldMk cId="3408253903" sldId="284"/>
            <ac:spMk id="3" creationId="{00000000-0000-0000-0000-000000000000}"/>
          </ac:spMkLst>
        </pc:spChg>
      </pc:sldChg>
      <pc:sldChg chg="modSp modTransition">
        <pc:chgData name="Paul Adams" userId="78f9f193424ede4b" providerId="LiveId" clId="{F8D9F54A-EED0-496E-B404-A3375ED8918A}" dt="2017-11-12T19:28:02.797" v="344" actId="113"/>
        <pc:sldMkLst>
          <pc:docMk/>
          <pc:sldMk cId="3408253903" sldId="285"/>
        </pc:sldMkLst>
        <pc:spChg chg="mod">
          <ac:chgData name="Paul Adams" userId="78f9f193424ede4b" providerId="LiveId" clId="{F8D9F54A-EED0-496E-B404-A3375ED8918A}" dt="2017-11-12T14:29:11.305" v="59"/>
          <ac:spMkLst>
            <pc:docMk/>
            <pc:sldMk cId="3408253903" sldId="285"/>
            <ac:spMk id="2" creationId="{00000000-0000-0000-0000-000000000000}"/>
          </ac:spMkLst>
        </pc:spChg>
        <pc:spChg chg="mod">
          <ac:chgData name="Paul Adams" userId="78f9f193424ede4b" providerId="LiveId" clId="{F8D9F54A-EED0-496E-B404-A3375ED8918A}" dt="2017-11-12T19:28:02.797" v="344" actId="113"/>
          <ac:spMkLst>
            <pc:docMk/>
            <pc:sldMk cId="3408253903" sldId="285"/>
            <ac:spMk id="3" creationId="{00000000-0000-0000-0000-000000000000}"/>
          </ac:spMkLst>
        </pc:spChg>
      </pc:sldChg>
      <pc:sldChg chg="modSp modTransition">
        <pc:chgData name="Paul Adams" userId="78f9f193424ede4b" providerId="LiveId" clId="{F8D9F54A-EED0-496E-B404-A3375ED8918A}" dt="2017-11-12T19:28:06.055" v="345" actId="113"/>
        <pc:sldMkLst>
          <pc:docMk/>
          <pc:sldMk cId="3408253903" sldId="286"/>
        </pc:sldMkLst>
        <pc:spChg chg="mod">
          <ac:chgData name="Paul Adams" userId="78f9f193424ede4b" providerId="LiveId" clId="{F8D9F54A-EED0-496E-B404-A3375ED8918A}" dt="2017-11-12T14:29:14.658" v="60"/>
          <ac:spMkLst>
            <pc:docMk/>
            <pc:sldMk cId="3408253903" sldId="286"/>
            <ac:spMk id="2" creationId="{00000000-0000-0000-0000-000000000000}"/>
          </ac:spMkLst>
        </pc:spChg>
        <pc:spChg chg="mod">
          <ac:chgData name="Paul Adams" userId="78f9f193424ede4b" providerId="LiveId" clId="{F8D9F54A-EED0-496E-B404-A3375ED8918A}" dt="2017-11-12T19:28:06.055" v="345" actId="113"/>
          <ac:spMkLst>
            <pc:docMk/>
            <pc:sldMk cId="3408253903" sldId="286"/>
            <ac:spMk id="3" creationId="{00000000-0000-0000-0000-000000000000}"/>
          </ac:spMkLst>
        </pc:spChg>
      </pc:sldChg>
      <pc:sldChg chg="modSp modTransition">
        <pc:chgData name="Paul Adams" userId="78f9f193424ede4b" providerId="LiveId" clId="{F8D9F54A-EED0-496E-B404-A3375ED8918A}" dt="2017-11-12T19:28:31.692" v="349" actId="113"/>
        <pc:sldMkLst>
          <pc:docMk/>
          <pc:sldMk cId="2328822539" sldId="287"/>
        </pc:sldMkLst>
        <pc:spChg chg="mod">
          <ac:chgData name="Paul Adams" userId="78f9f193424ede4b" providerId="LiveId" clId="{F8D9F54A-EED0-496E-B404-A3375ED8918A}" dt="2017-11-12T14:29:28.375" v="64"/>
          <ac:spMkLst>
            <pc:docMk/>
            <pc:sldMk cId="2328822539" sldId="287"/>
            <ac:spMk id="2" creationId="{00000000-0000-0000-0000-000000000000}"/>
          </ac:spMkLst>
        </pc:spChg>
        <pc:spChg chg="mod">
          <ac:chgData name="Paul Adams" userId="78f9f193424ede4b" providerId="LiveId" clId="{F8D9F54A-EED0-496E-B404-A3375ED8918A}" dt="2017-11-12T19:28:31.692" v="349" actId="113"/>
          <ac:spMkLst>
            <pc:docMk/>
            <pc:sldMk cId="2328822539" sldId="287"/>
            <ac:spMk id="3" creationId="{00000000-0000-0000-0000-000000000000}"/>
          </ac:spMkLst>
        </pc:spChg>
      </pc:sldChg>
      <pc:sldChg chg="modSp modTransition">
        <pc:chgData name="Paul Adams" userId="78f9f193424ede4b" providerId="LiveId" clId="{F8D9F54A-EED0-496E-B404-A3375ED8918A}" dt="2017-11-12T19:28:34.424" v="350" actId="113"/>
        <pc:sldMkLst>
          <pc:docMk/>
          <pc:sldMk cId="2328822539" sldId="288"/>
        </pc:sldMkLst>
        <pc:spChg chg="mod">
          <ac:chgData name="Paul Adams" userId="78f9f193424ede4b" providerId="LiveId" clId="{F8D9F54A-EED0-496E-B404-A3375ED8918A}" dt="2017-11-12T14:29:31.639" v="65"/>
          <ac:spMkLst>
            <pc:docMk/>
            <pc:sldMk cId="2328822539" sldId="288"/>
            <ac:spMk id="2" creationId="{00000000-0000-0000-0000-000000000000}"/>
          </ac:spMkLst>
        </pc:spChg>
        <pc:spChg chg="mod">
          <ac:chgData name="Paul Adams" userId="78f9f193424ede4b" providerId="LiveId" clId="{F8D9F54A-EED0-496E-B404-A3375ED8918A}" dt="2017-11-12T19:28:34.424" v="350" actId="113"/>
          <ac:spMkLst>
            <pc:docMk/>
            <pc:sldMk cId="2328822539" sldId="288"/>
            <ac:spMk id="3" creationId="{00000000-0000-0000-0000-000000000000}"/>
          </ac:spMkLst>
        </pc:spChg>
      </pc:sldChg>
      <pc:sldChg chg="modSp modTransition">
        <pc:chgData name="Paul Adams" userId="78f9f193424ede4b" providerId="LiveId" clId="{F8D9F54A-EED0-496E-B404-A3375ED8918A}" dt="2017-11-12T19:28:37.095" v="351" actId="113"/>
        <pc:sldMkLst>
          <pc:docMk/>
          <pc:sldMk cId="2328822539" sldId="289"/>
        </pc:sldMkLst>
        <pc:spChg chg="mod">
          <ac:chgData name="Paul Adams" userId="78f9f193424ede4b" providerId="LiveId" clId="{F8D9F54A-EED0-496E-B404-A3375ED8918A}" dt="2017-11-12T14:29:34.743" v="66"/>
          <ac:spMkLst>
            <pc:docMk/>
            <pc:sldMk cId="2328822539" sldId="289"/>
            <ac:spMk id="2" creationId="{00000000-0000-0000-0000-000000000000}"/>
          </ac:spMkLst>
        </pc:spChg>
        <pc:spChg chg="mod">
          <ac:chgData name="Paul Adams" userId="78f9f193424ede4b" providerId="LiveId" clId="{F8D9F54A-EED0-496E-B404-A3375ED8918A}" dt="2017-11-12T19:28:37.095" v="351" actId="113"/>
          <ac:spMkLst>
            <pc:docMk/>
            <pc:sldMk cId="2328822539" sldId="289"/>
            <ac:spMk id="3" creationId="{00000000-0000-0000-0000-000000000000}"/>
          </ac:spMkLst>
        </pc:spChg>
      </pc:sldChg>
      <pc:sldChg chg="modSp modTransition">
        <pc:chgData name="Paul Adams" userId="78f9f193424ede4b" providerId="LiveId" clId="{F8D9F54A-EED0-496E-B404-A3375ED8918A}" dt="2017-11-12T19:28:40.261" v="352" actId="113"/>
        <pc:sldMkLst>
          <pc:docMk/>
          <pc:sldMk cId="2328822539" sldId="290"/>
        </pc:sldMkLst>
        <pc:spChg chg="mod">
          <ac:chgData name="Paul Adams" userId="78f9f193424ede4b" providerId="LiveId" clId="{F8D9F54A-EED0-496E-B404-A3375ED8918A}" dt="2017-11-12T14:29:37.298" v="67"/>
          <ac:spMkLst>
            <pc:docMk/>
            <pc:sldMk cId="2328822539" sldId="290"/>
            <ac:spMk id="2" creationId="{00000000-0000-0000-0000-000000000000}"/>
          </ac:spMkLst>
        </pc:spChg>
        <pc:spChg chg="mod">
          <ac:chgData name="Paul Adams" userId="78f9f193424ede4b" providerId="LiveId" clId="{F8D9F54A-EED0-496E-B404-A3375ED8918A}" dt="2017-11-12T19:28:40.261" v="352" actId="113"/>
          <ac:spMkLst>
            <pc:docMk/>
            <pc:sldMk cId="2328822539" sldId="290"/>
            <ac:spMk id="3" creationId="{00000000-0000-0000-0000-000000000000}"/>
          </ac:spMkLst>
        </pc:spChg>
      </pc:sldChg>
      <pc:sldChg chg="modSp modTransition">
        <pc:chgData name="Paul Adams" userId="78f9f193424ede4b" providerId="LiveId" clId="{F8D9F54A-EED0-496E-B404-A3375ED8918A}" dt="2017-11-12T19:28:42.782" v="353" actId="113"/>
        <pc:sldMkLst>
          <pc:docMk/>
          <pc:sldMk cId="2328822539" sldId="291"/>
        </pc:sldMkLst>
        <pc:spChg chg="mod">
          <ac:chgData name="Paul Adams" userId="78f9f193424ede4b" providerId="LiveId" clId="{F8D9F54A-EED0-496E-B404-A3375ED8918A}" dt="2017-11-12T14:29:39.938" v="68"/>
          <ac:spMkLst>
            <pc:docMk/>
            <pc:sldMk cId="2328822539" sldId="291"/>
            <ac:spMk id="2" creationId="{00000000-0000-0000-0000-000000000000}"/>
          </ac:spMkLst>
        </pc:spChg>
        <pc:spChg chg="mod">
          <ac:chgData name="Paul Adams" userId="78f9f193424ede4b" providerId="LiveId" clId="{F8D9F54A-EED0-496E-B404-A3375ED8918A}" dt="2017-11-12T19:28:42.782" v="353" actId="113"/>
          <ac:spMkLst>
            <pc:docMk/>
            <pc:sldMk cId="2328822539" sldId="291"/>
            <ac:spMk id="3" creationId="{00000000-0000-0000-0000-000000000000}"/>
          </ac:spMkLst>
        </pc:spChg>
      </pc:sldChg>
      <pc:sldChg chg="modSp modTransition">
        <pc:chgData name="Paul Adams" userId="78f9f193424ede4b" providerId="LiveId" clId="{F8D9F54A-EED0-496E-B404-A3375ED8918A}" dt="2017-11-12T19:28:57.592" v="357" actId="113"/>
        <pc:sldMkLst>
          <pc:docMk/>
          <pc:sldMk cId="814987020" sldId="292"/>
        </pc:sldMkLst>
        <pc:spChg chg="mod">
          <ac:chgData name="Paul Adams" userId="78f9f193424ede4b" providerId="LiveId" clId="{F8D9F54A-EED0-496E-B404-A3375ED8918A}" dt="2017-11-12T14:29:50.163" v="72"/>
          <ac:spMkLst>
            <pc:docMk/>
            <pc:sldMk cId="814987020" sldId="292"/>
            <ac:spMk id="2" creationId="{00000000-0000-0000-0000-000000000000}"/>
          </ac:spMkLst>
        </pc:spChg>
        <pc:spChg chg="mod">
          <ac:chgData name="Paul Adams" userId="78f9f193424ede4b" providerId="LiveId" clId="{F8D9F54A-EED0-496E-B404-A3375ED8918A}" dt="2017-11-12T19:28:57.592" v="357" actId="113"/>
          <ac:spMkLst>
            <pc:docMk/>
            <pc:sldMk cId="814987020" sldId="292"/>
            <ac:spMk id="3" creationId="{00000000-0000-0000-0000-000000000000}"/>
          </ac:spMkLst>
        </pc:spChg>
      </pc:sldChg>
      <pc:sldChg chg="modSp modTransition">
        <pc:chgData name="Paul Adams" userId="78f9f193424ede4b" providerId="LiveId" clId="{F8D9F54A-EED0-496E-B404-A3375ED8918A}" dt="2017-11-12T19:29:00.329" v="358" actId="113"/>
        <pc:sldMkLst>
          <pc:docMk/>
          <pc:sldMk cId="814987020" sldId="293"/>
        </pc:sldMkLst>
        <pc:spChg chg="mod">
          <ac:chgData name="Paul Adams" userId="78f9f193424ede4b" providerId="LiveId" clId="{F8D9F54A-EED0-496E-B404-A3375ED8918A}" dt="2017-11-12T14:29:52.572" v="73"/>
          <ac:spMkLst>
            <pc:docMk/>
            <pc:sldMk cId="814987020" sldId="293"/>
            <ac:spMk id="2" creationId="{00000000-0000-0000-0000-000000000000}"/>
          </ac:spMkLst>
        </pc:spChg>
        <pc:spChg chg="mod">
          <ac:chgData name="Paul Adams" userId="78f9f193424ede4b" providerId="LiveId" clId="{F8D9F54A-EED0-496E-B404-A3375ED8918A}" dt="2017-11-12T19:29:00.329" v="358" actId="113"/>
          <ac:spMkLst>
            <pc:docMk/>
            <pc:sldMk cId="814987020" sldId="293"/>
            <ac:spMk id="3" creationId="{00000000-0000-0000-0000-000000000000}"/>
          </ac:spMkLst>
        </pc:spChg>
      </pc:sldChg>
      <pc:sldChg chg="modSp modTransition">
        <pc:chgData name="Paul Adams" userId="78f9f193424ede4b" providerId="LiveId" clId="{F8D9F54A-EED0-496E-B404-A3375ED8918A}" dt="2017-11-12T19:29:04.227" v="359" actId="113"/>
        <pc:sldMkLst>
          <pc:docMk/>
          <pc:sldMk cId="814987020" sldId="294"/>
        </pc:sldMkLst>
        <pc:spChg chg="mod">
          <ac:chgData name="Paul Adams" userId="78f9f193424ede4b" providerId="LiveId" clId="{F8D9F54A-EED0-496E-B404-A3375ED8918A}" dt="2017-11-12T14:29:54.889" v="74"/>
          <ac:spMkLst>
            <pc:docMk/>
            <pc:sldMk cId="814987020" sldId="294"/>
            <ac:spMk id="2" creationId="{00000000-0000-0000-0000-000000000000}"/>
          </ac:spMkLst>
        </pc:spChg>
        <pc:spChg chg="mod">
          <ac:chgData name="Paul Adams" userId="78f9f193424ede4b" providerId="LiveId" clId="{F8D9F54A-EED0-496E-B404-A3375ED8918A}" dt="2017-11-12T19:29:04.227" v="359" actId="113"/>
          <ac:spMkLst>
            <pc:docMk/>
            <pc:sldMk cId="814987020" sldId="294"/>
            <ac:spMk id="3" creationId="{00000000-0000-0000-0000-000000000000}"/>
          </ac:spMkLst>
        </pc:spChg>
      </pc:sldChg>
      <pc:sldChg chg="modSp modTransition">
        <pc:chgData name="Paul Adams" userId="78f9f193424ede4b" providerId="LiveId" clId="{F8D9F54A-EED0-496E-B404-A3375ED8918A}" dt="2017-11-12T19:29:07.610" v="360" actId="113"/>
        <pc:sldMkLst>
          <pc:docMk/>
          <pc:sldMk cId="814987020" sldId="295"/>
        </pc:sldMkLst>
        <pc:spChg chg="mod">
          <ac:chgData name="Paul Adams" userId="78f9f193424ede4b" providerId="LiveId" clId="{F8D9F54A-EED0-496E-B404-A3375ED8918A}" dt="2017-11-12T14:29:57.528" v="75"/>
          <ac:spMkLst>
            <pc:docMk/>
            <pc:sldMk cId="814987020" sldId="295"/>
            <ac:spMk id="2" creationId="{00000000-0000-0000-0000-000000000000}"/>
          </ac:spMkLst>
        </pc:spChg>
        <pc:spChg chg="mod">
          <ac:chgData name="Paul Adams" userId="78f9f193424ede4b" providerId="LiveId" clId="{F8D9F54A-EED0-496E-B404-A3375ED8918A}" dt="2017-11-12T19:29:07.610" v="360" actId="113"/>
          <ac:spMkLst>
            <pc:docMk/>
            <pc:sldMk cId="814987020" sldId="295"/>
            <ac:spMk id="3" creationId="{00000000-0000-0000-0000-000000000000}"/>
          </ac:spMkLst>
        </pc:spChg>
      </pc:sldChg>
      <pc:sldChg chg="modSp modTransition">
        <pc:chgData name="Paul Adams" userId="78f9f193424ede4b" providerId="LiveId" clId="{F8D9F54A-EED0-496E-B404-A3375ED8918A}" dt="2017-11-12T19:29:11.403" v="361" actId="113"/>
        <pc:sldMkLst>
          <pc:docMk/>
          <pc:sldMk cId="814987020" sldId="296"/>
        </pc:sldMkLst>
        <pc:spChg chg="mod">
          <ac:chgData name="Paul Adams" userId="78f9f193424ede4b" providerId="LiveId" clId="{F8D9F54A-EED0-496E-B404-A3375ED8918A}" dt="2017-11-12T14:30:00.200" v="76"/>
          <ac:spMkLst>
            <pc:docMk/>
            <pc:sldMk cId="814987020" sldId="296"/>
            <ac:spMk id="2" creationId="{00000000-0000-0000-0000-000000000000}"/>
          </ac:spMkLst>
        </pc:spChg>
        <pc:spChg chg="mod">
          <ac:chgData name="Paul Adams" userId="78f9f193424ede4b" providerId="LiveId" clId="{F8D9F54A-EED0-496E-B404-A3375ED8918A}" dt="2017-11-12T19:29:11.403" v="361" actId="113"/>
          <ac:spMkLst>
            <pc:docMk/>
            <pc:sldMk cId="814987020" sldId="296"/>
            <ac:spMk id="3" creationId="{00000000-0000-0000-0000-000000000000}"/>
          </ac:spMkLst>
        </pc:spChg>
      </pc:sldChg>
      <pc:sldChg chg="modSp modTransition">
        <pc:chgData name="Paul Adams" userId="78f9f193424ede4b" providerId="LiveId" clId="{F8D9F54A-EED0-496E-B404-A3375ED8918A}" dt="2017-11-12T19:29:14.536" v="362" actId="113"/>
        <pc:sldMkLst>
          <pc:docMk/>
          <pc:sldMk cId="814987020" sldId="297"/>
        </pc:sldMkLst>
        <pc:spChg chg="mod">
          <ac:chgData name="Paul Adams" userId="78f9f193424ede4b" providerId="LiveId" clId="{F8D9F54A-EED0-496E-B404-A3375ED8918A}" dt="2017-11-12T14:30:02.476" v="77"/>
          <ac:spMkLst>
            <pc:docMk/>
            <pc:sldMk cId="814987020" sldId="297"/>
            <ac:spMk id="2" creationId="{00000000-0000-0000-0000-000000000000}"/>
          </ac:spMkLst>
        </pc:spChg>
        <pc:spChg chg="mod">
          <ac:chgData name="Paul Adams" userId="78f9f193424ede4b" providerId="LiveId" clId="{F8D9F54A-EED0-496E-B404-A3375ED8918A}" dt="2017-11-12T19:29:14.536" v="362" actId="113"/>
          <ac:spMkLst>
            <pc:docMk/>
            <pc:sldMk cId="814987020" sldId="297"/>
            <ac:spMk id="3" creationId="{00000000-0000-0000-0000-000000000000}"/>
          </ac:spMkLst>
        </pc:spChg>
      </pc:sldChg>
      <pc:sldChg chg="modSp modTransition">
        <pc:chgData name="Paul Adams" userId="78f9f193424ede4b" providerId="LiveId" clId="{F8D9F54A-EED0-496E-B404-A3375ED8918A}" dt="2017-11-12T19:24:37.210" v="327"/>
        <pc:sldMkLst>
          <pc:docMk/>
          <pc:sldMk cId="3711619345" sldId="298"/>
        </pc:sldMkLst>
        <pc:spChg chg="mod">
          <ac:chgData name="Paul Adams" userId="78f9f193424ede4b" providerId="LiveId" clId="{F8D9F54A-EED0-496E-B404-A3375ED8918A}" dt="2017-11-12T14:30:10.507" v="80"/>
          <ac:spMkLst>
            <pc:docMk/>
            <pc:sldMk cId="3711619345" sldId="298"/>
            <ac:spMk id="2" creationId="{00000000-0000-0000-0000-000000000000}"/>
          </ac:spMkLst>
        </pc:spChg>
      </pc:sldChg>
      <pc:sldChg chg="modSp modTransition">
        <pc:chgData name="Paul Adams" userId="78f9f193424ede4b" providerId="LiveId" clId="{F8D9F54A-EED0-496E-B404-A3375ED8918A}" dt="2017-11-12T19:24:37.210" v="327"/>
        <pc:sldMkLst>
          <pc:docMk/>
          <pc:sldMk cId="3711619345" sldId="299"/>
        </pc:sldMkLst>
        <pc:spChg chg="mod">
          <ac:chgData name="Paul Adams" userId="78f9f193424ede4b" providerId="LiveId" clId="{F8D9F54A-EED0-496E-B404-A3375ED8918A}" dt="2017-11-12T14:30:07.891" v="79"/>
          <ac:spMkLst>
            <pc:docMk/>
            <pc:sldMk cId="3711619345" sldId="299"/>
            <ac:spMk id="2" creationId="{00000000-0000-0000-0000-000000000000}"/>
          </ac:spMkLst>
        </pc:spChg>
      </pc:sldChg>
      <pc:sldChg chg="del">
        <pc:chgData name="Paul Adams" userId="78f9f193424ede4b" providerId="LiveId" clId="{F8D9F54A-EED0-496E-B404-A3375ED8918A}" dt="2017-11-12T19:20:28.429" v="251" actId="2696"/>
        <pc:sldMkLst>
          <pc:docMk/>
          <pc:sldMk cId="2248138194" sldId="300"/>
        </pc:sldMkLst>
      </pc:sldChg>
      <pc:sldChg chg="modSp add ord modTransition">
        <pc:chgData name="Paul Adams" userId="78f9f193424ede4b" providerId="LiveId" clId="{F8D9F54A-EED0-496E-B404-A3375ED8918A}" dt="2017-11-12T19:25:06.540" v="328"/>
        <pc:sldMkLst>
          <pc:docMk/>
          <pc:sldMk cId="4145741540" sldId="300"/>
        </pc:sldMkLst>
        <pc:spChg chg="mod">
          <ac:chgData name="Paul Adams" userId="78f9f193424ede4b" providerId="LiveId" clId="{F8D9F54A-EED0-496E-B404-A3375ED8918A}" dt="2017-11-12T19:23:39.688" v="325" actId="255"/>
          <ac:spMkLst>
            <pc:docMk/>
            <pc:sldMk cId="4145741540" sldId="300"/>
            <ac:spMk id="2" creationId="{11AB546A-F1E6-4C81-A129-D88D27D9C318}"/>
          </ac:spMkLst>
        </pc:spChg>
        <pc:spChg chg="mod">
          <ac:chgData name="Paul Adams" userId="78f9f193424ede4b" providerId="LiveId" clId="{F8D9F54A-EED0-496E-B404-A3375ED8918A}" dt="2017-11-12T19:24:07.193" v="326" actId="16037"/>
          <ac:spMkLst>
            <pc:docMk/>
            <pc:sldMk cId="4145741540" sldId="300"/>
            <ac:spMk id="3" creationId="{AE758AC8-9E0E-4D13-8443-C182FFBA09D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45826C-A38D-4ECF-94F0-1EB81B45D0E4}" type="datetimeFigureOut">
              <a:rPr lang="en-US" smtClean="0"/>
              <a:t>11/12/2017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C1570CBD-59F7-4E4E-ACC7-72F58891EBD6}" type="slidenum">
              <a:rPr lang="en-US" smtClean="0"/>
              <a:t>‹#›</a:t>
            </a:fld>
            <a:endParaRPr lang="en-US"/>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45826C-A38D-4ECF-94F0-1EB81B45D0E4}"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70CBD-59F7-4E4E-ACC7-72F58891EBD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9221216" y="3009902"/>
            <a:ext cx="609600" cy="441325"/>
          </a:xfrm>
        </p:spPr>
        <p:txBody>
          <a:bodyPr/>
          <a:lstStyle/>
          <a:p>
            <a:fld id="{C1570CBD-59F7-4E4E-ACC7-72F58891EBD6}" type="slidenum">
              <a:rPr lang="en-US" smtClean="0"/>
              <a:t>‹#›</a:t>
            </a:fld>
            <a:endParaRPr lang="en-US"/>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45826C-A38D-4ECF-94F0-1EB81B45D0E4}"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45826C-A38D-4ECF-94F0-1EB81B45D0E4}"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C1570CBD-59F7-4E4E-ACC7-72F58891EBD6}" type="slidenum">
              <a:rPr lang="en-US" smtClean="0"/>
              <a:t>‹#›</a:t>
            </a:fld>
            <a:endParaRPr lang="en-US"/>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45826C-A38D-4ECF-94F0-1EB81B45D0E4}" type="datetimeFigureOut">
              <a:rPr lang="en-US" smtClean="0"/>
              <a:t>11/12/2017</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C1570CBD-59F7-4E4E-ACC7-72F58891EBD6}" type="slidenum">
              <a:rPr lang="en-US" smtClean="0"/>
              <a:t>‹#›</a:t>
            </a:fld>
            <a:endParaRPr lang="en-US"/>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1D45826C-A38D-4ECF-94F0-1EB81B45D0E4}"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70CBD-59F7-4E4E-ACC7-72F58891EBD6}" type="slidenum">
              <a:rPr lang="en-US" smtClean="0"/>
              <a:t>‹#›</a:t>
            </a:fld>
            <a:endParaRPr lang="en-US"/>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45826C-A38D-4ECF-94F0-1EB81B45D0E4}" type="datetimeFigureOut">
              <a:rPr lang="en-US" smtClean="0"/>
              <a:t>11/12/2017</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C1570CBD-59F7-4E4E-ACC7-72F58891EBD6}"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45826C-A38D-4ECF-94F0-1EB81B45D0E4}"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C1570CBD-59F7-4E4E-ACC7-72F58891EB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 name="Date Placeholder 1"/>
          <p:cNvSpPr>
            <a:spLocks noGrp="1"/>
          </p:cNvSpPr>
          <p:nvPr>
            <p:ph type="dt" sz="half" idx="10"/>
          </p:nvPr>
        </p:nvSpPr>
        <p:spPr/>
        <p:txBody>
          <a:bodyPr/>
          <a:lstStyle/>
          <a:p>
            <a:fld id="{1D45826C-A38D-4ECF-94F0-1EB81B45D0E4}"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C1570CBD-59F7-4E4E-ACC7-72F58891EB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C1570CBD-59F7-4E4E-ACC7-72F58891EBD6}" type="slidenum">
              <a:rPr lang="en-US" smtClean="0"/>
              <a:t>‹#›</a:t>
            </a:fld>
            <a:endParaRPr lang="en-US"/>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p:txBody>
          <a:bodyPr/>
          <a:lstStyle/>
          <a:p>
            <a:fld id="{1D45826C-A38D-4ECF-94F0-1EB81B45D0E4}" type="datetimeFigureOut">
              <a:rPr lang="en-US" smtClean="0"/>
              <a:t>11/12/2017</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Slide Number Placeholder 6"/>
          <p:cNvSpPr>
            <a:spLocks noGrp="1"/>
          </p:cNvSpPr>
          <p:nvPr>
            <p:ph type="sldNum" sz="quarter" idx="12"/>
          </p:nvPr>
        </p:nvSpPr>
        <p:spPr>
          <a:xfrm>
            <a:off x="1828800" y="312739"/>
            <a:ext cx="609600" cy="441325"/>
          </a:xfrm>
        </p:spPr>
        <p:txBody>
          <a:bodyPr/>
          <a:lstStyle/>
          <a:p>
            <a:fld id="{C1570CBD-59F7-4E4E-ACC7-72F58891EBD6}" type="slidenum">
              <a:rPr lang="en-US" smtClean="0"/>
              <a:t>‹#›</a:t>
            </a:fld>
            <a:endParaRPr lang="en-US"/>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5" name="Date Placeholder 4"/>
          <p:cNvSpPr>
            <a:spLocks noGrp="1"/>
          </p:cNvSpPr>
          <p:nvPr>
            <p:ph type="dt" sz="half" idx="10"/>
          </p:nvPr>
        </p:nvSpPr>
        <p:spPr>
          <a:xfrm>
            <a:off x="7717536" y="6404984"/>
            <a:ext cx="4059936" cy="365760"/>
          </a:xfrm>
        </p:spPr>
        <p:txBody>
          <a:bodyPr/>
          <a:lstStyle/>
          <a:p>
            <a:fld id="{1D45826C-A38D-4ECF-94F0-1EB81B45D0E4}" type="datetimeFigureOut">
              <a:rPr lang="en-US" smtClean="0"/>
              <a:t>11/12/2017</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1D45826C-A38D-4ECF-94F0-1EB81B45D0E4}" type="datetimeFigureOut">
              <a:rPr lang="en-US" smtClean="0"/>
              <a:t>11/12/2017</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1570CBD-59F7-4E4E-ACC7-72F58891EBD6}" type="slidenum">
              <a:rPr lang="en-US" smtClean="0"/>
              <a:t>‹#›</a:t>
            </a:fld>
            <a:endParaRPr lang="en-US"/>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B546A-F1E6-4C81-A129-D88D27D9C318}"/>
              </a:ext>
            </a:extLst>
          </p:cNvPr>
          <p:cNvSpPr>
            <a:spLocks noGrp="1"/>
          </p:cNvSpPr>
          <p:nvPr>
            <p:ph type="title"/>
          </p:nvPr>
        </p:nvSpPr>
        <p:spPr/>
        <p:txBody>
          <a:bodyPr>
            <a:noAutofit/>
          </a:bodyPr>
          <a:lstStyle/>
          <a:p>
            <a:r>
              <a:rPr lang="en-US" sz="4800" dirty="0"/>
              <a:t>Scripture Reading – Galatians 6:1-5</a:t>
            </a:r>
          </a:p>
        </p:txBody>
      </p:sp>
      <p:sp>
        <p:nvSpPr>
          <p:cNvPr id="3" name="Content Placeholder 2">
            <a:extLst>
              <a:ext uri="{FF2B5EF4-FFF2-40B4-BE49-F238E27FC236}">
                <a16:creationId xmlns:a16="http://schemas.microsoft.com/office/drawing/2014/main" id="{AE758AC8-9E0E-4D13-8443-C182FFBA09D6}"/>
              </a:ext>
            </a:extLst>
          </p:cNvPr>
          <p:cNvSpPr>
            <a:spLocks noGrp="1"/>
          </p:cNvSpPr>
          <p:nvPr>
            <p:ph sz="quarter" idx="1"/>
          </p:nvPr>
        </p:nvSpPr>
        <p:spPr/>
        <p:txBody>
          <a:bodyPr>
            <a:normAutofit/>
          </a:bodyPr>
          <a:lstStyle/>
          <a:p>
            <a:pPr marL="0" indent="0" algn="ctr">
              <a:buNone/>
            </a:pPr>
            <a:endParaRPr lang="en-US" sz="800" dirty="0"/>
          </a:p>
          <a:p>
            <a:pPr marL="0" indent="0" algn="ctr">
              <a:buNone/>
            </a:pPr>
            <a:r>
              <a:rPr lang="en-US" sz="3200" dirty="0"/>
              <a:t>“Brethren, if a man is overtaken in any trespass, you who are spiritual restore such a one in a spirit of gentleness, considering yourself lest you also be tempted. Bear one another's burdens, and so fulfill the law of Christ. For if anyone thinks himself to be something, when he is nothing, he deceives himself. But let each one examine his own work, and then he will have rejoicing in himself alone, and not in another. For each one shall bear his own load.”</a:t>
            </a:r>
          </a:p>
        </p:txBody>
      </p:sp>
    </p:spTree>
    <p:extLst>
      <p:ext uri="{BB962C8B-B14F-4D97-AF65-F5344CB8AC3E}">
        <p14:creationId xmlns:p14="http://schemas.microsoft.com/office/powerpoint/2010/main" val="4145741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dirty="0"/>
          </a:p>
          <a:p>
            <a:pPr marL="0" indent="0" algn="ctr">
              <a:buNone/>
            </a:pPr>
            <a:r>
              <a:rPr lang="en-US" dirty="0"/>
              <a:t>“Therefore, my beloved brethren, be steadfast, immovable, always abounding in the work of the Lord, knowing that your labor is not in vain in the Lord.”</a:t>
            </a:r>
          </a:p>
          <a:p>
            <a:pPr marL="0" indent="0" algn="ctr">
              <a:buNone/>
            </a:pPr>
            <a:r>
              <a:rPr lang="en-US" dirty="0"/>
              <a:t>1 Corinthians 15:58</a:t>
            </a:r>
          </a:p>
        </p:txBody>
      </p:sp>
    </p:spTree>
    <p:extLst>
      <p:ext uri="{BB962C8B-B14F-4D97-AF65-F5344CB8AC3E}">
        <p14:creationId xmlns:p14="http://schemas.microsoft.com/office/powerpoint/2010/main" val="3005929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dirty="0"/>
          </a:p>
          <a:p>
            <a:pPr marL="0" indent="0" algn="ctr">
              <a:buNone/>
            </a:pPr>
            <a:r>
              <a:rPr lang="en-US" dirty="0"/>
              <a:t>“And let us not grow weary while doing good, for in due season we shall reap if we do not lose heart.”</a:t>
            </a:r>
          </a:p>
          <a:p>
            <a:pPr marL="0" indent="0" algn="ctr">
              <a:buNone/>
            </a:pPr>
            <a:r>
              <a:rPr lang="en-US" dirty="0"/>
              <a:t>Galatians 6:9</a:t>
            </a:r>
          </a:p>
        </p:txBody>
      </p:sp>
    </p:spTree>
    <p:extLst>
      <p:ext uri="{BB962C8B-B14F-4D97-AF65-F5344CB8AC3E}">
        <p14:creationId xmlns:p14="http://schemas.microsoft.com/office/powerpoint/2010/main" val="3005929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005929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b="1" dirty="0"/>
          </a:p>
          <a:p>
            <a:pPr marL="0" indent="0" algn="ctr">
              <a:buNone/>
            </a:pPr>
            <a:r>
              <a:rPr lang="en-US" b="1" dirty="0"/>
              <a:t>Bearing Trials</a:t>
            </a:r>
          </a:p>
          <a:p>
            <a:pPr marL="0" indent="0" algn="ctr">
              <a:buNone/>
            </a:pPr>
            <a:endParaRPr lang="en-US" dirty="0"/>
          </a:p>
        </p:txBody>
      </p:sp>
    </p:spTree>
    <p:extLst>
      <p:ext uri="{BB962C8B-B14F-4D97-AF65-F5344CB8AC3E}">
        <p14:creationId xmlns:p14="http://schemas.microsoft.com/office/powerpoint/2010/main" val="2236353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Trials</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236353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Trials</a:t>
            </a:r>
          </a:p>
          <a:p>
            <a:pPr marL="0" indent="0" algn="ctr">
              <a:buNone/>
            </a:pPr>
            <a:endParaRPr lang="en-US" dirty="0"/>
          </a:p>
          <a:p>
            <a:pPr marL="0" indent="0" algn="ctr">
              <a:buNone/>
            </a:pPr>
            <a:r>
              <a:rPr lang="en-US" dirty="0"/>
              <a:t>“For if they fall, one will lift up his companion. But woe to him who is alone when he falls, For he has no one to help him up.”</a:t>
            </a:r>
          </a:p>
          <a:p>
            <a:pPr marL="0" indent="0" algn="ctr">
              <a:buNone/>
            </a:pPr>
            <a:r>
              <a:rPr lang="en-US" dirty="0"/>
              <a:t>Ecclesiastes 4:10</a:t>
            </a:r>
          </a:p>
        </p:txBody>
      </p:sp>
    </p:spTree>
    <p:extLst>
      <p:ext uri="{BB962C8B-B14F-4D97-AF65-F5344CB8AC3E}">
        <p14:creationId xmlns:p14="http://schemas.microsoft.com/office/powerpoint/2010/main" val="3408253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Trials</a:t>
            </a:r>
          </a:p>
          <a:p>
            <a:pPr marL="0" indent="0" algn="ctr">
              <a:buNone/>
            </a:pPr>
            <a:endParaRPr lang="en-US" dirty="0"/>
          </a:p>
          <a:p>
            <a:pPr marL="0" indent="0" algn="ctr">
              <a:buNone/>
            </a:pPr>
            <a:r>
              <a:rPr lang="en-US" dirty="0"/>
              <a:t>“Man who is born of woman                                                          Is of few days and full of trouble.”</a:t>
            </a:r>
          </a:p>
          <a:p>
            <a:pPr marL="0" indent="0" algn="ctr">
              <a:buNone/>
            </a:pPr>
            <a:r>
              <a:rPr lang="en-US" dirty="0"/>
              <a:t>Job 14:1</a:t>
            </a:r>
          </a:p>
        </p:txBody>
      </p:sp>
    </p:spTree>
    <p:extLst>
      <p:ext uri="{BB962C8B-B14F-4D97-AF65-F5344CB8AC3E}">
        <p14:creationId xmlns:p14="http://schemas.microsoft.com/office/powerpoint/2010/main" val="3408253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Trials</a:t>
            </a:r>
          </a:p>
          <a:p>
            <a:pPr marL="0" indent="0" algn="ctr">
              <a:buNone/>
            </a:pPr>
            <a:endParaRPr lang="en-US" dirty="0"/>
          </a:p>
          <a:p>
            <a:pPr marL="0" indent="0" algn="ctr">
              <a:buNone/>
            </a:pPr>
            <a:r>
              <a:rPr lang="en-US" dirty="0"/>
              <a:t>“These things I have spoken to you, that in Me you may have peace. In the world you will have tribulation; but be of good cheer, I have overcome the world.”</a:t>
            </a:r>
          </a:p>
          <a:p>
            <a:pPr marL="0" indent="0" algn="ctr">
              <a:buNone/>
            </a:pPr>
            <a:r>
              <a:rPr lang="en-US" dirty="0"/>
              <a:t>John 16:33</a:t>
            </a:r>
          </a:p>
        </p:txBody>
      </p:sp>
    </p:spTree>
    <p:extLst>
      <p:ext uri="{BB962C8B-B14F-4D97-AF65-F5344CB8AC3E}">
        <p14:creationId xmlns:p14="http://schemas.microsoft.com/office/powerpoint/2010/main" val="3408253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Trials</a:t>
            </a:r>
          </a:p>
          <a:p>
            <a:pPr marL="0" indent="0" algn="ctr">
              <a:buNone/>
            </a:pPr>
            <a:endParaRPr lang="en-US" dirty="0"/>
          </a:p>
          <a:p>
            <a:pPr marL="0" indent="0" algn="ctr">
              <a:buNone/>
            </a:pPr>
            <a:r>
              <a:rPr lang="en-US" dirty="0"/>
              <a:t>“Yes, and all who desire to live godly in Christ Jesus will suffer persecution.”</a:t>
            </a:r>
          </a:p>
          <a:p>
            <a:pPr marL="0" indent="0" algn="ctr">
              <a:buNone/>
            </a:pPr>
            <a:r>
              <a:rPr lang="en-US" dirty="0"/>
              <a:t>2 Timothy 3:12</a:t>
            </a:r>
          </a:p>
        </p:txBody>
      </p:sp>
    </p:spTree>
    <p:extLst>
      <p:ext uri="{BB962C8B-B14F-4D97-AF65-F5344CB8AC3E}">
        <p14:creationId xmlns:p14="http://schemas.microsoft.com/office/powerpoint/2010/main" val="3408253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Trials</a:t>
            </a:r>
          </a:p>
          <a:p>
            <a:pPr marL="0" indent="0" algn="ctr">
              <a:buNone/>
            </a:pPr>
            <a:endParaRPr lang="en-US" dirty="0"/>
          </a:p>
          <a:p>
            <a:pPr marL="0" indent="0" algn="ctr">
              <a:buNone/>
            </a:pPr>
            <a:r>
              <a:rPr lang="en-US" dirty="0"/>
              <a:t>“Blessed be the God and Father of our Lord Jesus Christ, the Father of mercies and God of all comfort, who comforts us in all our tribulation, that we may be able to comfort those who are in any trouble, with the comfort with which we ourselves are comforted by God.”</a:t>
            </a:r>
          </a:p>
          <a:p>
            <a:pPr marL="0" indent="0" algn="ctr">
              <a:buNone/>
            </a:pPr>
            <a:r>
              <a:rPr lang="en-US" dirty="0"/>
              <a:t>2 Corinthians 1:3-4</a:t>
            </a:r>
          </a:p>
        </p:txBody>
      </p:sp>
    </p:spTree>
    <p:extLst>
      <p:ext uri="{BB962C8B-B14F-4D97-AF65-F5344CB8AC3E}">
        <p14:creationId xmlns:p14="http://schemas.microsoft.com/office/powerpoint/2010/main" val="3408253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endParaRPr lang="en-US" dirty="0"/>
          </a:p>
        </p:txBody>
      </p:sp>
    </p:spTree>
    <p:extLst>
      <p:ext uri="{BB962C8B-B14F-4D97-AF65-F5344CB8AC3E}">
        <p14:creationId xmlns:p14="http://schemas.microsoft.com/office/powerpoint/2010/main" val="2114456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Trials</a:t>
            </a:r>
          </a:p>
          <a:p>
            <a:pPr marL="0" indent="0" algn="ctr">
              <a:buNone/>
            </a:pPr>
            <a:endParaRPr lang="en-US" dirty="0"/>
          </a:p>
          <a:p>
            <a:pPr marL="0" indent="0" algn="ctr">
              <a:buNone/>
            </a:pPr>
            <a:r>
              <a:rPr lang="en-US" dirty="0"/>
              <a:t>“Brethren, if a man is overtaken in any trespass, you who are spiritual restore such a one in a spirit of gentleness, considering yourself lest you also be tempted.”</a:t>
            </a:r>
          </a:p>
          <a:p>
            <a:pPr marL="0" indent="0" algn="ctr">
              <a:buNone/>
            </a:pPr>
            <a:r>
              <a:rPr lang="en-US" dirty="0"/>
              <a:t>Galatians 6:1</a:t>
            </a:r>
          </a:p>
        </p:txBody>
      </p:sp>
    </p:spTree>
    <p:extLst>
      <p:ext uri="{BB962C8B-B14F-4D97-AF65-F5344CB8AC3E}">
        <p14:creationId xmlns:p14="http://schemas.microsoft.com/office/powerpoint/2010/main" val="3408253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b="1" dirty="0"/>
          </a:p>
          <a:p>
            <a:pPr marL="0" indent="0" algn="ctr">
              <a:buNone/>
            </a:pPr>
            <a:r>
              <a:rPr lang="en-US" b="1" dirty="0"/>
              <a:t>Bearing Trials</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236353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b="1" dirty="0"/>
          </a:p>
          <a:p>
            <a:pPr marL="0" indent="0" algn="ctr">
              <a:buNone/>
            </a:pPr>
            <a:r>
              <a:rPr lang="en-US" b="1" dirty="0"/>
              <a:t>Bearing Trials</a:t>
            </a:r>
          </a:p>
          <a:p>
            <a:pPr marL="0" indent="0" algn="ctr">
              <a:buNone/>
            </a:pPr>
            <a:endParaRPr lang="en-US" b="1" dirty="0"/>
          </a:p>
          <a:p>
            <a:pPr marL="0" indent="0" algn="ctr">
              <a:buNone/>
            </a:pPr>
            <a:r>
              <a:rPr lang="en-US" b="1" dirty="0"/>
              <a:t>Bearing Life</a:t>
            </a:r>
          </a:p>
        </p:txBody>
      </p:sp>
    </p:spTree>
    <p:extLst>
      <p:ext uri="{BB962C8B-B14F-4D97-AF65-F5344CB8AC3E}">
        <p14:creationId xmlns:p14="http://schemas.microsoft.com/office/powerpoint/2010/main" val="2236353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Life</a:t>
            </a:r>
          </a:p>
          <a:p>
            <a:pPr marL="0" indent="0" algn="ctr">
              <a:buNone/>
            </a:pPr>
            <a:endParaRPr lang="en-US" dirty="0"/>
          </a:p>
        </p:txBody>
      </p:sp>
    </p:spTree>
    <p:extLst>
      <p:ext uri="{BB962C8B-B14F-4D97-AF65-F5344CB8AC3E}">
        <p14:creationId xmlns:p14="http://schemas.microsoft.com/office/powerpoint/2010/main" val="2236353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Life</a:t>
            </a:r>
          </a:p>
          <a:p>
            <a:pPr marL="0" indent="0" algn="ctr">
              <a:buNone/>
            </a:pPr>
            <a:endParaRPr lang="en-US" dirty="0"/>
          </a:p>
          <a:p>
            <a:pPr marL="0" indent="0" algn="ctr">
              <a:buNone/>
            </a:pPr>
            <a:r>
              <a:rPr lang="en-US" dirty="0"/>
              <a:t>“Again, if two lie down together, they will keep warm; But how can one be warm alone?”</a:t>
            </a:r>
          </a:p>
          <a:p>
            <a:pPr marL="0" indent="0" algn="ctr">
              <a:buNone/>
            </a:pPr>
            <a:r>
              <a:rPr lang="en-US" dirty="0"/>
              <a:t>Ecclesiastes 4:11</a:t>
            </a:r>
          </a:p>
        </p:txBody>
      </p:sp>
    </p:spTree>
    <p:extLst>
      <p:ext uri="{BB962C8B-B14F-4D97-AF65-F5344CB8AC3E}">
        <p14:creationId xmlns:p14="http://schemas.microsoft.com/office/powerpoint/2010/main" val="2328822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Life</a:t>
            </a:r>
          </a:p>
          <a:p>
            <a:pPr marL="0" indent="0" algn="ctr">
              <a:buNone/>
            </a:pPr>
            <a:endParaRPr lang="en-US" dirty="0"/>
          </a:p>
          <a:p>
            <a:pPr marL="0" indent="0" algn="ctr">
              <a:buNone/>
            </a:pPr>
            <a:r>
              <a:rPr lang="en-US" dirty="0"/>
              <a:t>“Be kindly affectionate to one another with brotherly love, in honor giving preference to one another;”</a:t>
            </a:r>
          </a:p>
          <a:p>
            <a:pPr marL="0" indent="0" algn="ctr">
              <a:buNone/>
            </a:pPr>
            <a:r>
              <a:rPr lang="en-US" dirty="0"/>
              <a:t>Romans 12:10</a:t>
            </a:r>
          </a:p>
        </p:txBody>
      </p:sp>
    </p:spTree>
    <p:extLst>
      <p:ext uri="{BB962C8B-B14F-4D97-AF65-F5344CB8AC3E}">
        <p14:creationId xmlns:p14="http://schemas.microsoft.com/office/powerpoint/2010/main" val="2328822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Life</a:t>
            </a:r>
          </a:p>
          <a:p>
            <a:pPr marL="0" indent="0" algn="ctr">
              <a:buNone/>
            </a:pPr>
            <a:endParaRPr lang="en-US" dirty="0"/>
          </a:p>
          <a:p>
            <a:pPr marL="0" indent="0" algn="ctr">
              <a:buNone/>
            </a:pPr>
            <a:r>
              <a:rPr lang="en-US" dirty="0"/>
              <a:t>“… with all lowliness and gentleness, with longsuffering, bearing with one another in love,”</a:t>
            </a:r>
          </a:p>
          <a:p>
            <a:pPr marL="0" indent="0" algn="ctr">
              <a:buNone/>
            </a:pPr>
            <a:r>
              <a:rPr lang="en-US" dirty="0"/>
              <a:t>Ephesians 4:2</a:t>
            </a:r>
          </a:p>
        </p:txBody>
      </p:sp>
    </p:spTree>
    <p:extLst>
      <p:ext uri="{BB962C8B-B14F-4D97-AF65-F5344CB8AC3E}">
        <p14:creationId xmlns:p14="http://schemas.microsoft.com/office/powerpoint/2010/main" val="2328822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Life</a:t>
            </a:r>
          </a:p>
          <a:p>
            <a:pPr marL="0" indent="0" algn="ctr">
              <a:buNone/>
            </a:pPr>
            <a:endParaRPr lang="en-US" dirty="0"/>
          </a:p>
          <a:p>
            <a:pPr marL="0" indent="0" algn="ctr">
              <a:buNone/>
            </a:pPr>
            <a:r>
              <a:rPr lang="en-US" dirty="0"/>
              <a:t>“And be kind to one another, tenderhearted, forgiving one another, just as God in Christ forgave you.”</a:t>
            </a:r>
          </a:p>
          <a:p>
            <a:pPr marL="0" indent="0" algn="ctr">
              <a:buNone/>
            </a:pPr>
            <a:r>
              <a:rPr lang="en-US" dirty="0"/>
              <a:t>Ephesians 4:32</a:t>
            </a:r>
          </a:p>
        </p:txBody>
      </p:sp>
    </p:spTree>
    <p:extLst>
      <p:ext uri="{BB962C8B-B14F-4D97-AF65-F5344CB8AC3E}">
        <p14:creationId xmlns:p14="http://schemas.microsoft.com/office/powerpoint/2010/main" val="2328822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Life</a:t>
            </a:r>
          </a:p>
          <a:p>
            <a:pPr marL="0" indent="0" algn="ctr">
              <a:buNone/>
            </a:pPr>
            <a:endParaRPr lang="en-US" dirty="0"/>
          </a:p>
          <a:p>
            <a:pPr marL="0" indent="0" algn="ctr">
              <a:buNone/>
            </a:pPr>
            <a:r>
              <a:rPr lang="en-US" dirty="0"/>
              <a:t>“Therefore, as the elect of God, holy and beloved, put on tender mercies, kindness, humility, meekness, longsuffering;”</a:t>
            </a:r>
          </a:p>
          <a:p>
            <a:pPr marL="0" indent="0" algn="ctr">
              <a:buNone/>
            </a:pPr>
            <a:r>
              <a:rPr lang="en-US" dirty="0"/>
              <a:t>Colossians 3:12</a:t>
            </a:r>
          </a:p>
        </p:txBody>
      </p:sp>
    </p:spTree>
    <p:extLst>
      <p:ext uri="{BB962C8B-B14F-4D97-AF65-F5344CB8AC3E}">
        <p14:creationId xmlns:p14="http://schemas.microsoft.com/office/powerpoint/2010/main" val="2328822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b="1" dirty="0"/>
          </a:p>
          <a:p>
            <a:pPr marL="0" indent="0" algn="ctr">
              <a:buNone/>
            </a:pPr>
            <a:r>
              <a:rPr lang="en-US" b="1" dirty="0"/>
              <a:t>Bearing Trials</a:t>
            </a:r>
          </a:p>
          <a:p>
            <a:pPr marL="0" indent="0" algn="ctr">
              <a:buNone/>
            </a:pPr>
            <a:endParaRPr lang="en-US" b="1" dirty="0"/>
          </a:p>
          <a:p>
            <a:pPr marL="0" indent="0" algn="ctr">
              <a:buNone/>
            </a:pPr>
            <a:r>
              <a:rPr lang="en-US" b="1" dirty="0"/>
              <a:t>Bearing Life</a:t>
            </a:r>
          </a:p>
          <a:p>
            <a:pPr marL="0" indent="0" algn="ctr">
              <a:buNone/>
            </a:pPr>
            <a:endParaRPr lang="en-US" dirty="0"/>
          </a:p>
        </p:txBody>
      </p:sp>
    </p:spTree>
    <p:extLst>
      <p:ext uri="{BB962C8B-B14F-4D97-AF65-F5344CB8AC3E}">
        <p14:creationId xmlns:p14="http://schemas.microsoft.com/office/powerpoint/2010/main" val="2236353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dirty="0"/>
              <a:t>“Bear one another's burdens,                                              and so fulfill the law of Christ.”</a:t>
            </a:r>
          </a:p>
          <a:p>
            <a:pPr marL="0" indent="0" algn="ctr">
              <a:buNone/>
            </a:pPr>
            <a:r>
              <a:rPr lang="en-US" dirty="0"/>
              <a:t>Galatians 6:2</a:t>
            </a:r>
          </a:p>
        </p:txBody>
      </p:sp>
    </p:spTree>
    <p:extLst>
      <p:ext uri="{BB962C8B-B14F-4D97-AF65-F5344CB8AC3E}">
        <p14:creationId xmlns:p14="http://schemas.microsoft.com/office/powerpoint/2010/main" val="42296226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b="1" dirty="0"/>
          </a:p>
          <a:p>
            <a:pPr marL="0" indent="0" algn="ctr">
              <a:buNone/>
            </a:pPr>
            <a:r>
              <a:rPr lang="en-US" b="1" dirty="0"/>
              <a:t>Bearing Trials</a:t>
            </a:r>
          </a:p>
          <a:p>
            <a:pPr marL="0" indent="0" algn="ctr">
              <a:buNone/>
            </a:pPr>
            <a:endParaRPr lang="en-US" b="1" dirty="0"/>
          </a:p>
          <a:p>
            <a:pPr marL="0" indent="0" algn="ctr">
              <a:buNone/>
            </a:pPr>
            <a:r>
              <a:rPr lang="en-US" b="1" dirty="0"/>
              <a:t>Bearing Life</a:t>
            </a:r>
          </a:p>
          <a:p>
            <a:pPr marL="0" indent="0" algn="ctr">
              <a:buNone/>
            </a:pPr>
            <a:endParaRPr lang="en-US" b="1" dirty="0"/>
          </a:p>
          <a:p>
            <a:pPr marL="0" indent="0" algn="ctr">
              <a:buNone/>
            </a:pPr>
            <a:r>
              <a:rPr lang="en-US" b="1" dirty="0"/>
              <a:t>Bearing the Battle</a:t>
            </a:r>
          </a:p>
        </p:txBody>
      </p:sp>
    </p:spTree>
    <p:extLst>
      <p:ext uri="{BB962C8B-B14F-4D97-AF65-F5344CB8AC3E}">
        <p14:creationId xmlns:p14="http://schemas.microsoft.com/office/powerpoint/2010/main" val="2236353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the Battle</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236353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the Battle</a:t>
            </a:r>
          </a:p>
          <a:p>
            <a:pPr marL="0" indent="0" algn="ctr">
              <a:buNone/>
            </a:pPr>
            <a:endParaRPr lang="en-US" dirty="0"/>
          </a:p>
          <a:p>
            <a:pPr marL="0" indent="0" algn="ctr">
              <a:buNone/>
            </a:pPr>
            <a:r>
              <a:rPr lang="en-US" dirty="0"/>
              <a:t>“Though one may be overpowered by another, two can withstand him. And a threefold cord is not quickly broken.”</a:t>
            </a:r>
          </a:p>
          <a:p>
            <a:pPr marL="0" indent="0" algn="ctr">
              <a:buNone/>
            </a:pPr>
            <a:r>
              <a:rPr lang="en-US" dirty="0"/>
              <a:t>Ecclesiastes 4:12</a:t>
            </a:r>
          </a:p>
        </p:txBody>
      </p:sp>
    </p:spTree>
    <p:extLst>
      <p:ext uri="{BB962C8B-B14F-4D97-AF65-F5344CB8AC3E}">
        <p14:creationId xmlns:p14="http://schemas.microsoft.com/office/powerpoint/2010/main" val="814987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the Battle</a:t>
            </a:r>
          </a:p>
          <a:p>
            <a:pPr marL="0" indent="0" algn="ctr">
              <a:buNone/>
            </a:pPr>
            <a:endParaRPr lang="en-US" dirty="0"/>
          </a:p>
          <a:p>
            <a:pPr marL="0" indent="0" algn="ctr">
              <a:buNone/>
            </a:pPr>
            <a:r>
              <a:rPr lang="en-US" dirty="0"/>
              <a:t>“For we do not wrestle against flesh and blood, but against principalities, against powers, against the rulers of the darkness of this age, against spiritual hosts of wickedness in the heavenly places.”</a:t>
            </a:r>
          </a:p>
          <a:p>
            <a:pPr marL="0" indent="0" algn="ctr">
              <a:buNone/>
            </a:pPr>
            <a:r>
              <a:rPr lang="en-US" dirty="0"/>
              <a:t>Ephesians 6:12</a:t>
            </a:r>
          </a:p>
        </p:txBody>
      </p:sp>
    </p:spTree>
    <p:extLst>
      <p:ext uri="{BB962C8B-B14F-4D97-AF65-F5344CB8AC3E}">
        <p14:creationId xmlns:p14="http://schemas.microsoft.com/office/powerpoint/2010/main" val="814987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the Battle</a:t>
            </a:r>
          </a:p>
          <a:p>
            <a:pPr marL="0" indent="0" algn="ctr">
              <a:buNone/>
            </a:pPr>
            <a:endParaRPr lang="en-US" dirty="0"/>
          </a:p>
          <a:p>
            <a:pPr marL="0" indent="0" algn="ctr">
              <a:buNone/>
            </a:pPr>
            <a:r>
              <a:rPr lang="en-US" dirty="0"/>
              <a:t>“Fight the good fight of faith, lay hold on eternal life, to which you were also called and have confessed the good confession in the presence of many witnesses.”</a:t>
            </a:r>
          </a:p>
          <a:p>
            <a:pPr marL="0" indent="0" algn="ctr">
              <a:buNone/>
            </a:pPr>
            <a:r>
              <a:rPr lang="en-US" dirty="0"/>
              <a:t>1 Timothy 6:12</a:t>
            </a:r>
          </a:p>
        </p:txBody>
      </p:sp>
    </p:spTree>
    <p:extLst>
      <p:ext uri="{BB962C8B-B14F-4D97-AF65-F5344CB8AC3E}">
        <p14:creationId xmlns:p14="http://schemas.microsoft.com/office/powerpoint/2010/main" val="814987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the Battle</a:t>
            </a:r>
          </a:p>
          <a:p>
            <a:pPr marL="0" indent="0" algn="ctr">
              <a:buNone/>
            </a:pPr>
            <a:endParaRPr lang="en-US" dirty="0"/>
          </a:p>
          <a:p>
            <a:pPr marL="0" indent="0" algn="ctr">
              <a:buNone/>
            </a:pPr>
            <a:r>
              <a:rPr lang="en-US" dirty="0"/>
              <a:t>“You are of your father the devil, and the desires of your father you want to do. He was a murderer from the beginning, and does not stand in the truth, because there is no truth in him. When he speaks a lie, he speaks from his own resources, for he is a liar and the father of it.”</a:t>
            </a:r>
          </a:p>
          <a:p>
            <a:pPr marL="0" indent="0" algn="ctr">
              <a:buNone/>
            </a:pPr>
            <a:r>
              <a:rPr lang="en-US" dirty="0"/>
              <a:t>John 8:44</a:t>
            </a:r>
          </a:p>
        </p:txBody>
      </p:sp>
    </p:spTree>
    <p:extLst>
      <p:ext uri="{BB962C8B-B14F-4D97-AF65-F5344CB8AC3E}">
        <p14:creationId xmlns:p14="http://schemas.microsoft.com/office/powerpoint/2010/main" val="814987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the Battle</a:t>
            </a:r>
          </a:p>
          <a:p>
            <a:pPr marL="0" indent="0" algn="ctr">
              <a:buNone/>
            </a:pPr>
            <a:endParaRPr lang="en-US" dirty="0"/>
          </a:p>
          <a:p>
            <a:pPr marL="0" indent="0" algn="ctr">
              <a:buNone/>
            </a:pPr>
            <a:r>
              <a:rPr lang="en-US" dirty="0"/>
              <a:t>“Be sober, be vigilant; because your adversary the devil walks about like a roaring lion, seeking whom he may devour.”</a:t>
            </a:r>
          </a:p>
          <a:p>
            <a:pPr marL="0" indent="0" algn="ctr">
              <a:buNone/>
            </a:pPr>
            <a:r>
              <a:rPr lang="en-US" dirty="0"/>
              <a:t>1 Peter 5:8</a:t>
            </a:r>
          </a:p>
        </p:txBody>
      </p:sp>
    </p:spTree>
    <p:extLst>
      <p:ext uri="{BB962C8B-B14F-4D97-AF65-F5344CB8AC3E}">
        <p14:creationId xmlns:p14="http://schemas.microsoft.com/office/powerpoint/2010/main" val="814987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the Battle</a:t>
            </a:r>
          </a:p>
          <a:p>
            <a:pPr marL="0" indent="0" algn="ctr">
              <a:buNone/>
            </a:pPr>
            <a:endParaRPr lang="en-US" dirty="0"/>
          </a:p>
          <a:p>
            <a:pPr marL="0" indent="0" algn="ctr">
              <a:buNone/>
            </a:pPr>
            <a:r>
              <a:rPr lang="en-US" dirty="0"/>
              <a:t>“Put on the whole armor of God, that you may be able to stand against the wiles of the devil.”</a:t>
            </a:r>
          </a:p>
          <a:p>
            <a:pPr marL="0" indent="0" algn="ctr">
              <a:buNone/>
            </a:pPr>
            <a:r>
              <a:rPr lang="en-US" dirty="0"/>
              <a:t>Ephesians 6:11</a:t>
            </a:r>
          </a:p>
        </p:txBody>
      </p:sp>
    </p:spTree>
    <p:extLst>
      <p:ext uri="{BB962C8B-B14F-4D97-AF65-F5344CB8AC3E}">
        <p14:creationId xmlns:p14="http://schemas.microsoft.com/office/powerpoint/2010/main" val="814987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b="1" dirty="0"/>
          </a:p>
          <a:p>
            <a:pPr marL="0" indent="0" algn="ctr">
              <a:buNone/>
            </a:pPr>
            <a:r>
              <a:rPr lang="en-US" b="1" dirty="0"/>
              <a:t>Bearing Trials</a:t>
            </a:r>
          </a:p>
          <a:p>
            <a:pPr marL="0" indent="0" algn="ctr">
              <a:buNone/>
            </a:pPr>
            <a:endParaRPr lang="en-US" b="1" dirty="0"/>
          </a:p>
          <a:p>
            <a:pPr marL="0" indent="0" algn="ctr">
              <a:buNone/>
            </a:pPr>
            <a:r>
              <a:rPr lang="en-US" b="1" dirty="0"/>
              <a:t>Bearing Life</a:t>
            </a:r>
          </a:p>
          <a:p>
            <a:pPr marL="0" indent="0" algn="ctr">
              <a:buNone/>
            </a:pPr>
            <a:endParaRPr lang="en-US" b="1" dirty="0"/>
          </a:p>
          <a:p>
            <a:pPr marL="0" indent="0" algn="ctr">
              <a:buNone/>
            </a:pPr>
            <a:r>
              <a:rPr lang="en-US" b="1" dirty="0"/>
              <a:t>Bearing the Battle</a:t>
            </a:r>
          </a:p>
        </p:txBody>
      </p:sp>
    </p:spTree>
    <p:extLst>
      <p:ext uri="{BB962C8B-B14F-4D97-AF65-F5344CB8AC3E}">
        <p14:creationId xmlns:p14="http://schemas.microsoft.com/office/powerpoint/2010/main" val="2236353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endParaRPr lang="en-US" dirty="0"/>
          </a:p>
        </p:txBody>
      </p:sp>
    </p:spTree>
    <p:extLst>
      <p:ext uri="{BB962C8B-B14F-4D97-AF65-F5344CB8AC3E}">
        <p14:creationId xmlns:p14="http://schemas.microsoft.com/office/powerpoint/2010/main" val="37116193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normAutofit lnSpcReduction="10000"/>
          </a:bodyPr>
          <a:lstStyle/>
          <a:p>
            <a:pPr marL="0" indent="0" algn="ctr">
              <a:buNone/>
            </a:pPr>
            <a:r>
              <a:rPr lang="en-US" dirty="0"/>
              <a:t>“There is one alone, without companion: He has neither son nor brother. Yet there is no end to all his labors, Nor is his eye satisfied with riches. But he never asks, ‘For whom do I toil and deprive myself of good?’ This also is vanity and a grave misfortune.  Two are better than one, Because they have a good reward for their labor.  For if they fall, one will lift up his companion. But woe to him who is alone when he falls, For he has no one to help him up.  Again, if two lie down together, they will keep warm; But how can one be warm alone?  Though one may be overpowered by another, two can withstand him. And a threefold cord is not quickly broken.” Eccl. 4:8-12</a:t>
            </a:r>
          </a:p>
        </p:txBody>
      </p:sp>
    </p:spTree>
    <p:extLst>
      <p:ext uri="{BB962C8B-B14F-4D97-AF65-F5344CB8AC3E}">
        <p14:creationId xmlns:p14="http://schemas.microsoft.com/office/powerpoint/2010/main" val="42296226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endParaRPr lang="en-US" dirty="0"/>
          </a:p>
          <a:p>
            <a:pPr marL="0" indent="0" algn="ctr">
              <a:buNone/>
            </a:pPr>
            <a:r>
              <a:rPr lang="en-US" dirty="0"/>
              <a:t>“Come to Me, all you who labor and are heavy laden, and I will give you rest.  Take My yoke upon you and learn from Me, for I am gentle and lowly in heart, and you will find rest for your souls.  For My yoke is easy and My burden is light.”</a:t>
            </a:r>
          </a:p>
          <a:p>
            <a:pPr marL="0" indent="0" algn="ctr">
              <a:buNone/>
            </a:pPr>
            <a:r>
              <a:rPr lang="en-US" dirty="0"/>
              <a:t>Matthew 11:28-30</a:t>
            </a:r>
          </a:p>
        </p:txBody>
      </p:sp>
    </p:spTree>
    <p:extLst>
      <p:ext uri="{BB962C8B-B14F-4D97-AF65-F5344CB8AC3E}">
        <p14:creationId xmlns:p14="http://schemas.microsoft.com/office/powerpoint/2010/main" val="37116193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endParaRPr lang="en-US" dirty="0"/>
          </a:p>
        </p:txBody>
      </p:sp>
    </p:spTree>
    <p:extLst>
      <p:ext uri="{BB962C8B-B14F-4D97-AF65-F5344CB8AC3E}">
        <p14:creationId xmlns:p14="http://schemas.microsoft.com/office/powerpoint/2010/main" val="42296226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42296226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dirty="0"/>
          </a:p>
          <a:p>
            <a:pPr marL="0" indent="0" algn="ctr">
              <a:buNone/>
            </a:pPr>
            <a:r>
              <a:rPr lang="en-US" dirty="0"/>
              <a:t>“There is one alone, without companion: He has neither son nor brother. Yet there is no end to all his labors, Nor is his eye satisfied with riches. But he never asks, "For whom do I toil and deprive myself of good?" This also is vanity and a grave misfortune.  Two are better than one, Because they have a good reward for their labor.”</a:t>
            </a:r>
          </a:p>
          <a:p>
            <a:pPr marL="0" indent="0" algn="ctr">
              <a:buNone/>
            </a:pPr>
            <a:r>
              <a:rPr lang="en-US" dirty="0"/>
              <a:t>Ecclesiastes 4:8-9</a:t>
            </a:r>
          </a:p>
        </p:txBody>
      </p:sp>
    </p:spTree>
    <p:extLst>
      <p:ext uri="{BB962C8B-B14F-4D97-AF65-F5344CB8AC3E}">
        <p14:creationId xmlns:p14="http://schemas.microsoft.com/office/powerpoint/2010/main" val="3005929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lstStyle/>
          <a:p>
            <a:pPr marL="0" indent="0" algn="ctr">
              <a:buNone/>
            </a:pPr>
            <a:r>
              <a:rPr lang="en-US" b="1" dirty="0"/>
              <a:t>Bearing Work</a:t>
            </a:r>
          </a:p>
          <a:p>
            <a:pPr marL="0" indent="0" algn="ctr">
              <a:buNone/>
            </a:pPr>
            <a:endParaRPr lang="en-US" dirty="0"/>
          </a:p>
          <a:p>
            <a:pPr marL="0" indent="0" algn="ctr">
              <a:buNone/>
            </a:pPr>
            <a:r>
              <a:rPr lang="en-US" dirty="0"/>
              <a:t>“… from whom the whole body, joined and knit together by what every joint supplies, according to the effective working by which every part does its share, causes growth of the body for the edifying of itself in love.”</a:t>
            </a:r>
          </a:p>
          <a:p>
            <a:pPr marL="0" indent="0" algn="ctr">
              <a:buNone/>
            </a:pPr>
            <a:r>
              <a:rPr lang="en-US" dirty="0"/>
              <a:t>Ephesians 4:16</a:t>
            </a:r>
          </a:p>
        </p:txBody>
      </p:sp>
    </p:spTree>
    <p:extLst>
      <p:ext uri="{BB962C8B-B14F-4D97-AF65-F5344CB8AC3E}">
        <p14:creationId xmlns:p14="http://schemas.microsoft.com/office/powerpoint/2010/main" val="3005929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The Beauty of Being a Burden Bearer</a:t>
            </a:r>
          </a:p>
        </p:txBody>
      </p:sp>
      <p:sp>
        <p:nvSpPr>
          <p:cNvPr id="3" name="Content Placeholder 2"/>
          <p:cNvSpPr>
            <a:spLocks noGrp="1"/>
          </p:cNvSpPr>
          <p:nvPr>
            <p:ph sz="quarter" idx="1"/>
          </p:nvPr>
        </p:nvSpPr>
        <p:spPr>
          <a:xfrm>
            <a:off x="1676400" y="1524000"/>
            <a:ext cx="8839200" cy="4876800"/>
          </a:xfrm>
        </p:spPr>
        <p:txBody>
          <a:bodyPr>
            <a:normAutofit lnSpcReduction="10000"/>
          </a:bodyPr>
          <a:lstStyle/>
          <a:p>
            <a:pPr marL="0" indent="0" algn="ctr">
              <a:buNone/>
            </a:pPr>
            <a:r>
              <a:rPr lang="en-US" b="1" dirty="0"/>
              <a:t>Bearing Work</a:t>
            </a:r>
          </a:p>
          <a:p>
            <a:pPr marL="0" indent="0" algn="ctr">
              <a:buNone/>
            </a:pPr>
            <a:r>
              <a:rPr lang="en-US" dirty="0"/>
              <a:t>“Jesus said to them, ‘My food is to do the will of Him who sent Me, and to finish His work.  Do you not say, ‘There are still four months and then comes the harvest’? Behold, I say to you, lift up your eyes and look at the fields, for they are already white for harvest!  And he who reaps receives wages, and gathers fruit for eternal life, that both he who sows and he who reaps may rejoice together.  For in this the saying is true: ‘One sows and another reaps.’  I sent you to reap that for which you have not labored; others have labored, and you have entered into their labors.’”  John 4:34-38</a:t>
            </a:r>
          </a:p>
        </p:txBody>
      </p:sp>
    </p:spTree>
    <p:extLst>
      <p:ext uri="{BB962C8B-B14F-4D97-AF65-F5344CB8AC3E}">
        <p14:creationId xmlns:p14="http://schemas.microsoft.com/office/powerpoint/2010/main" val="3005929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59</TotalTime>
  <Words>1580</Words>
  <Application>Microsoft Office PowerPoint</Application>
  <PresentationFormat>Widescreen</PresentationFormat>
  <Paragraphs>169</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Georgia</vt:lpstr>
      <vt:lpstr>Wingdings</vt:lpstr>
      <vt:lpstr>Wingdings 2</vt:lpstr>
      <vt:lpstr>Civic</vt:lpstr>
      <vt:lpstr>Scripture Reading – Galatians 6:1-5</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lpstr>The Beauty of Being a Burden Bearer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PDA</dc:creator>
  <cp:lastModifiedBy>Paul Adams</cp:lastModifiedBy>
  <cp:revision>5</cp:revision>
  <dcterms:created xsi:type="dcterms:W3CDTF">2012-08-04T21:46:50Z</dcterms:created>
  <dcterms:modified xsi:type="dcterms:W3CDTF">2017-11-12T19:29:24Z</dcterms:modified>
</cp:coreProperties>
</file>