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95" r:id="rId3"/>
    <p:sldId id="257" r:id="rId4"/>
    <p:sldId id="258" r:id="rId5"/>
    <p:sldId id="259" r:id="rId6"/>
    <p:sldId id="260" r:id="rId7"/>
    <p:sldId id="276" r:id="rId8"/>
    <p:sldId id="278" r:id="rId9"/>
    <p:sldId id="261" r:id="rId10"/>
    <p:sldId id="262" r:id="rId11"/>
    <p:sldId id="263" r:id="rId12"/>
    <p:sldId id="280" r:id="rId13"/>
    <p:sldId id="281" r:id="rId14"/>
    <p:sldId id="282" r:id="rId15"/>
    <p:sldId id="264" r:id="rId16"/>
    <p:sldId id="265" r:id="rId17"/>
    <p:sldId id="266" r:id="rId18"/>
    <p:sldId id="283" r:id="rId19"/>
    <p:sldId id="284" r:id="rId20"/>
    <p:sldId id="285" r:id="rId21"/>
    <p:sldId id="286" r:id="rId22"/>
    <p:sldId id="267" r:id="rId23"/>
    <p:sldId id="268" r:id="rId24"/>
    <p:sldId id="269" r:id="rId25"/>
    <p:sldId id="287" r:id="rId26"/>
    <p:sldId id="288" r:id="rId27"/>
    <p:sldId id="289" r:id="rId28"/>
    <p:sldId id="270" r:id="rId29"/>
    <p:sldId id="271" r:id="rId30"/>
    <p:sldId id="272" r:id="rId31"/>
    <p:sldId id="290" r:id="rId32"/>
    <p:sldId id="291" r:id="rId33"/>
    <p:sldId id="292" r:id="rId34"/>
    <p:sldId id="293" r:id="rId35"/>
    <p:sldId id="294" r:id="rId36"/>
    <p:sldId id="2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906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3" descr="white rectangle.png"/>
          <p:cNvPicPr>
            <a:picLocks noChangeAspect="1"/>
          </p:cNvPicPr>
          <p:nvPr userDrawn="1"/>
        </p:nvPicPr>
        <p:blipFill>
          <a:blip r:embed="rId2"/>
          <a:srcRect b="10452"/>
          <a:stretch>
            <a:fillRect/>
          </a:stretch>
        </p:blipFill>
        <p:spPr bwMode="auto">
          <a:xfrm>
            <a:off x="0" y="1300164"/>
            <a:ext cx="12192000" cy="5557837"/>
          </a:xfrm>
          <a:prstGeom prst="rect">
            <a:avLst/>
          </a:prstGeom>
          <a:noFill/>
          <a:ln w="9525">
            <a:noFill/>
            <a:miter lim="800000"/>
            <a:headEnd/>
            <a:tailEnd/>
          </a:ln>
        </p:spPr>
      </p:pic>
      <p:sp>
        <p:nvSpPr>
          <p:cNvPr id="8" name="Content Placeholder 2"/>
          <p:cNvSpPr>
            <a:spLocks noGrp="1"/>
          </p:cNvSpPr>
          <p:nvPr>
            <p:ph idx="1"/>
          </p:nvPr>
        </p:nvSpPr>
        <p:spPr>
          <a:xfrm>
            <a:off x="609600" y="1600201"/>
            <a:ext cx="109728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6000" y="68580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658600" cy="1143000"/>
          </a:xfrm>
        </p:spPr>
        <p:txBody>
          <a:bodyPr>
            <a:noAutofit/>
          </a:bodyPr>
          <a:lstStyle/>
          <a:p>
            <a:r>
              <a:rPr lang="en-US" sz="7200" dirty="0"/>
              <a:t>Scripture Reading – Titus 2:6-8</a:t>
            </a:r>
          </a:p>
        </p:txBody>
      </p:sp>
      <p:sp>
        <p:nvSpPr>
          <p:cNvPr id="3" name="Content Placeholder 2"/>
          <p:cNvSpPr>
            <a:spLocks noGrp="1"/>
          </p:cNvSpPr>
          <p:nvPr>
            <p:ph idx="1"/>
          </p:nvPr>
        </p:nvSpPr>
        <p:spPr>
          <a:xfrm>
            <a:off x="311084" y="2133600"/>
            <a:ext cx="11728515" cy="4724400"/>
          </a:xfrm>
        </p:spPr>
        <p:txBody>
          <a:bodyPr>
            <a:normAutofit/>
          </a:bodyPr>
          <a:lstStyle/>
          <a:p>
            <a:pPr marL="0" indent="0" algn="ctr">
              <a:buNone/>
            </a:pPr>
            <a:r>
              <a:rPr lang="en-US" sz="4000" dirty="0"/>
              <a:t>“Likewise, exhort the young men to be sober-minded, in all things showing yourself to be a pattern of good works; in doctrine showing integrity, reverence, incorruptibility, sound speech that cannot be condemned, that one who is an opponent may be ashamed, having nothing evil to say of you.”</a:t>
            </a:r>
          </a:p>
        </p:txBody>
      </p:sp>
    </p:spTree>
    <p:extLst>
      <p:ext uri="{BB962C8B-B14F-4D97-AF65-F5344CB8AC3E}">
        <p14:creationId xmlns:p14="http://schemas.microsoft.com/office/powerpoint/2010/main" val="429483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Praying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Praying</a:t>
            </a:r>
          </a:p>
          <a:p>
            <a:pPr marL="0" indent="0" algn="ctr">
              <a:buNone/>
            </a:pPr>
            <a:endParaRPr lang="en-US" dirty="0"/>
          </a:p>
          <a:p>
            <a:pPr marL="0" indent="0" algn="ctr">
              <a:buNone/>
            </a:pPr>
            <a:r>
              <a:rPr lang="en-US" dirty="0"/>
              <a:t>“Now when Daniel knew that the writing was signed, he went home. And in his upper room, with his windows open toward Jerusalem, he knelt down on his knees three times that day, and prayed and gave thanks before his God, as was his custom since early days.”   Daniel 6:10</a:t>
            </a:r>
          </a:p>
        </p:txBody>
      </p:sp>
    </p:spTree>
    <p:extLst>
      <p:ext uri="{BB962C8B-B14F-4D97-AF65-F5344CB8AC3E}">
        <p14:creationId xmlns:p14="http://schemas.microsoft.com/office/powerpoint/2010/main" val="2882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Praying</a:t>
            </a:r>
          </a:p>
          <a:p>
            <a:pPr marL="0" indent="0" algn="ctr">
              <a:buNone/>
            </a:pPr>
            <a:endParaRPr lang="en-US" dirty="0"/>
          </a:p>
          <a:p>
            <a:pPr marL="0" indent="0" algn="ctr">
              <a:buNone/>
            </a:pPr>
            <a:r>
              <a:rPr lang="en-US" dirty="0"/>
              <a:t>“… pray without ceasing,”</a:t>
            </a:r>
          </a:p>
          <a:p>
            <a:pPr marL="0" indent="0" algn="ctr">
              <a:buNone/>
            </a:pPr>
            <a:r>
              <a:rPr lang="en-US" dirty="0"/>
              <a:t>1 Thessalonians 5:17</a:t>
            </a:r>
          </a:p>
        </p:txBody>
      </p:sp>
    </p:spTree>
    <p:extLst>
      <p:ext uri="{BB962C8B-B14F-4D97-AF65-F5344CB8AC3E}">
        <p14:creationId xmlns:p14="http://schemas.microsoft.com/office/powerpoint/2010/main" val="2882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Praying</a:t>
            </a:r>
          </a:p>
          <a:p>
            <a:pPr marL="0" indent="0" algn="ctr">
              <a:buNone/>
            </a:pPr>
            <a:endParaRPr lang="en-US" dirty="0"/>
          </a:p>
          <a:p>
            <a:pPr marL="0" indent="0" algn="ctr">
              <a:buNone/>
            </a:pPr>
            <a:r>
              <a:rPr lang="en-US" dirty="0"/>
              <a:t>“… praying always with all prayer and supplication in the Spirit, being watchful to this end with all perseverance and supplication for all the saints—”</a:t>
            </a:r>
          </a:p>
          <a:p>
            <a:pPr marL="0" indent="0" algn="ctr">
              <a:buNone/>
            </a:pPr>
            <a:r>
              <a:rPr lang="en-US" dirty="0"/>
              <a:t>Ephesians 6:18</a:t>
            </a:r>
          </a:p>
        </p:txBody>
      </p:sp>
    </p:spTree>
    <p:extLst>
      <p:ext uri="{BB962C8B-B14F-4D97-AF65-F5344CB8AC3E}">
        <p14:creationId xmlns:p14="http://schemas.microsoft.com/office/powerpoint/2010/main" val="2882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Studying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Studying</a:t>
            </a:r>
          </a:p>
          <a:p>
            <a:pPr marL="0" indent="0" algn="ctr">
              <a:buNone/>
            </a:pPr>
            <a:endParaRPr lang="en-US" dirty="0"/>
          </a:p>
          <a:p>
            <a:pPr marL="0" indent="0" algn="ctr">
              <a:buNone/>
            </a:pPr>
            <a:r>
              <a:rPr lang="en-US" dirty="0"/>
              <a:t>“Be diligent to present yourself approved to God, a worker who does not need to be ashamed, rightly dividing the word of truth.”</a:t>
            </a:r>
          </a:p>
          <a:p>
            <a:pPr marL="0" indent="0" algn="ctr">
              <a:buNone/>
            </a:pPr>
            <a:r>
              <a:rPr lang="en-US" dirty="0"/>
              <a:t>2 Timothy 2:15</a:t>
            </a:r>
          </a:p>
        </p:txBody>
      </p:sp>
    </p:spTree>
    <p:extLst>
      <p:ext uri="{BB962C8B-B14F-4D97-AF65-F5344CB8AC3E}">
        <p14:creationId xmlns:p14="http://schemas.microsoft.com/office/powerpoint/2010/main" val="28025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Studying</a:t>
            </a:r>
          </a:p>
          <a:p>
            <a:pPr marL="0" indent="0" algn="ctr">
              <a:buNone/>
            </a:pPr>
            <a:endParaRPr lang="en-US" dirty="0"/>
          </a:p>
          <a:p>
            <a:pPr marL="0" indent="0" algn="ctr">
              <a:buNone/>
            </a:pPr>
            <a:r>
              <a:rPr lang="en-US" dirty="0"/>
              <a:t>“But sanctify the Lord God in your hearts, and always be ready to give a defense to everyone who asks you a reason for the hope that is in you, with meekness and fear;”  1 Peter 3:15</a:t>
            </a:r>
          </a:p>
        </p:txBody>
      </p:sp>
    </p:spTree>
    <p:extLst>
      <p:ext uri="{BB962C8B-B14F-4D97-AF65-F5344CB8AC3E}">
        <p14:creationId xmlns:p14="http://schemas.microsoft.com/office/powerpoint/2010/main" val="28025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Studying</a:t>
            </a:r>
          </a:p>
          <a:p>
            <a:pPr marL="0" indent="0" algn="ctr">
              <a:buNone/>
            </a:pPr>
            <a:endParaRPr lang="en-US" dirty="0"/>
          </a:p>
          <a:p>
            <a:pPr marL="0" indent="0" algn="ctr">
              <a:buNone/>
            </a:pPr>
            <a:r>
              <a:rPr lang="en-US" dirty="0"/>
              <a:t>“My son, do not forget my law, But let your heart keep my commands; For length of days and long life And peace they will add to you.”</a:t>
            </a:r>
          </a:p>
          <a:p>
            <a:pPr marL="0" indent="0" algn="ctr">
              <a:buNone/>
            </a:pPr>
            <a:r>
              <a:rPr lang="en-US" dirty="0"/>
              <a:t>Proverbs 3:1-2</a:t>
            </a:r>
          </a:p>
        </p:txBody>
      </p:sp>
    </p:spTree>
    <p:extLst>
      <p:ext uri="{BB962C8B-B14F-4D97-AF65-F5344CB8AC3E}">
        <p14:creationId xmlns:p14="http://schemas.microsoft.com/office/powerpoint/2010/main" val="28025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endParaRPr lang="en-US" dirty="0"/>
          </a:p>
        </p:txBody>
      </p:sp>
    </p:spTree>
    <p:extLst>
      <p:ext uri="{BB962C8B-B14F-4D97-AF65-F5344CB8AC3E}">
        <p14:creationId xmlns:p14="http://schemas.microsoft.com/office/powerpoint/2010/main" val="15122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Studying</a:t>
            </a:r>
          </a:p>
          <a:p>
            <a:pPr marL="0" indent="0" algn="ctr">
              <a:buNone/>
            </a:pPr>
            <a:endParaRPr lang="en-US" dirty="0"/>
          </a:p>
          <a:p>
            <a:pPr marL="0" indent="0" algn="ctr">
              <a:buNone/>
            </a:pPr>
            <a:r>
              <a:rPr lang="en-US" dirty="0"/>
              <a:t>“This Book of the Law shall not depart from your mouth, but you shall meditate in it day and night, that you may observe to do according to all that is written in it. For then you will make your way prosperous, and then you will have good success.”</a:t>
            </a:r>
          </a:p>
          <a:p>
            <a:pPr marL="0" indent="0" algn="ctr">
              <a:buNone/>
            </a:pPr>
            <a:r>
              <a:rPr lang="en-US" dirty="0"/>
              <a:t>Joshua 1:8</a:t>
            </a:r>
          </a:p>
        </p:txBody>
      </p:sp>
    </p:spTree>
    <p:extLst>
      <p:ext uri="{BB962C8B-B14F-4D97-AF65-F5344CB8AC3E}">
        <p14:creationId xmlns:p14="http://schemas.microsoft.com/office/powerpoint/2010/main" val="280254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b="1" dirty="0"/>
          </a:p>
          <a:p>
            <a:pPr marL="0" indent="0" algn="ctr">
              <a:buNone/>
            </a:pPr>
            <a:r>
              <a:rPr lang="en-US" b="1" dirty="0"/>
              <a:t>Showing Care &amp; Concern</a:t>
            </a:r>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Showing Care &amp; Concern</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Showing Care &amp; Concern</a:t>
            </a:r>
          </a:p>
          <a:p>
            <a:pPr marL="0" indent="0" algn="ctr">
              <a:buNone/>
            </a:pPr>
            <a:endParaRPr lang="en-US" dirty="0"/>
          </a:p>
          <a:p>
            <a:pPr marL="0" indent="0" algn="ctr">
              <a:buNone/>
            </a:pPr>
            <a:r>
              <a:rPr lang="en-US" dirty="0"/>
              <a:t>“And the next day we landed at Sidon. And Julius treated Paul kindly and gave him liberty to go to his friends and receive care.”</a:t>
            </a:r>
          </a:p>
          <a:p>
            <a:pPr marL="0" indent="0" algn="ctr">
              <a:buNone/>
            </a:pPr>
            <a:r>
              <a:rPr lang="en-US" dirty="0"/>
              <a:t>Acts 27:3</a:t>
            </a:r>
          </a:p>
        </p:txBody>
      </p:sp>
    </p:spTree>
    <p:extLst>
      <p:ext uri="{BB962C8B-B14F-4D97-AF65-F5344CB8AC3E}">
        <p14:creationId xmlns:p14="http://schemas.microsoft.com/office/powerpoint/2010/main" val="19863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Showing Care &amp; Concern</a:t>
            </a:r>
          </a:p>
          <a:p>
            <a:pPr marL="0" indent="0" algn="ctr">
              <a:buNone/>
            </a:pPr>
            <a:endParaRPr lang="en-US" dirty="0"/>
          </a:p>
          <a:p>
            <a:pPr marL="0" indent="0" algn="ctr">
              <a:buNone/>
            </a:pPr>
            <a:r>
              <a:rPr lang="en-US" dirty="0"/>
              <a:t>“… that there should be no schism in the body, but that the members should have the same care for one another.”    1 Corinthians 12:25</a:t>
            </a:r>
          </a:p>
        </p:txBody>
      </p:sp>
    </p:spTree>
    <p:extLst>
      <p:ext uri="{BB962C8B-B14F-4D97-AF65-F5344CB8AC3E}">
        <p14:creationId xmlns:p14="http://schemas.microsoft.com/office/powerpoint/2010/main" val="19863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Showing Care &amp; Concern</a:t>
            </a:r>
          </a:p>
          <a:p>
            <a:pPr marL="0" indent="0" algn="ctr">
              <a:buNone/>
            </a:pPr>
            <a:endParaRPr lang="en-US" dirty="0"/>
          </a:p>
          <a:p>
            <a:pPr marL="0" indent="0" algn="ctr">
              <a:buNone/>
            </a:pPr>
            <a:r>
              <a:rPr lang="en-US" dirty="0"/>
              <a:t>“But I rejoiced in the Lord greatly that now at last your care for me has flourished again; though you surely did care, but you lacked opportunity.”</a:t>
            </a:r>
          </a:p>
          <a:p>
            <a:pPr marL="0" indent="0" algn="ctr">
              <a:buNone/>
            </a:pPr>
            <a:r>
              <a:rPr lang="en-US" dirty="0"/>
              <a:t>Philippians 4:10</a:t>
            </a:r>
          </a:p>
        </p:txBody>
      </p:sp>
    </p:spTree>
    <p:extLst>
      <p:ext uri="{BB962C8B-B14F-4D97-AF65-F5344CB8AC3E}">
        <p14:creationId xmlns:p14="http://schemas.microsoft.com/office/powerpoint/2010/main" val="198631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b="1" dirty="0"/>
          </a:p>
          <a:p>
            <a:pPr marL="0" indent="0" algn="ctr">
              <a:buNone/>
            </a:pPr>
            <a:r>
              <a:rPr lang="en-US" b="1" dirty="0"/>
              <a:t>Showing Care &amp; Concern</a:t>
            </a:r>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b="1" dirty="0"/>
          </a:p>
          <a:p>
            <a:pPr marL="0" indent="0" algn="ctr">
              <a:buNone/>
            </a:pPr>
            <a:r>
              <a:rPr lang="en-US" b="1" dirty="0"/>
              <a:t>Showing Care &amp; Concern</a:t>
            </a:r>
          </a:p>
          <a:p>
            <a:pPr marL="0" indent="0" algn="ctr">
              <a:buNone/>
            </a:pPr>
            <a:endParaRPr lang="en-US" b="1" dirty="0"/>
          </a:p>
          <a:p>
            <a:pPr marL="0" indent="0" algn="ctr">
              <a:buNone/>
            </a:pPr>
            <a:r>
              <a:rPr lang="en-US" b="1" dirty="0"/>
              <a:t>Meditating</a:t>
            </a:r>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endParaRPr lang="en-US" dirty="0"/>
          </a:p>
          <a:p>
            <a:pPr marL="0" indent="0" algn="ctr">
              <a:buNone/>
            </a:pPr>
            <a:r>
              <a:rPr lang="en-US" dirty="0"/>
              <a:t>“Do not be deceived: </a:t>
            </a:r>
          </a:p>
          <a:p>
            <a:pPr marL="0" indent="0" algn="ctr">
              <a:buNone/>
            </a:pPr>
            <a:r>
              <a:rPr lang="en-US" dirty="0"/>
              <a:t>‘Evil company corrupts good habits.’”</a:t>
            </a:r>
          </a:p>
          <a:p>
            <a:pPr marL="0" indent="0" algn="ctr">
              <a:buNone/>
            </a:pPr>
            <a:r>
              <a:rPr lang="en-US" dirty="0"/>
              <a:t>1 Corinthians 15:33</a:t>
            </a:r>
          </a:p>
        </p:txBody>
      </p:sp>
    </p:spTree>
    <p:extLst>
      <p:ext uri="{BB962C8B-B14F-4D97-AF65-F5344CB8AC3E}">
        <p14:creationId xmlns:p14="http://schemas.microsoft.com/office/powerpoint/2010/main" val="34829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r>
              <a:rPr lang="en-US" dirty="0"/>
              <a:t>“When I remember You on my bed, I meditate on You in the night watches.”</a:t>
            </a:r>
          </a:p>
          <a:p>
            <a:pPr marL="0" indent="0" algn="ctr">
              <a:buNone/>
            </a:pPr>
            <a:r>
              <a:rPr lang="en-US" dirty="0"/>
              <a:t>Psalm 63:6</a:t>
            </a:r>
          </a:p>
        </p:txBody>
      </p:sp>
    </p:spTree>
    <p:extLst>
      <p:ext uri="{BB962C8B-B14F-4D97-AF65-F5344CB8AC3E}">
        <p14:creationId xmlns:p14="http://schemas.microsoft.com/office/powerpoint/2010/main" val="39845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r>
              <a:rPr lang="en-US" dirty="0"/>
              <a:t>“My eyes are awake through the night watches, That I may meditate on Your word.”</a:t>
            </a:r>
          </a:p>
          <a:p>
            <a:pPr marL="0" indent="0" algn="ctr">
              <a:buNone/>
            </a:pPr>
            <a:r>
              <a:rPr lang="en-US" dirty="0"/>
              <a:t>Psalm 119:148</a:t>
            </a:r>
          </a:p>
        </p:txBody>
      </p:sp>
    </p:spTree>
    <p:extLst>
      <p:ext uri="{BB962C8B-B14F-4D97-AF65-F5344CB8AC3E}">
        <p14:creationId xmlns:p14="http://schemas.microsoft.com/office/powerpoint/2010/main" val="39845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r>
              <a:rPr lang="en-US" dirty="0"/>
              <a:t>“I will meditate on the glorious splendor of Your majesty, And on Your wondrous works.”</a:t>
            </a:r>
          </a:p>
          <a:p>
            <a:pPr marL="0" indent="0" algn="ctr">
              <a:buNone/>
            </a:pPr>
            <a:r>
              <a:rPr lang="en-US" dirty="0"/>
              <a:t>Psalm 145:5</a:t>
            </a:r>
          </a:p>
        </p:txBody>
      </p:sp>
    </p:spTree>
    <p:extLst>
      <p:ext uri="{BB962C8B-B14F-4D97-AF65-F5344CB8AC3E}">
        <p14:creationId xmlns:p14="http://schemas.microsoft.com/office/powerpoint/2010/main" val="39845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r>
              <a:rPr lang="en-US" dirty="0"/>
              <a:t>“Finally, brethren, whatever things are true, whatever things are noble, whatever things are just, whatever things are pure, whatever things are lovely, whatever things are of good report, if there is any virtue and if there is anything praiseworthy--meditate on these things.”     Philippians 4:8</a:t>
            </a:r>
          </a:p>
        </p:txBody>
      </p:sp>
    </p:spTree>
    <p:extLst>
      <p:ext uri="{BB962C8B-B14F-4D97-AF65-F5344CB8AC3E}">
        <p14:creationId xmlns:p14="http://schemas.microsoft.com/office/powerpoint/2010/main" val="39845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Meditating</a:t>
            </a:r>
          </a:p>
          <a:p>
            <a:pPr marL="0" indent="0" algn="ctr">
              <a:buNone/>
            </a:pPr>
            <a:endParaRPr lang="en-US" dirty="0"/>
          </a:p>
          <a:p>
            <a:pPr marL="0" indent="0" algn="ctr">
              <a:buNone/>
            </a:pPr>
            <a:r>
              <a:rPr lang="en-US" dirty="0"/>
              <a:t>“Meditate on these things; give yourself entirely to them, that your progress may be evident to all.”</a:t>
            </a:r>
          </a:p>
          <a:p>
            <a:pPr marL="0" indent="0" algn="ctr">
              <a:buNone/>
            </a:pPr>
            <a:r>
              <a:rPr lang="en-US" dirty="0"/>
              <a:t>1 Timothy 4:15</a:t>
            </a:r>
          </a:p>
        </p:txBody>
      </p:sp>
    </p:spTree>
    <p:extLst>
      <p:ext uri="{BB962C8B-B14F-4D97-AF65-F5344CB8AC3E}">
        <p14:creationId xmlns:p14="http://schemas.microsoft.com/office/powerpoint/2010/main" val="398452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b="1" dirty="0"/>
          </a:p>
          <a:p>
            <a:pPr marL="0" indent="0" algn="ctr">
              <a:buNone/>
            </a:pPr>
            <a:r>
              <a:rPr lang="en-US" b="1" dirty="0"/>
              <a:t>Studying</a:t>
            </a:r>
          </a:p>
          <a:p>
            <a:pPr marL="0" indent="0" algn="ctr">
              <a:buNone/>
            </a:pPr>
            <a:endParaRPr lang="en-US" b="1" dirty="0"/>
          </a:p>
          <a:p>
            <a:pPr marL="0" indent="0" algn="ctr">
              <a:buNone/>
            </a:pPr>
            <a:r>
              <a:rPr lang="en-US" b="1" dirty="0"/>
              <a:t>Showing Care &amp; Concern</a:t>
            </a:r>
          </a:p>
          <a:p>
            <a:pPr marL="0" indent="0" algn="ctr">
              <a:buNone/>
            </a:pPr>
            <a:endParaRPr lang="en-US" b="1" dirty="0"/>
          </a:p>
          <a:p>
            <a:pPr marL="0" indent="0" algn="ctr">
              <a:buNone/>
            </a:pPr>
            <a:r>
              <a:rPr lang="en-US" b="1" dirty="0"/>
              <a:t>Meditating</a:t>
            </a:r>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endParaRPr lang="en-US" dirty="0"/>
          </a:p>
        </p:txBody>
      </p:sp>
    </p:spTree>
    <p:extLst>
      <p:ext uri="{BB962C8B-B14F-4D97-AF65-F5344CB8AC3E}">
        <p14:creationId xmlns:p14="http://schemas.microsoft.com/office/powerpoint/2010/main" val="34829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48295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dirty="0"/>
          </a:p>
          <a:p>
            <a:pPr marL="0" indent="0" algn="ctr">
              <a:buNone/>
            </a:pPr>
            <a:r>
              <a:rPr lang="en-US" dirty="0"/>
              <a:t>“And let us consider one another in order to stir up love and good works, not forsaking the assembling of ourselves together, as is the manner of some, but exhorting one another, and so much the more as you see the Day approaching.”</a:t>
            </a:r>
          </a:p>
          <a:p>
            <a:pPr marL="0" indent="0" algn="ctr">
              <a:buNone/>
            </a:pPr>
            <a:r>
              <a:rPr lang="en-US" dirty="0"/>
              <a:t>Hebrews 10:24-25</a:t>
            </a:r>
          </a:p>
        </p:txBody>
      </p:sp>
    </p:spTree>
    <p:extLst>
      <p:ext uri="{BB962C8B-B14F-4D97-AF65-F5344CB8AC3E}">
        <p14:creationId xmlns:p14="http://schemas.microsoft.com/office/powerpoint/2010/main" val="34609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dirty="0"/>
          </a:p>
          <a:p>
            <a:pPr marL="0" indent="0" algn="ctr">
              <a:buNone/>
            </a:pPr>
            <a:r>
              <a:rPr lang="en-US" dirty="0"/>
              <a:t>“Now on the first day of the week, when the disciples came together to break bread, Paul, ready to depart the next day, spoke to them and continued his message until midnight.”</a:t>
            </a:r>
          </a:p>
          <a:p>
            <a:pPr marL="0" indent="0" algn="ctr">
              <a:buNone/>
            </a:pPr>
            <a:r>
              <a:rPr lang="en-US" dirty="0"/>
              <a:t>Acts 20:7</a:t>
            </a:r>
          </a:p>
        </p:txBody>
      </p:sp>
    </p:spTree>
    <p:extLst>
      <p:ext uri="{BB962C8B-B14F-4D97-AF65-F5344CB8AC3E}">
        <p14:creationId xmlns:p14="http://schemas.microsoft.com/office/powerpoint/2010/main" val="346094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sz="6600" dirty="0"/>
              <a:t>A Pattern of Good Works</a:t>
            </a:r>
          </a:p>
        </p:txBody>
      </p:sp>
      <p:sp>
        <p:nvSpPr>
          <p:cNvPr id="3" name="Content Placeholder 2"/>
          <p:cNvSpPr>
            <a:spLocks noGrp="1"/>
          </p:cNvSpPr>
          <p:nvPr>
            <p:ph idx="1"/>
          </p:nvPr>
        </p:nvSpPr>
        <p:spPr>
          <a:xfrm>
            <a:off x="1524000" y="1219200"/>
            <a:ext cx="9144000" cy="5638800"/>
          </a:xfrm>
        </p:spPr>
        <p:txBody>
          <a:bodyPr/>
          <a:lstStyle/>
          <a:p>
            <a:pPr marL="0" indent="0" algn="ctr">
              <a:buNone/>
            </a:pPr>
            <a:r>
              <a:rPr lang="en-US" b="1" dirty="0"/>
              <a:t>Attending All Services</a:t>
            </a:r>
          </a:p>
          <a:p>
            <a:pPr marL="0" indent="0" algn="ctr">
              <a:buNone/>
            </a:pPr>
            <a:endParaRPr lang="en-US" b="1" dirty="0"/>
          </a:p>
          <a:p>
            <a:pPr marL="0" indent="0" algn="ctr">
              <a:buNone/>
            </a:pPr>
            <a:r>
              <a:rPr lang="en-US" b="1" dirty="0"/>
              <a:t>Praying</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82005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01028677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746F6E-0C91-485C-9A9F-08E7D334B9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TS010286770</Template>
  <TotalTime>73</TotalTime>
  <Words>927</Words>
  <Application>Microsoft Office PowerPoint</Application>
  <PresentationFormat>Widescreen</PresentationFormat>
  <Paragraphs>158</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TS010286770</vt:lpstr>
      <vt:lpstr>Scripture Reading – Titus 2:6-8</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lpstr>A Pattern of Good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PDA</dc:creator>
  <cp:keywords/>
  <cp:lastModifiedBy>Paul Adams</cp:lastModifiedBy>
  <cp:revision>5</cp:revision>
  <dcterms:created xsi:type="dcterms:W3CDTF">2012-10-20T01:45:58Z</dcterms:created>
  <dcterms:modified xsi:type="dcterms:W3CDTF">2017-12-10T04:37:48Z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TC102867709990</vt:lpwstr>
  </property>
</Properties>
</file>