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56" r:id="rId3"/>
    <p:sldId id="257" r:id="rId4"/>
    <p:sldId id="265" r:id="rId5"/>
    <p:sldId id="267" r:id="rId6"/>
    <p:sldId id="258" r:id="rId7"/>
    <p:sldId id="268" r:id="rId8"/>
    <p:sldId id="259" r:id="rId9"/>
    <p:sldId id="269" r:id="rId10"/>
    <p:sldId id="260" r:id="rId11"/>
    <p:sldId id="266" r:id="rId12"/>
    <p:sldId id="270" r:id="rId13"/>
    <p:sldId id="271" r:id="rId14"/>
    <p:sldId id="261" r:id="rId15"/>
    <p:sldId id="262" r:id="rId16"/>
    <p:sldId id="272" r:id="rId17"/>
    <p:sldId id="263"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Scripture Reading - Proverbs 3:5-8</a:t>
            </a:r>
          </a:p>
        </p:txBody>
      </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58368" y="2010014"/>
            <a:ext cx="10881360" cy="4583237"/>
          </a:xfrm>
          <a:prstGeom prst="rect">
            <a:avLst/>
          </a:prstGeom>
          <a:noFill/>
        </p:spPr>
        <p:txBody>
          <a:bodyPr wrap="square" rtlCol="0">
            <a:noAutofit/>
          </a:bodyPr>
          <a:lstStyle/>
          <a:p>
            <a:pPr algn="ctr"/>
            <a:r>
              <a:rPr lang="en-US" sz="3200" dirty="0"/>
              <a:t>“Trust in the LORD with all your heart, </a:t>
            </a:r>
          </a:p>
          <a:p>
            <a:pPr algn="ctr"/>
            <a:r>
              <a:rPr lang="en-US" sz="3200" dirty="0"/>
              <a:t>And lean not on your own understanding; </a:t>
            </a:r>
          </a:p>
          <a:p>
            <a:pPr algn="ctr"/>
            <a:r>
              <a:rPr lang="en-US" sz="3200" dirty="0"/>
              <a:t>In all your ways acknowledge Him, </a:t>
            </a:r>
          </a:p>
          <a:p>
            <a:pPr algn="ctr"/>
            <a:r>
              <a:rPr lang="en-US" sz="3200" dirty="0"/>
              <a:t>And He shall direct your paths. </a:t>
            </a:r>
          </a:p>
          <a:p>
            <a:pPr algn="ctr"/>
            <a:r>
              <a:rPr lang="en-US" sz="3200" dirty="0"/>
              <a:t>Do not be wise in your own eyes; </a:t>
            </a:r>
          </a:p>
          <a:p>
            <a:pPr algn="ctr"/>
            <a:r>
              <a:rPr lang="en-US" sz="3200" dirty="0"/>
              <a:t>Fear the LORD and depart from evil. </a:t>
            </a:r>
          </a:p>
          <a:p>
            <a:pPr algn="ctr"/>
            <a:r>
              <a:rPr lang="en-US" sz="3200" dirty="0"/>
              <a:t>It will be health to your flesh, </a:t>
            </a:r>
          </a:p>
          <a:p>
            <a:pPr algn="ctr"/>
            <a:r>
              <a:rPr lang="en-US" sz="3200" dirty="0"/>
              <a:t>And strength to your bones.”</a:t>
            </a:r>
          </a:p>
        </p:txBody>
      </p:sp>
    </p:spTree>
    <p:extLst>
      <p:ext uri="{BB962C8B-B14F-4D97-AF65-F5344CB8AC3E}">
        <p14:creationId xmlns:p14="http://schemas.microsoft.com/office/powerpoint/2010/main" val="1167222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2694427"/>
            <a:chOff x="916034" y="1899821"/>
            <a:chExt cx="4731868" cy="2694427"/>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r>
              <a:rPr lang="en-US" sz="3200" dirty="0"/>
              <a:t>“He only is my rock and my salvation; He is my defense; I shall not be moved. In God is my salvation and my glory; The rock of my strength, And my refuge, is in God. Trust in Him at all times, you people; Pour out your heart before Him; God is a refuge for us. Selah” (Psalms 62:6-8)</a:t>
            </a:r>
          </a:p>
        </p:txBody>
      </p:sp>
    </p:spTree>
    <p:extLst>
      <p:ext uri="{BB962C8B-B14F-4D97-AF65-F5344CB8AC3E}">
        <p14:creationId xmlns:p14="http://schemas.microsoft.com/office/powerpoint/2010/main" val="2548647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2694427"/>
            <a:chOff x="916034" y="1899821"/>
            <a:chExt cx="4731868" cy="2694427"/>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1819922"/>
            <a:ext cx="5970104" cy="4962618"/>
          </a:xfrm>
          <a:prstGeom prst="rect">
            <a:avLst/>
          </a:prstGeom>
          <a:noFill/>
        </p:spPr>
        <p:txBody>
          <a:bodyPr wrap="square" rtlCol="0">
            <a:noAutofit/>
          </a:bodyPr>
          <a:lstStyle/>
          <a:p>
            <a:pPr algn="ctr"/>
            <a:r>
              <a:rPr lang="en-US" sz="3200" dirty="0"/>
              <a:t>“Thus God, determining to show more abundantly to the heirs of promise the immutability of His counsel, confirmed it by an oath, that by two immutable things, in which it is impossible for God to lie, we might have strong consolation, who have fled for refuge to lay hold of the hope set before us.” (Hebrews 6:17-18)</a:t>
            </a:r>
          </a:p>
        </p:txBody>
      </p:sp>
    </p:spTree>
    <p:extLst>
      <p:ext uri="{BB962C8B-B14F-4D97-AF65-F5344CB8AC3E}">
        <p14:creationId xmlns:p14="http://schemas.microsoft.com/office/powerpoint/2010/main" val="5333625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2694427"/>
            <a:chOff x="916034" y="1899821"/>
            <a:chExt cx="4731868" cy="2694427"/>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1819922"/>
            <a:ext cx="5970104" cy="4962618"/>
          </a:xfrm>
          <a:prstGeom prst="rect">
            <a:avLst/>
          </a:prstGeom>
          <a:noFill/>
        </p:spPr>
        <p:txBody>
          <a:bodyPr wrap="square" rtlCol="0">
            <a:noAutofit/>
          </a:bodyPr>
          <a:lstStyle/>
          <a:p>
            <a:pPr algn="ctr"/>
            <a:endParaRPr lang="en-US" sz="3200" dirty="0"/>
          </a:p>
        </p:txBody>
      </p:sp>
    </p:spTree>
    <p:extLst>
      <p:ext uri="{BB962C8B-B14F-4D97-AF65-F5344CB8AC3E}">
        <p14:creationId xmlns:p14="http://schemas.microsoft.com/office/powerpoint/2010/main" val="856402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3408266"/>
            <a:chOff x="916034" y="1899821"/>
            <a:chExt cx="4731868" cy="3408266"/>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reeform: Shape 19">
              <a:extLst>
                <a:ext uri="{FF2B5EF4-FFF2-40B4-BE49-F238E27FC236}">
                  <a16:creationId xmlns:a16="http://schemas.microsoft.com/office/drawing/2014/main" id="{C161B1E1-4554-41AB-ADCA-D04E7B21F16C}"/>
                </a:ext>
              </a:extLst>
            </p:cNvPr>
            <p:cNvSpPr/>
            <p:nvPr/>
          </p:nvSpPr>
          <p:spPr>
            <a:xfrm rot="21600000">
              <a:off x="1433308" y="4758348"/>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Has A Plan For You!</a:t>
              </a:r>
            </a:p>
          </p:txBody>
        </p:sp>
        <p:sp>
          <p:nvSpPr>
            <p:cNvPr id="21" name="Oval 20">
              <a:extLst>
                <a:ext uri="{FF2B5EF4-FFF2-40B4-BE49-F238E27FC236}">
                  <a16:creationId xmlns:a16="http://schemas.microsoft.com/office/drawing/2014/main" id="{4CB267D7-0A62-409D-94FE-10A786996872}"/>
                </a:ext>
              </a:extLst>
            </p:cNvPr>
            <p:cNvSpPr/>
            <p:nvPr/>
          </p:nvSpPr>
          <p:spPr>
            <a:xfrm>
              <a:off x="933790" y="4705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r>
              <a:rPr lang="en-US" sz="3200" dirty="0"/>
              <a:t>“For I know the thoughts that I think toward you, says the LORD, thoughts of peace and not of evil, to give you a future and a hope.” (Jeremiah 29:11)</a:t>
            </a:r>
          </a:p>
          <a:p>
            <a:pPr algn="ctr"/>
            <a:endParaRPr lang="en-US" sz="3200" dirty="0"/>
          </a:p>
          <a:p>
            <a:pPr algn="ctr"/>
            <a:r>
              <a:rPr lang="en-US" sz="3200" dirty="0"/>
              <a:t>“The counsel of the LORD stands forever, The plans of His heart to all generations.” (Psalms 33:11)</a:t>
            </a:r>
          </a:p>
        </p:txBody>
      </p:sp>
    </p:spTree>
    <p:extLst>
      <p:ext uri="{BB962C8B-B14F-4D97-AF65-F5344CB8AC3E}">
        <p14:creationId xmlns:p14="http://schemas.microsoft.com/office/powerpoint/2010/main" val="2938876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xEl>
                                              <p:pRg st="2" end="2"/>
                                            </p:txEl>
                                          </p:spTgt>
                                        </p:tgtEl>
                                        <p:attrNameLst>
                                          <p:attrName>style.visibility</p:attrName>
                                        </p:attrNameLst>
                                      </p:cBhvr>
                                      <p:to>
                                        <p:strVal val="visible"/>
                                      </p:to>
                                    </p:set>
                                    <p:animEffect transition="in" filter="fade">
                                      <p:cBhvr>
                                        <p:cTn id="12" dur="5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3408266"/>
            <a:chOff x="916034" y="1899821"/>
            <a:chExt cx="4731868" cy="3408266"/>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reeform: Shape 19">
              <a:extLst>
                <a:ext uri="{FF2B5EF4-FFF2-40B4-BE49-F238E27FC236}">
                  <a16:creationId xmlns:a16="http://schemas.microsoft.com/office/drawing/2014/main" id="{C161B1E1-4554-41AB-ADCA-D04E7B21F16C}"/>
                </a:ext>
              </a:extLst>
            </p:cNvPr>
            <p:cNvSpPr/>
            <p:nvPr/>
          </p:nvSpPr>
          <p:spPr>
            <a:xfrm rot="21600000">
              <a:off x="1433308" y="4758348"/>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Has A Plan For You!</a:t>
              </a:r>
            </a:p>
          </p:txBody>
        </p:sp>
        <p:sp>
          <p:nvSpPr>
            <p:cNvPr id="21" name="Oval 20">
              <a:extLst>
                <a:ext uri="{FF2B5EF4-FFF2-40B4-BE49-F238E27FC236}">
                  <a16:creationId xmlns:a16="http://schemas.microsoft.com/office/drawing/2014/main" id="{4CB267D7-0A62-409D-94FE-10A786996872}"/>
                </a:ext>
              </a:extLst>
            </p:cNvPr>
            <p:cNvSpPr/>
            <p:nvPr/>
          </p:nvSpPr>
          <p:spPr>
            <a:xfrm>
              <a:off x="933790" y="4705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endParaRPr lang="en-US" sz="3200" dirty="0"/>
          </a:p>
        </p:txBody>
      </p:sp>
    </p:spTree>
    <p:extLst>
      <p:ext uri="{BB962C8B-B14F-4D97-AF65-F5344CB8AC3E}">
        <p14:creationId xmlns:p14="http://schemas.microsoft.com/office/powerpoint/2010/main" val="4067056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4122105"/>
            <a:chOff x="916034" y="1899821"/>
            <a:chExt cx="4731868" cy="4122105"/>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reeform: Shape 19">
              <a:extLst>
                <a:ext uri="{FF2B5EF4-FFF2-40B4-BE49-F238E27FC236}">
                  <a16:creationId xmlns:a16="http://schemas.microsoft.com/office/drawing/2014/main" id="{C161B1E1-4554-41AB-ADCA-D04E7B21F16C}"/>
                </a:ext>
              </a:extLst>
            </p:cNvPr>
            <p:cNvSpPr/>
            <p:nvPr/>
          </p:nvSpPr>
          <p:spPr>
            <a:xfrm rot="21600000">
              <a:off x="1433308" y="4758348"/>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Has A Plan For You!</a:t>
              </a:r>
            </a:p>
          </p:txBody>
        </p:sp>
        <p:sp>
          <p:nvSpPr>
            <p:cNvPr id="21" name="Oval 20">
              <a:extLst>
                <a:ext uri="{FF2B5EF4-FFF2-40B4-BE49-F238E27FC236}">
                  <a16:creationId xmlns:a16="http://schemas.microsoft.com/office/drawing/2014/main" id="{4CB267D7-0A62-409D-94FE-10A786996872}"/>
                </a:ext>
              </a:extLst>
            </p:cNvPr>
            <p:cNvSpPr/>
            <p:nvPr/>
          </p:nvSpPr>
          <p:spPr>
            <a:xfrm>
              <a:off x="933790" y="4705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2" name="Freeform: Shape 21">
              <a:extLst>
                <a:ext uri="{FF2B5EF4-FFF2-40B4-BE49-F238E27FC236}">
                  <a16:creationId xmlns:a16="http://schemas.microsoft.com/office/drawing/2014/main" id="{5788F8CA-3E2D-4EC7-8336-B924D53D107D}"/>
                </a:ext>
              </a:extLst>
            </p:cNvPr>
            <p:cNvSpPr/>
            <p:nvPr/>
          </p:nvSpPr>
          <p:spPr>
            <a:xfrm rot="21600000">
              <a:off x="1433308" y="5472187"/>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Always With You!</a:t>
              </a:r>
            </a:p>
          </p:txBody>
        </p:sp>
        <p:sp>
          <p:nvSpPr>
            <p:cNvPr id="23" name="Oval 22">
              <a:extLst>
                <a:ext uri="{FF2B5EF4-FFF2-40B4-BE49-F238E27FC236}">
                  <a16:creationId xmlns:a16="http://schemas.microsoft.com/office/drawing/2014/main" id="{B40CF894-B1DD-4DFF-807B-DAC390BC0052}"/>
                </a:ext>
              </a:extLst>
            </p:cNvPr>
            <p:cNvSpPr/>
            <p:nvPr/>
          </p:nvSpPr>
          <p:spPr>
            <a:xfrm>
              <a:off x="933790" y="5436582"/>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5894773" y="2010014"/>
            <a:ext cx="6085987" cy="4583237"/>
          </a:xfrm>
          <a:prstGeom prst="rect">
            <a:avLst/>
          </a:prstGeom>
          <a:noFill/>
        </p:spPr>
        <p:txBody>
          <a:bodyPr wrap="square" rtlCol="0">
            <a:noAutofit/>
          </a:bodyPr>
          <a:lstStyle/>
          <a:p>
            <a:pPr algn="ctr"/>
            <a:r>
              <a:rPr lang="en-US" sz="2800" dirty="0"/>
              <a:t>“And Jesus came and spoke to them, saying, ‘All authority has been given to Me in heaven and on earth. Go therefore and make disciples of all the nations, baptizing them in the name of the Father and of the Son and of the Holy Spirit, teaching them to observe all things that I have commanded you; and lo, I am with you always, even to the end of the age.’ Amen.”  (Matthew 28:18-20)</a:t>
            </a:r>
          </a:p>
        </p:txBody>
      </p:sp>
    </p:spTree>
    <p:extLst>
      <p:ext uri="{BB962C8B-B14F-4D97-AF65-F5344CB8AC3E}">
        <p14:creationId xmlns:p14="http://schemas.microsoft.com/office/powerpoint/2010/main" val="3902110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4122105"/>
            <a:chOff x="916034" y="1899821"/>
            <a:chExt cx="4731868" cy="4122105"/>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reeform: Shape 19">
              <a:extLst>
                <a:ext uri="{FF2B5EF4-FFF2-40B4-BE49-F238E27FC236}">
                  <a16:creationId xmlns:a16="http://schemas.microsoft.com/office/drawing/2014/main" id="{C161B1E1-4554-41AB-ADCA-D04E7B21F16C}"/>
                </a:ext>
              </a:extLst>
            </p:cNvPr>
            <p:cNvSpPr/>
            <p:nvPr/>
          </p:nvSpPr>
          <p:spPr>
            <a:xfrm rot="21600000">
              <a:off x="1433308" y="4758348"/>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Has A Plan For You!</a:t>
              </a:r>
            </a:p>
          </p:txBody>
        </p:sp>
        <p:sp>
          <p:nvSpPr>
            <p:cNvPr id="21" name="Oval 20">
              <a:extLst>
                <a:ext uri="{FF2B5EF4-FFF2-40B4-BE49-F238E27FC236}">
                  <a16:creationId xmlns:a16="http://schemas.microsoft.com/office/drawing/2014/main" id="{4CB267D7-0A62-409D-94FE-10A786996872}"/>
                </a:ext>
              </a:extLst>
            </p:cNvPr>
            <p:cNvSpPr/>
            <p:nvPr/>
          </p:nvSpPr>
          <p:spPr>
            <a:xfrm>
              <a:off x="933790" y="4705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2" name="Freeform: Shape 21">
              <a:extLst>
                <a:ext uri="{FF2B5EF4-FFF2-40B4-BE49-F238E27FC236}">
                  <a16:creationId xmlns:a16="http://schemas.microsoft.com/office/drawing/2014/main" id="{5788F8CA-3E2D-4EC7-8336-B924D53D107D}"/>
                </a:ext>
              </a:extLst>
            </p:cNvPr>
            <p:cNvSpPr/>
            <p:nvPr/>
          </p:nvSpPr>
          <p:spPr>
            <a:xfrm rot="21600000">
              <a:off x="1433308" y="5472187"/>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Always With You!</a:t>
              </a:r>
            </a:p>
          </p:txBody>
        </p:sp>
        <p:sp>
          <p:nvSpPr>
            <p:cNvPr id="23" name="Oval 22">
              <a:extLst>
                <a:ext uri="{FF2B5EF4-FFF2-40B4-BE49-F238E27FC236}">
                  <a16:creationId xmlns:a16="http://schemas.microsoft.com/office/drawing/2014/main" id="{B40CF894-B1DD-4DFF-807B-DAC390BC0052}"/>
                </a:ext>
              </a:extLst>
            </p:cNvPr>
            <p:cNvSpPr/>
            <p:nvPr/>
          </p:nvSpPr>
          <p:spPr>
            <a:xfrm>
              <a:off x="933790" y="5436582"/>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5894773" y="2010014"/>
            <a:ext cx="6085987" cy="4583237"/>
          </a:xfrm>
          <a:prstGeom prst="rect">
            <a:avLst/>
          </a:prstGeom>
          <a:noFill/>
        </p:spPr>
        <p:txBody>
          <a:bodyPr wrap="square" rtlCol="0">
            <a:noAutofit/>
          </a:bodyPr>
          <a:lstStyle/>
          <a:p>
            <a:pPr algn="ctr"/>
            <a:endParaRPr lang="en-US" sz="2800" dirty="0"/>
          </a:p>
        </p:txBody>
      </p:sp>
    </p:spTree>
    <p:extLst>
      <p:ext uri="{BB962C8B-B14F-4D97-AF65-F5344CB8AC3E}">
        <p14:creationId xmlns:p14="http://schemas.microsoft.com/office/powerpoint/2010/main" val="3687351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9" cy="4835945"/>
            <a:chOff x="916034" y="1899821"/>
            <a:chExt cx="4731869" cy="4835945"/>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reeform: Shape 19">
              <a:extLst>
                <a:ext uri="{FF2B5EF4-FFF2-40B4-BE49-F238E27FC236}">
                  <a16:creationId xmlns:a16="http://schemas.microsoft.com/office/drawing/2014/main" id="{C161B1E1-4554-41AB-ADCA-D04E7B21F16C}"/>
                </a:ext>
              </a:extLst>
            </p:cNvPr>
            <p:cNvSpPr/>
            <p:nvPr/>
          </p:nvSpPr>
          <p:spPr>
            <a:xfrm rot="21600000">
              <a:off x="1433308" y="4758348"/>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Has A Plan For You!</a:t>
              </a:r>
            </a:p>
          </p:txBody>
        </p:sp>
        <p:sp>
          <p:nvSpPr>
            <p:cNvPr id="21" name="Oval 20">
              <a:extLst>
                <a:ext uri="{FF2B5EF4-FFF2-40B4-BE49-F238E27FC236}">
                  <a16:creationId xmlns:a16="http://schemas.microsoft.com/office/drawing/2014/main" id="{4CB267D7-0A62-409D-94FE-10A786996872}"/>
                </a:ext>
              </a:extLst>
            </p:cNvPr>
            <p:cNvSpPr/>
            <p:nvPr/>
          </p:nvSpPr>
          <p:spPr>
            <a:xfrm>
              <a:off x="933790" y="4705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2" name="Freeform: Shape 21">
              <a:extLst>
                <a:ext uri="{FF2B5EF4-FFF2-40B4-BE49-F238E27FC236}">
                  <a16:creationId xmlns:a16="http://schemas.microsoft.com/office/drawing/2014/main" id="{5788F8CA-3E2D-4EC7-8336-B924D53D107D}"/>
                </a:ext>
              </a:extLst>
            </p:cNvPr>
            <p:cNvSpPr/>
            <p:nvPr/>
          </p:nvSpPr>
          <p:spPr>
            <a:xfrm rot="21600000">
              <a:off x="1433308" y="5472187"/>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 Is Always With You!</a:t>
              </a:r>
            </a:p>
          </p:txBody>
        </p:sp>
        <p:sp>
          <p:nvSpPr>
            <p:cNvPr id="23" name="Oval 22">
              <a:extLst>
                <a:ext uri="{FF2B5EF4-FFF2-40B4-BE49-F238E27FC236}">
                  <a16:creationId xmlns:a16="http://schemas.microsoft.com/office/drawing/2014/main" id="{B40CF894-B1DD-4DFF-807B-DAC390BC0052}"/>
                </a:ext>
              </a:extLst>
            </p:cNvPr>
            <p:cNvSpPr/>
            <p:nvPr/>
          </p:nvSpPr>
          <p:spPr>
            <a:xfrm>
              <a:off x="933790" y="5436582"/>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4" name="Freeform: Shape 23">
              <a:extLst>
                <a:ext uri="{FF2B5EF4-FFF2-40B4-BE49-F238E27FC236}">
                  <a16:creationId xmlns:a16="http://schemas.microsoft.com/office/drawing/2014/main" id="{634F61E4-C67E-42EC-A396-989144DD300E}"/>
                </a:ext>
              </a:extLst>
            </p:cNvPr>
            <p:cNvSpPr/>
            <p:nvPr/>
          </p:nvSpPr>
          <p:spPr>
            <a:xfrm rot="21600000">
              <a:off x="1433308" y="6186027"/>
              <a:ext cx="4214595"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3"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Will Not Forsake You!</a:t>
              </a:r>
            </a:p>
          </p:txBody>
        </p:sp>
        <p:sp>
          <p:nvSpPr>
            <p:cNvPr id="25" name="Oval 24">
              <a:extLst>
                <a:ext uri="{FF2B5EF4-FFF2-40B4-BE49-F238E27FC236}">
                  <a16:creationId xmlns:a16="http://schemas.microsoft.com/office/drawing/2014/main" id="{0992DE70-2CF3-489A-98BB-A42E7A1EFBDD}"/>
                </a:ext>
              </a:extLst>
            </p:cNvPr>
            <p:cNvSpPr/>
            <p:nvPr/>
          </p:nvSpPr>
          <p:spPr>
            <a:xfrm>
              <a:off x="933790" y="61549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r>
              <a:rPr lang="en-US" sz="2800" dirty="0"/>
              <a:t>“I have been young, and now am old; Yet I have not seen the righteous forsaken, Nor his descendants begging bread.” (Psalms 37:25)</a:t>
            </a:r>
          </a:p>
          <a:p>
            <a:pPr algn="ctr"/>
            <a:endParaRPr lang="en-US" sz="2800" dirty="0"/>
          </a:p>
          <a:p>
            <a:pPr algn="ctr"/>
            <a:r>
              <a:rPr lang="en-US" sz="2800" dirty="0"/>
              <a:t>“Let your conduct be without covetousness; be content with such things as you have. For He Himself has said, ‘I WILL NEVER LEAVE YOU NOR FORSAKE YOU.’” (Hebrews 13:5)</a:t>
            </a:r>
          </a:p>
        </p:txBody>
      </p:sp>
    </p:spTree>
    <p:extLst>
      <p:ext uri="{BB962C8B-B14F-4D97-AF65-F5344CB8AC3E}">
        <p14:creationId xmlns:p14="http://schemas.microsoft.com/office/powerpoint/2010/main" val="32749269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xEl>
                                              <p:pRg st="2" end="2"/>
                                            </p:txEl>
                                          </p:spTgt>
                                        </p:tgtEl>
                                        <p:attrNameLst>
                                          <p:attrName>style.visibility</p:attrName>
                                        </p:attrNameLst>
                                      </p:cBhvr>
                                      <p:to>
                                        <p:strVal val="visible"/>
                                      </p:to>
                                    </p:set>
                                    <p:animEffect transition="in" filter="fade">
                                      <p:cBhvr>
                                        <p:cTn id="12" dur="5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9" cy="4835945"/>
            <a:chOff x="916034" y="1899821"/>
            <a:chExt cx="4731869" cy="4835945"/>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Thinks About You!</a:t>
              </a:r>
              <a:endParaRPr lang="en-US" sz="900" kern="1200" dirty="0">
                <a:solidFill>
                  <a:srgbClr val="FFFF00"/>
                </a:solidFill>
              </a:endParaRPr>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Shape 17">
              <a:extLst>
                <a:ext uri="{FF2B5EF4-FFF2-40B4-BE49-F238E27FC236}">
                  <a16:creationId xmlns:a16="http://schemas.microsoft.com/office/drawing/2014/main" id="{9F48D711-F3D6-4084-B0AF-3EF7E122966D}"/>
                </a:ext>
              </a:extLst>
            </p:cNvPr>
            <p:cNvSpPr/>
            <p:nvPr/>
          </p:nvSpPr>
          <p:spPr>
            <a:xfrm rot="21600000">
              <a:off x="1433308" y="4044509"/>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Your Refuge!</a:t>
              </a:r>
            </a:p>
          </p:txBody>
        </p:sp>
        <p:sp>
          <p:nvSpPr>
            <p:cNvPr id="19" name="Oval 18">
              <a:extLst>
                <a:ext uri="{FF2B5EF4-FFF2-40B4-BE49-F238E27FC236}">
                  <a16:creationId xmlns:a16="http://schemas.microsoft.com/office/drawing/2014/main" id="{61E27BAD-5C4A-432F-BEBE-E10C65C66A58}"/>
                </a:ext>
              </a:extLst>
            </p:cNvPr>
            <p:cNvSpPr/>
            <p:nvPr/>
          </p:nvSpPr>
          <p:spPr>
            <a:xfrm>
              <a:off x="933790" y="4026764"/>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reeform: Shape 19">
              <a:extLst>
                <a:ext uri="{FF2B5EF4-FFF2-40B4-BE49-F238E27FC236}">
                  <a16:creationId xmlns:a16="http://schemas.microsoft.com/office/drawing/2014/main" id="{C161B1E1-4554-41AB-ADCA-D04E7B21F16C}"/>
                </a:ext>
              </a:extLst>
            </p:cNvPr>
            <p:cNvSpPr/>
            <p:nvPr/>
          </p:nvSpPr>
          <p:spPr>
            <a:xfrm rot="21600000">
              <a:off x="1433308" y="4758348"/>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Has A Plan For You!</a:t>
              </a:r>
            </a:p>
          </p:txBody>
        </p:sp>
        <p:sp>
          <p:nvSpPr>
            <p:cNvPr id="21" name="Oval 20">
              <a:extLst>
                <a:ext uri="{FF2B5EF4-FFF2-40B4-BE49-F238E27FC236}">
                  <a16:creationId xmlns:a16="http://schemas.microsoft.com/office/drawing/2014/main" id="{4CB267D7-0A62-409D-94FE-10A786996872}"/>
                </a:ext>
              </a:extLst>
            </p:cNvPr>
            <p:cNvSpPr/>
            <p:nvPr/>
          </p:nvSpPr>
          <p:spPr>
            <a:xfrm>
              <a:off x="933790" y="4705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2" name="Freeform: Shape 21">
              <a:extLst>
                <a:ext uri="{FF2B5EF4-FFF2-40B4-BE49-F238E27FC236}">
                  <a16:creationId xmlns:a16="http://schemas.microsoft.com/office/drawing/2014/main" id="{5788F8CA-3E2D-4EC7-8336-B924D53D107D}"/>
                </a:ext>
              </a:extLst>
            </p:cNvPr>
            <p:cNvSpPr/>
            <p:nvPr/>
          </p:nvSpPr>
          <p:spPr>
            <a:xfrm rot="21600000">
              <a:off x="1433308" y="5472187"/>
              <a:ext cx="4214594"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Is Always With You!</a:t>
              </a:r>
            </a:p>
          </p:txBody>
        </p:sp>
        <p:sp>
          <p:nvSpPr>
            <p:cNvPr id="23" name="Oval 22">
              <a:extLst>
                <a:ext uri="{FF2B5EF4-FFF2-40B4-BE49-F238E27FC236}">
                  <a16:creationId xmlns:a16="http://schemas.microsoft.com/office/drawing/2014/main" id="{B40CF894-B1DD-4DFF-807B-DAC390BC0052}"/>
                </a:ext>
              </a:extLst>
            </p:cNvPr>
            <p:cNvSpPr/>
            <p:nvPr/>
          </p:nvSpPr>
          <p:spPr>
            <a:xfrm>
              <a:off x="933790" y="5436582"/>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4" name="Freeform: Shape 23">
              <a:extLst>
                <a:ext uri="{FF2B5EF4-FFF2-40B4-BE49-F238E27FC236}">
                  <a16:creationId xmlns:a16="http://schemas.microsoft.com/office/drawing/2014/main" id="{634F61E4-C67E-42EC-A396-989144DD300E}"/>
                </a:ext>
              </a:extLst>
            </p:cNvPr>
            <p:cNvSpPr/>
            <p:nvPr/>
          </p:nvSpPr>
          <p:spPr>
            <a:xfrm rot="21600000">
              <a:off x="1433308" y="6186027"/>
              <a:ext cx="4214595" cy="549739"/>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3"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Will Not Forsake You!</a:t>
              </a:r>
            </a:p>
          </p:txBody>
        </p:sp>
        <p:sp>
          <p:nvSpPr>
            <p:cNvPr id="25" name="Oval 24">
              <a:extLst>
                <a:ext uri="{FF2B5EF4-FFF2-40B4-BE49-F238E27FC236}">
                  <a16:creationId xmlns:a16="http://schemas.microsoft.com/office/drawing/2014/main" id="{0992DE70-2CF3-489A-98BB-A42E7A1EFBDD}"/>
                </a:ext>
              </a:extLst>
            </p:cNvPr>
            <p:cNvSpPr/>
            <p:nvPr/>
          </p:nvSpPr>
          <p:spPr>
            <a:xfrm>
              <a:off x="933790" y="61549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5870448" y="2010014"/>
            <a:ext cx="6110312" cy="4583237"/>
          </a:xfrm>
          <a:prstGeom prst="rect">
            <a:avLst/>
          </a:prstGeom>
          <a:noFill/>
        </p:spPr>
        <p:txBody>
          <a:bodyPr wrap="square" rtlCol="0">
            <a:noAutofit/>
          </a:bodyPr>
          <a:lstStyle/>
          <a:p>
            <a:pPr algn="ctr"/>
            <a:r>
              <a:rPr lang="en-US" sz="3200" dirty="0"/>
              <a:t>“Trust in the LORD with all your heart, And lean not on your own understanding; In all your ways acknowledge Him, And He shall direct your paths.” (Proverbs 3:5-6)</a:t>
            </a:r>
          </a:p>
          <a:p>
            <a:pPr algn="ctr"/>
            <a:endParaRPr lang="en-US" sz="3200" dirty="0"/>
          </a:p>
          <a:p>
            <a:pPr algn="ctr"/>
            <a:endParaRPr lang="en-US" sz="3200" dirty="0"/>
          </a:p>
          <a:p>
            <a:pPr algn="ctr"/>
            <a:r>
              <a:rPr lang="en-US" sz="3200" b="1" dirty="0"/>
              <a:t>Do YOU trust the Lord?</a:t>
            </a:r>
          </a:p>
        </p:txBody>
      </p:sp>
    </p:spTree>
    <p:extLst>
      <p:ext uri="{BB962C8B-B14F-4D97-AF65-F5344CB8AC3E}">
        <p14:creationId xmlns:p14="http://schemas.microsoft.com/office/powerpoint/2010/main" val="925268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6">
                                            <p:txEl>
                                              <p:pRg st="3" end="3"/>
                                            </p:txEl>
                                          </p:spTgt>
                                        </p:tgtEl>
                                        <p:attrNameLst>
                                          <p:attrName>style.visibility</p:attrName>
                                        </p:attrNameLst>
                                      </p:cBhvr>
                                      <p:to>
                                        <p:strVal val="visible"/>
                                      </p:to>
                                    </p:set>
                                    <p:anim calcmode="lin" valueType="num">
                                      <p:cBhvr>
                                        <p:cTn id="12" dur="1000" fill="hold"/>
                                        <p:tgtEl>
                                          <p:spTgt spid="26">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26">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26">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DC41A-CD18-4A8A-B0B4-776724129550}"/>
              </a:ext>
            </a:extLst>
          </p:cNvPr>
          <p:cNvSpPr>
            <a:spLocks noGrp="1"/>
          </p:cNvSpPr>
          <p:nvPr>
            <p:ph type="ctrTitle"/>
          </p:nvPr>
        </p:nvSpPr>
        <p:spPr>
          <a:xfrm>
            <a:off x="581191" y="648071"/>
            <a:ext cx="10993549" cy="2290438"/>
          </a:xfrm>
        </p:spPr>
        <p:txBody>
          <a:bodyPr>
            <a:normAutofit/>
          </a:bodyPr>
          <a:lstStyle/>
          <a:p>
            <a:pPr algn="ctr"/>
            <a:r>
              <a:rPr lang="en-US" sz="7200" b="1" cap="none" dirty="0"/>
              <a:t>Seven Reasons YOU Can </a:t>
            </a:r>
            <a:br>
              <a:rPr lang="en-US" sz="7200" b="1" cap="none" dirty="0"/>
            </a:br>
            <a:r>
              <a:rPr lang="en-US" sz="7200" b="1" cap="none" dirty="0"/>
              <a:t>Trust in the Lord!</a:t>
            </a:r>
          </a:p>
        </p:txBody>
      </p:sp>
    </p:spTree>
    <p:extLst>
      <p:ext uri="{BB962C8B-B14F-4D97-AF65-F5344CB8AC3E}">
        <p14:creationId xmlns:p14="http://schemas.microsoft.com/office/powerpoint/2010/main" val="18976164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552910"/>
            <a:chOff x="916034" y="1899821"/>
            <a:chExt cx="4731868" cy="552910"/>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r>
              <a:rPr lang="en-US" sz="3200" dirty="0"/>
              <a:t>“But now, thus says the LORD, who created you, O Jacob, And He who formed you, O Israel: "Fear not, for I have redeemed you; I have called you by your name; You are Mine.” (Isaiah 43:1)</a:t>
            </a:r>
          </a:p>
        </p:txBody>
      </p:sp>
    </p:spTree>
    <p:extLst>
      <p:ext uri="{BB962C8B-B14F-4D97-AF65-F5344CB8AC3E}">
        <p14:creationId xmlns:p14="http://schemas.microsoft.com/office/powerpoint/2010/main" val="4012667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Effect transition="in" filter="fade">
                                      <p:cBhvr>
                                        <p:cTn id="1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552910"/>
            <a:chOff x="916034" y="1899821"/>
            <a:chExt cx="4731868" cy="552910"/>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r>
              <a:rPr lang="en-US" sz="3200" dirty="0"/>
              <a:t>“To him the doorkeeper opens, and the sheep hear his voice; and he calls his own sheep by name and leads them out.” (John 10:3)</a:t>
            </a:r>
          </a:p>
        </p:txBody>
      </p:sp>
    </p:spTree>
    <p:extLst>
      <p:ext uri="{BB962C8B-B14F-4D97-AF65-F5344CB8AC3E}">
        <p14:creationId xmlns:p14="http://schemas.microsoft.com/office/powerpoint/2010/main" val="3091663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552910"/>
            <a:chOff x="916034" y="1899821"/>
            <a:chExt cx="4731868" cy="552910"/>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endParaRPr lang="en-US" sz="3200" dirty="0"/>
          </a:p>
        </p:txBody>
      </p:sp>
    </p:spTree>
    <p:extLst>
      <p:ext uri="{BB962C8B-B14F-4D97-AF65-F5344CB8AC3E}">
        <p14:creationId xmlns:p14="http://schemas.microsoft.com/office/powerpoint/2010/main" val="2777441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1266749"/>
            <a:chOff x="916034" y="1899821"/>
            <a:chExt cx="4731868" cy="1266749"/>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Thinks About You!</a:t>
              </a:r>
              <a:endParaRPr lang="en-US" sz="900" kern="1200" dirty="0">
                <a:solidFill>
                  <a:srgbClr val="FFFF00"/>
                </a:solidFill>
              </a:endParaRPr>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5966268" y="1992259"/>
            <a:ext cx="5970104" cy="4583237"/>
          </a:xfrm>
          <a:prstGeom prst="rect">
            <a:avLst/>
          </a:prstGeom>
          <a:noFill/>
        </p:spPr>
        <p:txBody>
          <a:bodyPr wrap="square" rtlCol="0">
            <a:noAutofit/>
          </a:bodyPr>
          <a:lstStyle/>
          <a:p>
            <a:pPr algn="ctr"/>
            <a:r>
              <a:rPr lang="en-US" sz="3200" dirty="0"/>
              <a:t>“LORD, what is man, that You take knowledge of him? Or the son of man, that You are mindful of him?” (Psalms 144:3)</a:t>
            </a:r>
          </a:p>
          <a:p>
            <a:pPr algn="ctr"/>
            <a:endParaRPr lang="en-US" sz="3200" dirty="0"/>
          </a:p>
          <a:p>
            <a:pPr algn="ctr"/>
            <a:r>
              <a:rPr lang="en-US" sz="3200" dirty="0"/>
              <a:t>“You know my sitting down and my rising up; You understand my thought afar off.” (Psalms 139:2)</a:t>
            </a:r>
          </a:p>
        </p:txBody>
      </p:sp>
    </p:spTree>
    <p:extLst>
      <p:ext uri="{BB962C8B-B14F-4D97-AF65-F5344CB8AC3E}">
        <p14:creationId xmlns:p14="http://schemas.microsoft.com/office/powerpoint/2010/main" val="21840604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xEl>
                                              <p:pRg st="2" end="2"/>
                                            </p:txEl>
                                          </p:spTgt>
                                        </p:tgtEl>
                                        <p:attrNameLst>
                                          <p:attrName>style.visibility</p:attrName>
                                        </p:attrNameLst>
                                      </p:cBhvr>
                                      <p:to>
                                        <p:strVal val="visible"/>
                                      </p:to>
                                    </p:set>
                                    <p:animEffect transition="in" filter="fade">
                                      <p:cBhvr>
                                        <p:cTn id="12" dur="5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1266749"/>
            <a:chOff x="916034" y="1899821"/>
            <a:chExt cx="4731868" cy="1266749"/>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FF00"/>
                  </a:solidFill>
                </a:rPr>
                <a:t>He Thinks About You!</a:t>
              </a:r>
              <a:endParaRPr lang="en-US" sz="900" kern="1200" dirty="0">
                <a:solidFill>
                  <a:srgbClr val="FFFF00"/>
                </a:solidFill>
              </a:endParaRPr>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5966268" y="1992259"/>
            <a:ext cx="5970104" cy="4583237"/>
          </a:xfrm>
          <a:prstGeom prst="rect">
            <a:avLst/>
          </a:prstGeom>
          <a:noFill/>
        </p:spPr>
        <p:txBody>
          <a:bodyPr wrap="square" rtlCol="0">
            <a:noAutofit/>
          </a:bodyPr>
          <a:lstStyle/>
          <a:p>
            <a:pPr algn="ctr"/>
            <a:endParaRPr lang="en-US" sz="3200" dirty="0"/>
          </a:p>
        </p:txBody>
      </p:sp>
    </p:spTree>
    <p:extLst>
      <p:ext uri="{BB962C8B-B14F-4D97-AF65-F5344CB8AC3E}">
        <p14:creationId xmlns:p14="http://schemas.microsoft.com/office/powerpoint/2010/main" val="1892239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1980589"/>
            <a:chOff x="916034" y="1899821"/>
            <a:chExt cx="4731868" cy="1980589"/>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r>
              <a:rPr lang="en-US" sz="3200" dirty="0"/>
              <a:t>“The LORD will fight for you, and you shall hold your peace.” (Exodus 14:14)</a:t>
            </a:r>
          </a:p>
          <a:p>
            <a:pPr algn="ctr"/>
            <a:endParaRPr lang="en-US" sz="3200" dirty="0"/>
          </a:p>
          <a:p>
            <a:pPr algn="ctr"/>
            <a:r>
              <a:rPr lang="en-US" sz="3200" dirty="0"/>
              <a:t>“The LORD your God, who goes before you, He will fight for you, according to all He did for you in Egypt before your eyes,” (Deuteronomy 1:30)</a:t>
            </a:r>
          </a:p>
        </p:txBody>
      </p:sp>
    </p:spTree>
    <p:extLst>
      <p:ext uri="{BB962C8B-B14F-4D97-AF65-F5344CB8AC3E}">
        <p14:creationId xmlns:p14="http://schemas.microsoft.com/office/powerpoint/2010/main" val="7353348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xEl>
                                              <p:pRg st="2" end="2"/>
                                            </p:txEl>
                                          </p:spTgt>
                                        </p:tgtEl>
                                        <p:attrNameLst>
                                          <p:attrName>style.visibility</p:attrName>
                                        </p:attrNameLst>
                                      </p:cBhvr>
                                      <p:to>
                                        <p:strVal val="visible"/>
                                      </p:to>
                                    </p:set>
                                    <p:animEffect transition="in" filter="fade">
                                      <p:cBhvr>
                                        <p:cTn id="12" dur="500"/>
                                        <p:tgtEl>
                                          <p:spTgt spid="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090E-A078-48AC-A141-8D50B4D60AE4}"/>
              </a:ext>
            </a:extLst>
          </p:cNvPr>
          <p:cNvSpPr>
            <a:spLocks noGrp="1"/>
          </p:cNvSpPr>
          <p:nvPr>
            <p:ph type="title"/>
          </p:nvPr>
        </p:nvSpPr>
        <p:spPr/>
        <p:txBody>
          <a:bodyPr>
            <a:normAutofit/>
          </a:bodyPr>
          <a:lstStyle/>
          <a:p>
            <a:pPr algn="ctr"/>
            <a:r>
              <a:rPr lang="en-US" sz="4800" cap="none" dirty="0"/>
              <a:t>Seven Reasons YOU Can Trust in the Lord!</a:t>
            </a:r>
          </a:p>
        </p:txBody>
      </p:sp>
      <p:grpSp>
        <p:nvGrpSpPr>
          <p:cNvPr id="11" name="Group 10">
            <a:extLst>
              <a:ext uri="{FF2B5EF4-FFF2-40B4-BE49-F238E27FC236}">
                <a16:creationId xmlns:a16="http://schemas.microsoft.com/office/drawing/2014/main" id="{2940725C-1E92-46DC-9B1C-E2F2C9DFA69B}"/>
              </a:ext>
            </a:extLst>
          </p:cNvPr>
          <p:cNvGrpSpPr/>
          <p:nvPr/>
        </p:nvGrpSpPr>
        <p:grpSpPr>
          <a:xfrm>
            <a:off x="916034" y="1899821"/>
            <a:ext cx="4731868" cy="1980589"/>
            <a:chOff x="916034" y="1899821"/>
            <a:chExt cx="4731868" cy="1980589"/>
          </a:xfrm>
        </p:grpSpPr>
        <p:sp>
          <p:nvSpPr>
            <p:cNvPr id="12" name="Freeform: Shape 11">
              <a:extLst>
                <a:ext uri="{FF2B5EF4-FFF2-40B4-BE49-F238E27FC236}">
                  <a16:creationId xmlns:a16="http://schemas.microsoft.com/office/drawing/2014/main" id="{5C03F9F6-2FAE-49FA-A3F8-B291A30BF966}"/>
                </a:ext>
              </a:extLst>
            </p:cNvPr>
            <p:cNvSpPr/>
            <p:nvPr/>
          </p:nvSpPr>
          <p:spPr>
            <a:xfrm rot="21600000">
              <a:off x="1433308" y="1902991"/>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 Knows You By Name!</a:t>
              </a:r>
            </a:p>
          </p:txBody>
        </p:sp>
        <p:sp>
          <p:nvSpPr>
            <p:cNvPr id="13" name="Oval 12" descr="Right Pointing Backhand Index ">
              <a:extLst>
                <a:ext uri="{FF2B5EF4-FFF2-40B4-BE49-F238E27FC236}">
                  <a16:creationId xmlns:a16="http://schemas.microsoft.com/office/drawing/2014/main" id="{184C1701-1EFA-4E4F-9E8E-AEFCA8884C54}"/>
                </a:ext>
              </a:extLst>
            </p:cNvPr>
            <p:cNvSpPr/>
            <p:nvPr/>
          </p:nvSpPr>
          <p:spPr>
            <a:xfrm>
              <a:off x="916034" y="1899821"/>
              <a:ext cx="549738" cy="549738"/>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Shape 13">
              <a:extLst>
                <a:ext uri="{FF2B5EF4-FFF2-40B4-BE49-F238E27FC236}">
                  <a16:creationId xmlns:a16="http://schemas.microsoft.com/office/drawing/2014/main" id="{21EDC9EB-89D1-492B-AE8C-1875F3CE466E}"/>
                </a:ext>
              </a:extLst>
            </p:cNvPr>
            <p:cNvSpPr/>
            <p:nvPr/>
          </p:nvSpPr>
          <p:spPr>
            <a:xfrm rot="21600000">
              <a:off x="1433308" y="261683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106681" rIns="199136" bIns="106681" numCol="1" spcCol="1270" anchor="ctr" anchorCtr="0">
              <a:noAutofit/>
            </a:bodyPr>
            <a:lstStyle/>
            <a:p>
              <a:pPr marL="0" lvl="0" indent="0" algn="ctr" defTabSz="1244600">
                <a:lnSpc>
                  <a:spcPct val="90000"/>
                </a:lnSpc>
                <a:spcBef>
                  <a:spcPct val="0"/>
                </a:spcBef>
                <a:spcAft>
                  <a:spcPct val="35000"/>
                </a:spcAft>
                <a:buNone/>
              </a:pPr>
              <a:r>
                <a:rPr lang="en-US" sz="2800" kern="1200" dirty="0"/>
                <a:t>He Thinks About You!</a:t>
              </a:r>
              <a:endParaRPr lang="en-US" sz="900" kern="1200" dirty="0"/>
            </a:p>
          </p:txBody>
        </p:sp>
        <p:sp>
          <p:nvSpPr>
            <p:cNvPr id="15" name="Oval 14">
              <a:extLst>
                <a:ext uri="{FF2B5EF4-FFF2-40B4-BE49-F238E27FC236}">
                  <a16:creationId xmlns:a16="http://schemas.microsoft.com/office/drawing/2014/main" id="{EE6CC2C5-E225-4C79-B7B0-FC59CDFAA157}"/>
                </a:ext>
              </a:extLst>
            </p:cNvPr>
            <p:cNvSpPr/>
            <p:nvPr/>
          </p:nvSpPr>
          <p:spPr>
            <a:xfrm>
              <a:off x="933790" y="2590218"/>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Shape 15">
              <a:extLst>
                <a:ext uri="{FF2B5EF4-FFF2-40B4-BE49-F238E27FC236}">
                  <a16:creationId xmlns:a16="http://schemas.microsoft.com/office/drawing/2014/main" id="{0EC40636-9AEF-4ED3-B11B-C109EF79D7D7}"/>
                </a:ext>
              </a:extLst>
            </p:cNvPr>
            <p:cNvSpPr/>
            <p:nvPr/>
          </p:nvSpPr>
          <p:spPr>
            <a:xfrm rot="21600000">
              <a:off x="1433308" y="3330670"/>
              <a:ext cx="4214594" cy="549740"/>
            </a:xfrm>
            <a:custGeom>
              <a:avLst/>
              <a:gdLst>
                <a:gd name="connsiteX0" fmla="*/ 0 w 4214594"/>
                <a:gd name="connsiteY0" fmla="*/ 0 h 549738"/>
                <a:gd name="connsiteX1" fmla="*/ 3939725 w 4214594"/>
                <a:gd name="connsiteY1" fmla="*/ 0 h 549738"/>
                <a:gd name="connsiteX2" fmla="*/ 4214594 w 4214594"/>
                <a:gd name="connsiteY2" fmla="*/ 274869 h 549738"/>
                <a:gd name="connsiteX3" fmla="*/ 3939725 w 4214594"/>
                <a:gd name="connsiteY3" fmla="*/ 549738 h 549738"/>
                <a:gd name="connsiteX4" fmla="*/ 0 w 4214594"/>
                <a:gd name="connsiteY4" fmla="*/ 549738 h 549738"/>
                <a:gd name="connsiteX5" fmla="*/ 0 w 4214594"/>
                <a:gd name="connsiteY5" fmla="*/ 0 h 54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4594" h="549738">
                  <a:moveTo>
                    <a:pt x="4214594" y="549737"/>
                  </a:moveTo>
                  <a:lnTo>
                    <a:pt x="274869" y="549737"/>
                  </a:lnTo>
                  <a:lnTo>
                    <a:pt x="0" y="274869"/>
                  </a:lnTo>
                  <a:lnTo>
                    <a:pt x="274869" y="1"/>
                  </a:lnTo>
                  <a:lnTo>
                    <a:pt x="4214594" y="1"/>
                  </a:lnTo>
                  <a:lnTo>
                    <a:pt x="4214594" y="54973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9853" tIns="99061" rIns="184912" bIns="99061"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rgbClr val="FFFF00"/>
                  </a:solidFill>
                </a:rPr>
                <a:t>He Will Fight For You!</a:t>
              </a:r>
            </a:p>
          </p:txBody>
        </p:sp>
        <p:sp>
          <p:nvSpPr>
            <p:cNvPr id="17" name="Oval 16">
              <a:extLst>
                <a:ext uri="{FF2B5EF4-FFF2-40B4-BE49-F238E27FC236}">
                  <a16:creationId xmlns:a16="http://schemas.microsoft.com/office/drawing/2014/main" id="{C2A624E4-F818-4DB5-A16C-7CA8D8897EE0}"/>
                </a:ext>
              </a:extLst>
            </p:cNvPr>
            <p:cNvSpPr/>
            <p:nvPr/>
          </p:nvSpPr>
          <p:spPr>
            <a:xfrm>
              <a:off x="933790" y="3314107"/>
              <a:ext cx="549738" cy="549738"/>
            </a:xfrm>
            <a:prstGeom prst="ellipse">
              <a:avLst/>
            </a:prstGeom>
            <a:blipFill rotWithShape="1">
              <a:blip r:embed="rId4"/>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26" name="TextBox 25">
            <a:extLst>
              <a:ext uri="{FF2B5EF4-FFF2-40B4-BE49-F238E27FC236}">
                <a16:creationId xmlns:a16="http://schemas.microsoft.com/office/drawing/2014/main" id="{66288846-EA6B-441F-9284-2881A1AC2A5B}"/>
              </a:ext>
            </a:extLst>
          </p:cNvPr>
          <p:cNvSpPr txBox="1">
            <a:spLocks noChangeAspect="1"/>
          </p:cNvSpPr>
          <p:nvPr/>
        </p:nvSpPr>
        <p:spPr>
          <a:xfrm>
            <a:off x="6010656" y="2010014"/>
            <a:ext cx="5970104" cy="4583237"/>
          </a:xfrm>
          <a:prstGeom prst="rect">
            <a:avLst/>
          </a:prstGeom>
          <a:noFill/>
        </p:spPr>
        <p:txBody>
          <a:bodyPr wrap="square" rtlCol="0">
            <a:noAutofit/>
          </a:bodyPr>
          <a:lstStyle/>
          <a:p>
            <a:pPr algn="ctr"/>
            <a:endParaRPr lang="en-US" sz="3200" dirty="0"/>
          </a:p>
        </p:txBody>
      </p:sp>
    </p:spTree>
    <p:extLst>
      <p:ext uri="{BB962C8B-B14F-4D97-AF65-F5344CB8AC3E}">
        <p14:creationId xmlns:p14="http://schemas.microsoft.com/office/powerpoint/2010/main" val="3001784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84</TotalTime>
  <Words>1151</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Gill Sans MT</vt:lpstr>
      <vt:lpstr>Wingdings 2</vt:lpstr>
      <vt:lpstr>Dividend</vt:lpstr>
      <vt:lpstr>Scripture Reading - Proverbs 3:5-8</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lpstr>Seven Reasons YOU Can Trust in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Reasons YOU Can  Trust in the Lord!</dc:title>
  <dc:creator>Paul Adams</dc:creator>
  <cp:lastModifiedBy>Paul Adams</cp:lastModifiedBy>
  <cp:revision>9</cp:revision>
  <dcterms:created xsi:type="dcterms:W3CDTF">2017-12-03T02:59:17Z</dcterms:created>
  <dcterms:modified xsi:type="dcterms:W3CDTF">2017-12-03T04:23:37Z</dcterms:modified>
</cp:coreProperties>
</file>