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75" r:id="rId2"/>
    <p:sldId id="256" r:id="rId3"/>
    <p:sldId id="267" r:id="rId4"/>
    <p:sldId id="257" r:id="rId5"/>
    <p:sldId id="266" r:id="rId6"/>
    <p:sldId id="258" r:id="rId7"/>
    <p:sldId id="259" r:id="rId8"/>
    <p:sldId id="268" r:id="rId9"/>
    <p:sldId id="269" r:id="rId10"/>
    <p:sldId id="260" r:id="rId11"/>
    <p:sldId id="261" r:id="rId12"/>
    <p:sldId id="272" r:id="rId13"/>
    <p:sldId id="270" r:id="rId14"/>
    <p:sldId id="262" r:id="rId15"/>
    <p:sldId id="263" r:id="rId16"/>
    <p:sldId id="273" r:id="rId17"/>
    <p:sldId id="274" r:id="rId18"/>
    <p:sldId id="264" r:id="rId19"/>
    <p:sldId id="26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101" y="1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30BEEED4-DDD3-4BED-BFD4-5EA0970FDD08}"/>
    <pc:docChg chg="custSel addSld modSld">
      <pc:chgData name="Paul Adams" userId="78f9f193424ede4b" providerId="LiveId" clId="{30BEEED4-DDD3-4BED-BFD4-5EA0970FDD08}" dt="2017-12-02T16:14:37.977" v="141"/>
      <pc:docMkLst>
        <pc:docMk/>
      </pc:docMkLst>
      <pc:sldChg chg="modSp modTransition">
        <pc:chgData name="Paul Adams" userId="78f9f193424ede4b" providerId="LiveId" clId="{30BEEED4-DDD3-4BED-BFD4-5EA0970FDD08}" dt="2017-12-02T16:13:34.622" v="140"/>
        <pc:sldMkLst>
          <pc:docMk/>
          <pc:sldMk cId="458454753" sldId="256"/>
        </pc:sldMkLst>
        <pc:spChg chg="mod">
          <ac:chgData name="Paul Adams" userId="78f9f193424ede4b" providerId="LiveId" clId="{30BEEED4-DDD3-4BED-BFD4-5EA0970FDD08}" dt="2017-12-02T16:03:03.418" v="0"/>
          <ac:spMkLst>
            <pc:docMk/>
            <pc:sldMk cId="458454753" sldId="256"/>
            <ac:spMk id="3" creationId="{D40122E0-CDF7-48F2-B7BE-CBD1885E0626}"/>
          </ac:spMkLst>
        </pc:spChg>
      </pc:sldChg>
      <pc:sldChg chg="addSp delSp modTransition delDesignElem">
        <pc:chgData name="Paul Adams" userId="78f9f193424ede4b" providerId="LiveId" clId="{30BEEED4-DDD3-4BED-BFD4-5EA0970FDD08}" dt="2017-12-02T16:13:34.622" v="140"/>
        <pc:sldMkLst>
          <pc:docMk/>
          <pc:sldMk cId="3894539014" sldId="257"/>
        </pc:sldMkLst>
        <pc:spChg chg="add del">
          <ac:chgData name="Paul Adams" userId="78f9f193424ede4b" providerId="LiveId" clId="{30BEEED4-DDD3-4BED-BFD4-5EA0970FDD08}" dt="2017-12-02T16:06:16.492" v="31"/>
          <ac:spMkLst>
            <pc:docMk/>
            <pc:sldMk cId="3894539014" sldId="257"/>
            <ac:spMk id="8" creationId="{C8DD82D3-D002-45B0-B16A-82B3DA4EFDDB}"/>
          </ac:spMkLst>
        </pc:spChg>
        <pc:spChg chg="add del">
          <ac:chgData name="Paul Adams" userId="78f9f193424ede4b" providerId="LiveId" clId="{30BEEED4-DDD3-4BED-BFD4-5EA0970FDD08}" dt="2017-12-02T16:06:16.492" v="31"/>
          <ac:spMkLst>
            <pc:docMk/>
            <pc:sldMk cId="3894539014" sldId="257"/>
            <ac:spMk id="10" creationId="{4C15B19B-E7BB-4060-B12F-3CDA8EF16A52}"/>
          </ac:spMkLst>
        </pc:spChg>
        <pc:cxnChg chg="add del">
          <ac:chgData name="Paul Adams" userId="78f9f193424ede4b" providerId="LiveId" clId="{30BEEED4-DDD3-4BED-BFD4-5EA0970FDD08}" dt="2017-12-02T16:06:16.492" v="31"/>
          <ac:cxnSpMkLst>
            <pc:docMk/>
            <pc:sldMk cId="3894539014" sldId="257"/>
            <ac:cxnSpMk id="12" creationId="{9F09C252-16FE-4557-AD6D-BB5CA773496C}"/>
          </ac:cxnSpMkLst>
        </pc:cxnChg>
      </pc:sldChg>
      <pc:sldChg chg="addSp delSp modTransition modAnim delDesignElem">
        <pc:chgData name="Paul Adams" userId="78f9f193424ede4b" providerId="LiveId" clId="{30BEEED4-DDD3-4BED-BFD4-5EA0970FDD08}" dt="2017-12-02T16:13:34.622" v="140"/>
        <pc:sldMkLst>
          <pc:docMk/>
          <pc:sldMk cId="531856482" sldId="258"/>
        </pc:sldMkLst>
        <pc:spChg chg="add del">
          <ac:chgData name="Paul Adams" userId="78f9f193424ede4b" providerId="LiveId" clId="{30BEEED4-DDD3-4BED-BFD4-5EA0970FDD08}" dt="2017-12-02T16:06:16.492" v="31"/>
          <ac:spMkLst>
            <pc:docMk/>
            <pc:sldMk cId="531856482" sldId="258"/>
            <ac:spMk id="8" creationId="{C8DD82D3-D002-45B0-B16A-82B3DA4EFDDB}"/>
          </ac:spMkLst>
        </pc:spChg>
        <pc:spChg chg="add del">
          <ac:chgData name="Paul Adams" userId="78f9f193424ede4b" providerId="LiveId" clId="{30BEEED4-DDD3-4BED-BFD4-5EA0970FDD08}" dt="2017-12-02T16:06:16.492" v="31"/>
          <ac:spMkLst>
            <pc:docMk/>
            <pc:sldMk cId="531856482" sldId="258"/>
            <ac:spMk id="10" creationId="{4C15B19B-E7BB-4060-B12F-3CDA8EF16A52}"/>
          </ac:spMkLst>
        </pc:spChg>
        <pc:cxnChg chg="add del">
          <ac:chgData name="Paul Adams" userId="78f9f193424ede4b" providerId="LiveId" clId="{30BEEED4-DDD3-4BED-BFD4-5EA0970FDD08}" dt="2017-12-02T16:06:16.492" v="31"/>
          <ac:cxnSpMkLst>
            <pc:docMk/>
            <pc:sldMk cId="531856482" sldId="258"/>
            <ac:cxnSpMk id="12" creationId="{9F09C252-16FE-4557-AD6D-BB5CA773496C}"/>
          </ac:cxnSpMkLst>
        </pc:cxnChg>
      </pc:sldChg>
      <pc:sldChg chg="addSp delSp modTransition modAnim delDesignElem">
        <pc:chgData name="Paul Adams" userId="78f9f193424ede4b" providerId="LiveId" clId="{30BEEED4-DDD3-4BED-BFD4-5EA0970FDD08}" dt="2017-12-02T16:13:34.622" v="140"/>
        <pc:sldMkLst>
          <pc:docMk/>
          <pc:sldMk cId="271358096" sldId="259"/>
        </pc:sldMkLst>
        <pc:spChg chg="add del">
          <ac:chgData name="Paul Adams" userId="78f9f193424ede4b" providerId="LiveId" clId="{30BEEED4-DDD3-4BED-BFD4-5EA0970FDD08}" dt="2017-12-02T16:06:16.492" v="31"/>
          <ac:spMkLst>
            <pc:docMk/>
            <pc:sldMk cId="271358096" sldId="259"/>
            <ac:spMk id="8" creationId="{C8DD82D3-D002-45B0-B16A-82B3DA4EFDDB}"/>
          </ac:spMkLst>
        </pc:spChg>
        <pc:spChg chg="add del">
          <ac:chgData name="Paul Adams" userId="78f9f193424ede4b" providerId="LiveId" clId="{30BEEED4-DDD3-4BED-BFD4-5EA0970FDD08}" dt="2017-12-02T16:06:16.492" v="31"/>
          <ac:spMkLst>
            <pc:docMk/>
            <pc:sldMk cId="271358096" sldId="259"/>
            <ac:spMk id="10" creationId="{4C15B19B-E7BB-4060-B12F-3CDA8EF16A52}"/>
          </ac:spMkLst>
        </pc:spChg>
        <pc:cxnChg chg="add del">
          <ac:chgData name="Paul Adams" userId="78f9f193424ede4b" providerId="LiveId" clId="{30BEEED4-DDD3-4BED-BFD4-5EA0970FDD08}" dt="2017-12-02T16:06:16.492" v="31"/>
          <ac:cxnSpMkLst>
            <pc:docMk/>
            <pc:sldMk cId="271358096" sldId="259"/>
            <ac:cxnSpMk id="12" creationId="{9F09C252-16FE-4557-AD6D-BB5CA773496C}"/>
          </ac:cxnSpMkLst>
        </pc:cxnChg>
      </pc:sldChg>
      <pc:sldChg chg="addSp delSp modTransition modAnim delDesignElem">
        <pc:chgData name="Paul Adams" userId="78f9f193424ede4b" providerId="LiveId" clId="{30BEEED4-DDD3-4BED-BFD4-5EA0970FDD08}" dt="2017-12-02T16:13:34.622" v="140"/>
        <pc:sldMkLst>
          <pc:docMk/>
          <pc:sldMk cId="3311152582" sldId="260"/>
        </pc:sldMkLst>
        <pc:spChg chg="add del">
          <ac:chgData name="Paul Adams" userId="78f9f193424ede4b" providerId="LiveId" clId="{30BEEED4-DDD3-4BED-BFD4-5EA0970FDD08}" dt="2017-12-02T16:06:16.492" v="31"/>
          <ac:spMkLst>
            <pc:docMk/>
            <pc:sldMk cId="3311152582" sldId="260"/>
            <ac:spMk id="8" creationId="{C8DD82D3-D002-45B0-B16A-82B3DA4EFDDB}"/>
          </ac:spMkLst>
        </pc:spChg>
        <pc:spChg chg="add del">
          <ac:chgData name="Paul Adams" userId="78f9f193424ede4b" providerId="LiveId" clId="{30BEEED4-DDD3-4BED-BFD4-5EA0970FDD08}" dt="2017-12-02T16:06:16.492" v="31"/>
          <ac:spMkLst>
            <pc:docMk/>
            <pc:sldMk cId="3311152582" sldId="260"/>
            <ac:spMk id="10" creationId="{4C15B19B-E7BB-4060-B12F-3CDA8EF16A52}"/>
          </ac:spMkLst>
        </pc:spChg>
        <pc:cxnChg chg="add del">
          <ac:chgData name="Paul Adams" userId="78f9f193424ede4b" providerId="LiveId" clId="{30BEEED4-DDD3-4BED-BFD4-5EA0970FDD08}" dt="2017-12-02T16:06:16.492" v="31"/>
          <ac:cxnSpMkLst>
            <pc:docMk/>
            <pc:sldMk cId="3311152582" sldId="260"/>
            <ac:cxnSpMk id="12" creationId="{9F09C252-16FE-4557-AD6D-BB5CA773496C}"/>
          </ac:cxnSpMkLst>
        </pc:cxnChg>
      </pc:sldChg>
      <pc:sldChg chg="addSp delSp modTransition modAnim delDesignElem">
        <pc:chgData name="Paul Adams" userId="78f9f193424ede4b" providerId="LiveId" clId="{30BEEED4-DDD3-4BED-BFD4-5EA0970FDD08}" dt="2017-12-02T16:13:34.622" v="140"/>
        <pc:sldMkLst>
          <pc:docMk/>
          <pc:sldMk cId="1403826632" sldId="261"/>
        </pc:sldMkLst>
        <pc:spChg chg="add del">
          <ac:chgData name="Paul Adams" userId="78f9f193424ede4b" providerId="LiveId" clId="{30BEEED4-DDD3-4BED-BFD4-5EA0970FDD08}" dt="2017-12-02T16:06:16.492" v="31"/>
          <ac:spMkLst>
            <pc:docMk/>
            <pc:sldMk cId="1403826632" sldId="261"/>
            <ac:spMk id="8" creationId="{C8DD82D3-D002-45B0-B16A-82B3DA4EFDDB}"/>
          </ac:spMkLst>
        </pc:spChg>
        <pc:spChg chg="add del">
          <ac:chgData name="Paul Adams" userId="78f9f193424ede4b" providerId="LiveId" clId="{30BEEED4-DDD3-4BED-BFD4-5EA0970FDD08}" dt="2017-12-02T16:06:16.492" v="31"/>
          <ac:spMkLst>
            <pc:docMk/>
            <pc:sldMk cId="1403826632" sldId="261"/>
            <ac:spMk id="10" creationId="{4C15B19B-E7BB-4060-B12F-3CDA8EF16A52}"/>
          </ac:spMkLst>
        </pc:spChg>
        <pc:cxnChg chg="add del">
          <ac:chgData name="Paul Adams" userId="78f9f193424ede4b" providerId="LiveId" clId="{30BEEED4-DDD3-4BED-BFD4-5EA0970FDD08}" dt="2017-12-02T16:06:16.492" v="31"/>
          <ac:cxnSpMkLst>
            <pc:docMk/>
            <pc:sldMk cId="1403826632" sldId="261"/>
            <ac:cxnSpMk id="12" creationId="{9F09C252-16FE-4557-AD6D-BB5CA773496C}"/>
          </ac:cxnSpMkLst>
        </pc:cxnChg>
      </pc:sldChg>
      <pc:sldChg chg="addSp delSp modTransition modAnim delDesignElem">
        <pc:chgData name="Paul Adams" userId="78f9f193424ede4b" providerId="LiveId" clId="{30BEEED4-DDD3-4BED-BFD4-5EA0970FDD08}" dt="2017-12-02T16:13:34.622" v="140"/>
        <pc:sldMkLst>
          <pc:docMk/>
          <pc:sldMk cId="1097157610" sldId="262"/>
        </pc:sldMkLst>
        <pc:spChg chg="add del">
          <ac:chgData name="Paul Adams" userId="78f9f193424ede4b" providerId="LiveId" clId="{30BEEED4-DDD3-4BED-BFD4-5EA0970FDD08}" dt="2017-12-02T16:06:16.492" v="31"/>
          <ac:spMkLst>
            <pc:docMk/>
            <pc:sldMk cId="1097157610" sldId="262"/>
            <ac:spMk id="8" creationId="{C8DD82D3-D002-45B0-B16A-82B3DA4EFDDB}"/>
          </ac:spMkLst>
        </pc:spChg>
        <pc:spChg chg="add del">
          <ac:chgData name="Paul Adams" userId="78f9f193424ede4b" providerId="LiveId" clId="{30BEEED4-DDD3-4BED-BFD4-5EA0970FDD08}" dt="2017-12-02T16:06:16.492" v="31"/>
          <ac:spMkLst>
            <pc:docMk/>
            <pc:sldMk cId="1097157610" sldId="262"/>
            <ac:spMk id="10" creationId="{4C15B19B-E7BB-4060-B12F-3CDA8EF16A52}"/>
          </ac:spMkLst>
        </pc:spChg>
        <pc:cxnChg chg="add del">
          <ac:chgData name="Paul Adams" userId="78f9f193424ede4b" providerId="LiveId" clId="{30BEEED4-DDD3-4BED-BFD4-5EA0970FDD08}" dt="2017-12-02T16:06:16.492" v="31"/>
          <ac:cxnSpMkLst>
            <pc:docMk/>
            <pc:sldMk cId="1097157610" sldId="262"/>
            <ac:cxnSpMk id="12" creationId="{9F09C252-16FE-4557-AD6D-BB5CA773496C}"/>
          </ac:cxnSpMkLst>
        </pc:cxnChg>
      </pc:sldChg>
      <pc:sldChg chg="addSp delSp modTransition modAnim delDesignElem">
        <pc:chgData name="Paul Adams" userId="78f9f193424ede4b" providerId="LiveId" clId="{30BEEED4-DDD3-4BED-BFD4-5EA0970FDD08}" dt="2017-12-02T16:13:34.622" v="140"/>
        <pc:sldMkLst>
          <pc:docMk/>
          <pc:sldMk cId="1316306576" sldId="263"/>
        </pc:sldMkLst>
        <pc:spChg chg="add del">
          <ac:chgData name="Paul Adams" userId="78f9f193424ede4b" providerId="LiveId" clId="{30BEEED4-DDD3-4BED-BFD4-5EA0970FDD08}" dt="2017-12-02T16:06:16.492" v="31"/>
          <ac:spMkLst>
            <pc:docMk/>
            <pc:sldMk cId="1316306576" sldId="263"/>
            <ac:spMk id="8" creationId="{C8DD82D3-D002-45B0-B16A-82B3DA4EFDDB}"/>
          </ac:spMkLst>
        </pc:spChg>
        <pc:spChg chg="add del">
          <ac:chgData name="Paul Adams" userId="78f9f193424ede4b" providerId="LiveId" clId="{30BEEED4-DDD3-4BED-BFD4-5EA0970FDD08}" dt="2017-12-02T16:06:16.492" v="31"/>
          <ac:spMkLst>
            <pc:docMk/>
            <pc:sldMk cId="1316306576" sldId="263"/>
            <ac:spMk id="10" creationId="{4C15B19B-E7BB-4060-B12F-3CDA8EF16A52}"/>
          </ac:spMkLst>
        </pc:spChg>
        <pc:cxnChg chg="add del">
          <ac:chgData name="Paul Adams" userId="78f9f193424ede4b" providerId="LiveId" clId="{30BEEED4-DDD3-4BED-BFD4-5EA0970FDD08}" dt="2017-12-02T16:06:16.492" v="31"/>
          <ac:cxnSpMkLst>
            <pc:docMk/>
            <pc:sldMk cId="1316306576" sldId="263"/>
            <ac:cxnSpMk id="12" creationId="{9F09C252-16FE-4557-AD6D-BB5CA773496C}"/>
          </ac:cxnSpMkLst>
        </pc:cxnChg>
      </pc:sldChg>
      <pc:sldChg chg="addSp delSp modTransition delDesignElem">
        <pc:chgData name="Paul Adams" userId="78f9f193424ede4b" providerId="LiveId" clId="{30BEEED4-DDD3-4BED-BFD4-5EA0970FDD08}" dt="2017-12-02T16:13:34.622" v="140"/>
        <pc:sldMkLst>
          <pc:docMk/>
          <pc:sldMk cId="3496222828" sldId="264"/>
        </pc:sldMkLst>
        <pc:spChg chg="add del">
          <ac:chgData name="Paul Adams" userId="78f9f193424ede4b" providerId="LiveId" clId="{30BEEED4-DDD3-4BED-BFD4-5EA0970FDD08}" dt="2017-12-02T16:06:16.492" v="31"/>
          <ac:spMkLst>
            <pc:docMk/>
            <pc:sldMk cId="3496222828" sldId="264"/>
            <ac:spMk id="8" creationId="{C8DD82D3-D002-45B0-B16A-82B3DA4EFDDB}"/>
          </ac:spMkLst>
        </pc:spChg>
        <pc:spChg chg="add del">
          <ac:chgData name="Paul Adams" userId="78f9f193424ede4b" providerId="LiveId" clId="{30BEEED4-DDD3-4BED-BFD4-5EA0970FDD08}" dt="2017-12-02T16:06:16.492" v="31"/>
          <ac:spMkLst>
            <pc:docMk/>
            <pc:sldMk cId="3496222828" sldId="264"/>
            <ac:spMk id="10" creationId="{4C15B19B-E7BB-4060-B12F-3CDA8EF16A52}"/>
          </ac:spMkLst>
        </pc:spChg>
        <pc:cxnChg chg="add del">
          <ac:chgData name="Paul Adams" userId="78f9f193424ede4b" providerId="LiveId" clId="{30BEEED4-DDD3-4BED-BFD4-5EA0970FDD08}" dt="2017-12-02T16:06:16.492" v="31"/>
          <ac:cxnSpMkLst>
            <pc:docMk/>
            <pc:sldMk cId="3496222828" sldId="264"/>
            <ac:cxnSpMk id="12" creationId="{9F09C252-16FE-4557-AD6D-BB5CA773496C}"/>
          </ac:cxnSpMkLst>
        </pc:cxnChg>
      </pc:sldChg>
      <pc:sldChg chg="addSp delSp modTransition modAnim delDesignElem">
        <pc:chgData name="Paul Adams" userId="78f9f193424ede4b" providerId="LiveId" clId="{30BEEED4-DDD3-4BED-BFD4-5EA0970FDD08}" dt="2017-12-02T16:13:34.622" v="140"/>
        <pc:sldMkLst>
          <pc:docMk/>
          <pc:sldMk cId="2635480181" sldId="265"/>
        </pc:sldMkLst>
        <pc:spChg chg="add del">
          <ac:chgData name="Paul Adams" userId="78f9f193424ede4b" providerId="LiveId" clId="{30BEEED4-DDD3-4BED-BFD4-5EA0970FDD08}" dt="2017-12-02T16:06:16.492" v="31"/>
          <ac:spMkLst>
            <pc:docMk/>
            <pc:sldMk cId="2635480181" sldId="265"/>
            <ac:spMk id="8" creationId="{C8DD82D3-D002-45B0-B16A-82B3DA4EFDDB}"/>
          </ac:spMkLst>
        </pc:spChg>
        <pc:spChg chg="add del">
          <ac:chgData name="Paul Adams" userId="78f9f193424ede4b" providerId="LiveId" clId="{30BEEED4-DDD3-4BED-BFD4-5EA0970FDD08}" dt="2017-12-02T16:06:16.492" v="31"/>
          <ac:spMkLst>
            <pc:docMk/>
            <pc:sldMk cId="2635480181" sldId="265"/>
            <ac:spMk id="10" creationId="{4C15B19B-E7BB-4060-B12F-3CDA8EF16A52}"/>
          </ac:spMkLst>
        </pc:spChg>
        <pc:cxnChg chg="add del">
          <ac:chgData name="Paul Adams" userId="78f9f193424ede4b" providerId="LiveId" clId="{30BEEED4-DDD3-4BED-BFD4-5EA0970FDD08}" dt="2017-12-02T16:06:16.492" v="31"/>
          <ac:cxnSpMkLst>
            <pc:docMk/>
            <pc:sldMk cId="2635480181" sldId="265"/>
            <ac:cxnSpMk id="12" creationId="{9F09C252-16FE-4557-AD6D-BB5CA773496C}"/>
          </ac:cxnSpMkLst>
        </pc:cxnChg>
      </pc:sldChg>
      <pc:sldChg chg="addSp delSp modTransition delDesignElem">
        <pc:chgData name="Paul Adams" userId="78f9f193424ede4b" providerId="LiveId" clId="{30BEEED4-DDD3-4BED-BFD4-5EA0970FDD08}" dt="2017-12-02T16:13:34.622" v="140"/>
        <pc:sldMkLst>
          <pc:docMk/>
          <pc:sldMk cId="2816829381" sldId="266"/>
        </pc:sldMkLst>
        <pc:spChg chg="add del">
          <ac:chgData name="Paul Adams" userId="78f9f193424ede4b" providerId="LiveId" clId="{30BEEED4-DDD3-4BED-BFD4-5EA0970FDD08}" dt="2017-12-02T16:06:16.492" v="31"/>
          <ac:spMkLst>
            <pc:docMk/>
            <pc:sldMk cId="2816829381" sldId="266"/>
            <ac:spMk id="8" creationId="{C8DD82D3-D002-45B0-B16A-82B3DA4EFDDB}"/>
          </ac:spMkLst>
        </pc:spChg>
        <pc:spChg chg="add del">
          <ac:chgData name="Paul Adams" userId="78f9f193424ede4b" providerId="LiveId" clId="{30BEEED4-DDD3-4BED-BFD4-5EA0970FDD08}" dt="2017-12-02T16:06:16.492" v="31"/>
          <ac:spMkLst>
            <pc:docMk/>
            <pc:sldMk cId="2816829381" sldId="266"/>
            <ac:spMk id="10" creationId="{4C15B19B-E7BB-4060-B12F-3CDA8EF16A52}"/>
          </ac:spMkLst>
        </pc:spChg>
        <pc:cxnChg chg="add del">
          <ac:chgData name="Paul Adams" userId="78f9f193424ede4b" providerId="LiveId" clId="{30BEEED4-DDD3-4BED-BFD4-5EA0970FDD08}" dt="2017-12-02T16:06:16.492" v="31"/>
          <ac:cxnSpMkLst>
            <pc:docMk/>
            <pc:sldMk cId="2816829381" sldId="266"/>
            <ac:cxnSpMk id="12" creationId="{9F09C252-16FE-4557-AD6D-BB5CA773496C}"/>
          </ac:cxnSpMkLst>
        </pc:cxnChg>
      </pc:sldChg>
      <pc:sldChg chg="addSp delSp modTransition modAnim delDesignElem">
        <pc:chgData name="Paul Adams" userId="78f9f193424ede4b" providerId="LiveId" clId="{30BEEED4-DDD3-4BED-BFD4-5EA0970FDD08}" dt="2017-12-02T16:13:34.622" v="140"/>
        <pc:sldMkLst>
          <pc:docMk/>
          <pc:sldMk cId="283422386" sldId="267"/>
        </pc:sldMkLst>
        <pc:spChg chg="add del">
          <ac:chgData name="Paul Adams" userId="78f9f193424ede4b" providerId="LiveId" clId="{30BEEED4-DDD3-4BED-BFD4-5EA0970FDD08}" dt="2017-12-02T16:06:16.492" v="31"/>
          <ac:spMkLst>
            <pc:docMk/>
            <pc:sldMk cId="283422386" sldId="267"/>
            <ac:spMk id="8" creationId="{C8DD82D3-D002-45B0-B16A-82B3DA4EFDDB}"/>
          </ac:spMkLst>
        </pc:spChg>
        <pc:spChg chg="add del">
          <ac:chgData name="Paul Adams" userId="78f9f193424ede4b" providerId="LiveId" clId="{30BEEED4-DDD3-4BED-BFD4-5EA0970FDD08}" dt="2017-12-02T16:06:16.492" v="31"/>
          <ac:spMkLst>
            <pc:docMk/>
            <pc:sldMk cId="283422386" sldId="267"/>
            <ac:spMk id="10" creationId="{4C15B19B-E7BB-4060-B12F-3CDA8EF16A52}"/>
          </ac:spMkLst>
        </pc:spChg>
        <pc:cxnChg chg="add del">
          <ac:chgData name="Paul Adams" userId="78f9f193424ede4b" providerId="LiveId" clId="{30BEEED4-DDD3-4BED-BFD4-5EA0970FDD08}" dt="2017-12-02T16:06:16.492" v="31"/>
          <ac:cxnSpMkLst>
            <pc:docMk/>
            <pc:sldMk cId="283422386" sldId="267"/>
            <ac:cxnSpMk id="12" creationId="{9F09C252-16FE-4557-AD6D-BB5CA773496C}"/>
          </ac:cxnSpMkLst>
        </pc:cxnChg>
      </pc:sldChg>
      <pc:sldChg chg="addSp delSp modTransition delDesignElem">
        <pc:chgData name="Paul Adams" userId="78f9f193424ede4b" providerId="LiveId" clId="{30BEEED4-DDD3-4BED-BFD4-5EA0970FDD08}" dt="2017-12-02T16:13:34.622" v="140"/>
        <pc:sldMkLst>
          <pc:docMk/>
          <pc:sldMk cId="474181322" sldId="268"/>
        </pc:sldMkLst>
        <pc:spChg chg="add del">
          <ac:chgData name="Paul Adams" userId="78f9f193424ede4b" providerId="LiveId" clId="{30BEEED4-DDD3-4BED-BFD4-5EA0970FDD08}" dt="2017-12-02T16:06:16.492" v="31"/>
          <ac:spMkLst>
            <pc:docMk/>
            <pc:sldMk cId="474181322" sldId="268"/>
            <ac:spMk id="8" creationId="{C8DD82D3-D002-45B0-B16A-82B3DA4EFDDB}"/>
          </ac:spMkLst>
        </pc:spChg>
        <pc:spChg chg="add del">
          <ac:chgData name="Paul Adams" userId="78f9f193424ede4b" providerId="LiveId" clId="{30BEEED4-DDD3-4BED-BFD4-5EA0970FDD08}" dt="2017-12-02T16:06:16.492" v="31"/>
          <ac:spMkLst>
            <pc:docMk/>
            <pc:sldMk cId="474181322" sldId="268"/>
            <ac:spMk id="10" creationId="{4C15B19B-E7BB-4060-B12F-3CDA8EF16A52}"/>
          </ac:spMkLst>
        </pc:spChg>
        <pc:cxnChg chg="add del">
          <ac:chgData name="Paul Adams" userId="78f9f193424ede4b" providerId="LiveId" clId="{30BEEED4-DDD3-4BED-BFD4-5EA0970FDD08}" dt="2017-12-02T16:06:16.492" v="31"/>
          <ac:cxnSpMkLst>
            <pc:docMk/>
            <pc:sldMk cId="474181322" sldId="268"/>
            <ac:cxnSpMk id="12" creationId="{9F09C252-16FE-4557-AD6D-BB5CA773496C}"/>
          </ac:cxnSpMkLst>
        </pc:cxnChg>
      </pc:sldChg>
      <pc:sldChg chg="addSp delSp modTransition delDesignElem">
        <pc:chgData name="Paul Adams" userId="78f9f193424ede4b" providerId="LiveId" clId="{30BEEED4-DDD3-4BED-BFD4-5EA0970FDD08}" dt="2017-12-02T16:13:34.622" v="140"/>
        <pc:sldMkLst>
          <pc:docMk/>
          <pc:sldMk cId="1349609300" sldId="269"/>
        </pc:sldMkLst>
        <pc:spChg chg="add del">
          <ac:chgData name="Paul Adams" userId="78f9f193424ede4b" providerId="LiveId" clId="{30BEEED4-DDD3-4BED-BFD4-5EA0970FDD08}" dt="2017-12-02T16:06:16.492" v="31"/>
          <ac:spMkLst>
            <pc:docMk/>
            <pc:sldMk cId="1349609300" sldId="269"/>
            <ac:spMk id="8" creationId="{C8DD82D3-D002-45B0-B16A-82B3DA4EFDDB}"/>
          </ac:spMkLst>
        </pc:spChg>
        <pc:spChg chg="add del">
          <ac:chgData name="Paul Adams" userId="78f9f193424ede4b" providerId="LiveId" clId="{30BEEED4-DDD3-4BED-BFD4-5EA0970FDD08}" dt="2017-12-02T16:06:16.492" v="31"/>
          <ac:spMkLst>
            <pc:docMk/>
            <pc:sldMk cId="1349609300" sldId="269"/>
            <ac:spMk id="10" creationId="{4C15B19B-E7BB-4060-B12F-3CDA8EF16A52}"/>
          </ac:spMkLst>
        </pc:spChg>
        <pc:cxnChg chg="add del">
          <ac:chgData name="Paul Adams" userId="78f9f193424ede4b" providerId="LiveId" clId="{30BEEED4-DDD3-4BED-BFD4-5EA0970FDD08}" dt="2017-12-02T16:06:16.492" v="31"/>
          <ac:cxnSpMkLst>
            <pc:docMk/>
            <pc:sldMk cId="1349609300" sldId="269"/>
            <ac:cxnSpMk id="12" creationId="{9F09C252-16FE-4557-AD6D-BB5CA773496C}"/>
          </ac:cxnSpMkLst>
        </pc:cxnChg>
      </pc:sldChg>
      <pc:sldChg chg="addSp delSp modTransition modAnim delDesignElem">
        <pc:chgData name="Paul Adams" userId="78f9f193424ede4b" providerId="LiveId" clId="{30BEEED4-DDD3-4BED-BFD4-5EA0970FDD08}" dt="2017-12-02T16:13:34.622" v="140"/>
        <pc:sldMkLst>
          <pc:docMk/>
          <pc:sldMk cId="1266754744" sldId="270"/>
        </pc:sldMkLst>
        <pc:spChg chg="add del">
          <ac:chgData name="Paul Adams" userId="78f9f193424ede4b" providerId="LiveId" clId="{30BEEED4-DDD3-4BED-BFD4-5EA0970FDD08}" dt="2017-12-02T16:06:16.492" v="31"/>
          <ac:spMkLst>
            <pc:docMk/>
            <pc:sldMk cId="1266754744" sldId="270"/>
            <ac:spMk id="8" creationId="{C8DD82D3-D002-45B0-B16A-82B3DA4EFDDB}"/>
          </ac:spMkLst>
        </pc:spChg>
        <pc:spChg chg="add del">
          <ac:chgData name="Paul Adams" userId="78f9f193424ede4b" providerId="LiveId" clId="{30BEEED4-DDD3-4BED-BFD4-5EA0970FDD08}" dt="2017-12-02T16:06:16.492" v="31"/>
          <ac:spMkLst>
            <pc:docMk/>
            <pc:sldMk cId="1266754744" sldId="270"/>
            <ac:spMk id="10" creationId="{4C15B19B-E7BB-4060-B12F-3CDA8EF16A52}"/>
          </ac:spMkLst>
        </pc:spChg>
        <pc:cxnChg chg="add del">
          <ac:chgData name="Paul Adams" userId="78f9f193424ede4b" providerId="LiveId" clId="{30BEEED4-DDD3-4BED-BFD4-5EA0970FDD08}" dt="2017-12-02T16:06:16.492" v="31"/>
          <ac:cxnSpMkLst>
            <pc:docMk/>
            <pc:sldMk cId="1266754744" sldId="270"/>
            <ac:cxnSpMk id="12" creationId="{9F09C252-16FE-4557-AD6D-BB5CA773496C}"/>
          </ac:cxnSpMkLst>
        </pc:cxnChg>
      </pc:sldChg>
      <pc:sldChg chg="addSp delSp modTransition modAnim delDesignElem">
        <pc:chgData name="Paul Adams" userId="78f9f193424ede4b" providerId="LiveId" clId="{30BEEED4-DDD3-4BED-BFD4-5EA0970FDD08}" dt="2017-12-02T16:13:34.622" v="140"/>
        <pc:sldMkLst>
          <pc:docMk/>
          <pc:sldMk cId="3759763167" sldId="272"/>
        </pc:sldMkLst>
        <pc:spChg chg="add del">
          <ac:chgData name="Paul Adams" userId="78f9f193424ede4b" providerId="LiveId" clId="{30BEEED4-DDD3-4BED-BFD4-5EA0970FDD08}" dt="2017-12-02T16:06:16.492" v="31"/>
          <ac:spMkLst>
            <pc:docMk/>
            <pc:sldMk cId="3759763167" sldId="272"/>
            <ac:spMk id="8" creationId="{C8DD82D3-D002-45B0-B16A-82B3DA4EFDDB}"/>
          </ac:spMkLst>
        </pc:spChg>
        <pc:spChg chg="add del">
          <ac:chgData name="Paul Adams" userId="78f9f193424ede4b" providerId="LiveId" clId="{30BEEED4-DDD3-4BED-BFD4-5EA0970FDD08}" dt="2017-12-02T16:06:16.492" v="31"/>
          <ac:spMkLst>
            <pc:docMk/>
            <pc:sldMk cId="3759763167" sldId="272"/>
            <ac:spMk id="10" creationId="{4C15B19B-E7BB-4060-B12F-3CDA8EF16A52}"/>
          </ac:spMkLst>
        </pc:spChg>
        <pc:cxnChg chg="add del">
          <ac:chgData name="Paul Adams" userId="78f9f193424ede4b" providerId="LiveId" clId="{30BEEED4-DDD3-4BED-BFD4-5EA0970FDD08}" dt="2017-12-02T16:06:16.492" v="31"/>
          <ac:cxnSpMkLst>
            <pc:docMk/>
            <pc:sldMk cId="3759763167" sldId="272"/>
            <ac:cxnSpMk id="12" creationId="{9F09C252-16FE-4557-AD6D-BB5CA773496C}"/>
          </ac:cxnSpMkLst>
        </pc:cxnChg>
      </pc:sldChg>
      <pc:sldChg chg="addSp delSp modTransition delDesignElem">
        <pc:chgData name="Paul Adams" userId="78f9f193424ede4b" providerId="LiveId" clId="{30BEEED4-DDD3-4BED-BFD4-5EA0970FDD08}" dt="2017-12-02T16:13:34.622" v="140"/>
        <pc:sldMkLst>
          <pc:docMk/>
          <pc:sldMk cId="4021580075" sldId="273"/>
        </pc:sldMkLst>
        <pc:spChg chg="add del">
          <ac:chgData name="Paul Adams" userId="78f9f193424ede4b" providerId="LiveId" clId="{30BEEED4-DDD3-4BED-BFD4-5EA0970FDD08}" dt="2017-12-02T16:06:16.492" v="31"/>
          <ac:spMkLst>
            <pc:docMk/>
            <pc:sldMk cId="4021580075" sldId="273"/>
            <ac:spMk id="8" creationId="{C8DD82D3-D002-45B0-B16A-82B3DA4EFDDB}"/>
          </ac:spMkLst>
        </pc:spChg>
        <pc:spChg chg="add del">
          <ac:chgData name="Paul Adams" userId="78f9f193424ede4b" providerId="LiveId" clId="{30BEEED4-DDD3-4BED-BFD4-5EA0970FDD08}" dt="2017-12-02T16:06:16.492" v="31"/>
          <ac:spMkLst>
            <pc:docMk/>
            <pc:sldMk cId="4021580075" sldId="273"/>
            <ac:spMk id="10" creationId="{4C15B19B-E7BB-4060-B12F-3CDA8EF16A52}"/>
          </ac:spMkLst>
        </pc:spChg>
        <pc:cxnChg chg="add del">
          <ac:chgData name="Paul Adams" userId="78f9f193424ede4b" providerId="LiveId" clId="{30BEEED4-DDD3-4BED-BFD4-5EA0970FDD08}" dt="2017-12-02T16:06:16.492" v="31"/>
          <ac:cxnSpMkLst>
            <pc:docMk/>
            <pc:sldMk cId="4021580075" sldId="273"/>
            <ac:cxnSpMk id="12" creationId="{9F09C252-16FE-4557-AD6D-BB5CA773496C}"/>
          </ac:cxnSpMkLst>
        </pc:cxnChg>
      </pc:sldChg>
      <pc:sldChg chg="addSp delSp modTransition delDesignElem">
        <pc:chgData name="Paul Adams" userId="78f9f193424ede4b" providerId="LiveId" clId="{30BEEED4-DDD3-4BED-BFD4-5EA0970FDD08}" dt="2017-12-02T16:13:34.622" v="140"/>
        <pc:sldMkLst>
          <pc:docMk/>
          <pc:sldMk cId="158940532" sldId="274"/>
        </pc:sldMkLst>
        <pc:spChg chg="add del">
          <ac:chgData name="Paul Adams" userId="78f9f193424ede4b" providerId="LiveId" clId="{30BEEED4-DDD3-4BED-BFD4-5EA0970FDD08}" dt="2017-12-02T16:06:16.492" v="31"/>
          <ac:spMkLst>
            <pc:docMk/>
            <pc:sldMk cId="158940532" sldId="274"/>
            <ac:spMk id="8" creationId="{C8DD82D3-D002-45B0-B16A-82B3DA4EFDDB}"/>
          </ac:spMkLst>
        </pc:spChg>
        <pc:spChg chg="add del">
          <ac:chgData name="Paul Adams" userId="78f9f193424ede4b" providerId="LiveId" clId="{30BEEED4-DDD3-4BED-BFD4-5EA0970FDD08}" dt="2017-12-02T16:06:16.492" v="31"/>
          <ac:spMkLst>
            <pc:docMk/>
            <pc:sldMk cId="158940532" sldId="274"/>
            <ac:spMk id="10" creationId="{4C15B19B-E7BB-4060-B12F-3CDA8EF16A52}"/>
          </ac:spMkLst>
        </pc:spChg>
        <pc:cxnChg chg="add del">
          <ac:chgData name="Paul Adams" userId="78f9f193424ede4b" providerId="LiveId" clId="{30BEEED4-DDD3-4BED-BFD4-5EA0970FDD08}" dt="2017-12-02T16:06:16.492" v="31"/>
          <ac:cxnSpMkLst>
            <pc:docMk/>
            <pc:sldMk cId="158940532" sldId="274"/>
            <ac:cxnSpMk id="12" creationId="{9F09C252-16FE-4557-AD6D-BB5CA773496C}"/>
          </ac:cxnSpMkLst>
        </pc:cxnChg>
      </pc:sldChg>
      <pc:sldChg chg="addSp delSp modSp add modTransition setBg">
        <pc:chgData name="Paul Adams" userId="78f9f193424ede4b" providerId="LiveId" clId="{30BEEED4-DDD3-4BED-BFD4-5EA0970FDD08}" dt="2017-12-02T16:14:37.977" v="141"/>
        <pc:sldMkLst>
          <pc:docMk/>
          <pc:sldMk cId="3341376015" sldId="275"/>
        </pc:sldMkLst>
        <pc:spChg chg="del">
          <ac:chgData name="Paul Adams" userId="78f9f193424ede4b" providerId="LiveId" clId="{30BEEED4-DDD3-4BED-BFD4-5EA0970FDD08}" dt="2017-12-02T16:06:25.605" v="32"/>
          <ac:spMkLst>
            <pc:docMk/>
            <pc:sldMk cId="3341376015" sldId="275"/>
            <ac:spMk id="2" creationId="{CB47D5FC-8B9E-4140-82DC-6AA68F3012B6}"/>
          </ac:spMkLst>
        </pc:spChg>
        <pc:spChg chg="del">
          <ac:chgData name="Paul Adams" userId="78f9f193424ede4b" providerId="LiveId" clId="{30BEEED4-DDD3-4BED-BFD4-5EA0970FDD08}" dt="2017-12-02T16:06:25.605" v="32"/>
          <ac:spMkLst>
            <pc:docMk/>
            <pc:sldMk cId="3341376015" sldId="275"/>
            <ac:spMk id="3" creationId="{5DB143EF-0607-42BC-890F-D6A41B20F234}"/>
          </ac:spMkLst>
        </pc:spChg>
        <pc:spChg chg="add del mod">
          <ac:chgData name="Paul Adams" userId="78f9f193424ede4b" providerId="LiveId" clId="{30BEEED4-DDD3-4BED-BFD4-5EA0970FDD08}" dt="2017-12-02T16:06:38.797" v="33"/>
          <ac:spMkLst>
            <pc:docMk/>
            <pc:sldMk cId="3341376015" sldId="275"/>
            <ac:spMk id="4" creationId="{02956F2D-B838-41CE-9B43-7BAB5F146AB6}"/>
          </ac:spMkLst>
        </pc:spChg>
        <pc:spChg chg="add del mod">
          <ac:chgData name="Paul Adams" userId="78f9f193424ede4b" providerId="LiveId" clId="{30BEEED4-DDD3-4BED-BFD4-5EA0970FDD08}" dt="2017-12-02T16:06:38.797" v="33"/>
          <ac:spMkLst>
            <pc:docMk/>
            <pc:sldMk cId="3341376015" sldId="275"/>
            <ac:spMk id="5" creationId="{1A7DC034-17C5-4386-8BDA-BFCB3080C5EB}"/>
          </ac:spMkLst>
        </pc:spChg>
        <pc:spChg chg="add mod">
          <ac:chgData name="Paul Adams" userId="78f9f193424ede4b" providerId="LiveId" clId="{30BEEED4-DDD3-4BED-BFD4-5EA0970FDD08}" dt="2017-12-02T16:12:56.793" v="139" actId="255"/>
          <ac:spMkLst>
            <pc:docMk/>
            <pc:sldMk cId="3341376015" sldId="275"/>
            <ac:spMk id="6" creationId="{DAB7758C-52F3-4D76-8B0E-775D95EA5297}"/>
          </ac:spMkLst>
        </pc:spChg>
        <pc:spChg chg="add mod">
          <ac:chgData name="Paul Adams" userId="78f9f193424ede4b" providerId="LiveId" clId="{30BEEED4-DDD3-4BED-BFD4-5EA0970FDD08}" dt="2017-12-02T16:14:37.977" v="141"/>
          <ac:spMkLst>
            <pc:docMk/>
            <pc:sldMk cId="3341376015" sldId="275"/>
            <ac:spMk id="7" creationId="{8B94CBEF-B784-4FC5-88CF-CEE49F6E15B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6D3C26-B0C9-4F80-8F92-74EF40F81B95}"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63465-617C-4800-8D42-C171753D7B1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28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D3C26-B0C9-4F80-8F92-74EF40F81B95}"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63465-617C-4800-8D42-C171753D7B11}" type="slidenum">
              <a:rPr lang="en-US" smtClean="0"/>
              <a:t>‹#›</a:t>
            </a:fld>
            <a:endParaRPr lang="en-US"/>
          </a:p>
        </p:txBody>
      </p:sp>
    </p:spTree>
    <p:extLst>
      <p:ext uri="{BB962C8B-B14F-4D97-AF65-F5344CB8AC3E}">
        <p14:creationId xmlns:p14="http://schemas.microsoft.com/office/powerpoint/2010/main" val="321705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D3C26-B0C9-4F80-8F92-74EF40F81B95}"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63465-617C-4800-8D42-C171753D7B11}" type="slidenum">
              <a:rPr lang="en-US" smtClean="0"/>
              <a:t>‹#›</a:t>
            </a:fld>
            <a:endParaRPr lang="en-US"/>
          </a:p>
        </p:txBody>
      </p:sp>
    </p:spTree>
    <p:extLst>
      <p:ext uri="{BB962C8B-B14F-4D97-AF65-F5344CB8AC3E}">
        <p14:creationId xmlns:p14="http://schemas.microsoft.com/office/powerpoint/2010/main" val="242013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D3C26-B0C9-4F80-8F92-74EF40F81B95}"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63465-617C-4800-8D42-C171753D7B11}" type="slidenum">
              <a:rPr lang="en-US" smtClean="0"/>
              <a:t>‹#›</a:t>
            </a:fld>
            <a:endParaRPr lang="en-US"/>
          </a:p>
        </p:txBody>
      </p:sp>
    </p:spTree>
    <p:extLst>
      <p:ext uri="{BB962C8B-B14F-4D97-AF65-F5344CB8AC3E}">
        <p14:creationId xmlns:p14="http://schemas.microsoft.com/office/powerpoint/2010/main" val="782652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6D3C26-B0C9-4F80-8F92-74EF40F81B95}"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63465-617C-4800-8D42-C171753D7B1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2746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6D3C26-B0C9-4F80-8F92-74EF40F81B95}"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C63465-617C-4800-8D42-C171753D7B11}" type="slidenum">
              <a:rPr lang="en-US" smtClean="0"/>
              <a:t>‹#›</a:t>
            </a:fld>
            <a:endParaRPr lang="en-US"/>
          </a:p>
        </p:txBody>
      </p:sp>
    </p:spTree>
    <p:extLst>
      <p:ext uri="{BB962C8B-B14F-4D97-AF65-F5344CB8AC3E}">
        <p14:creationId xmlns:p14="http://schemas.microsoft.com/office/powerpoint/2010/main" val="29860230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6D3C26-B0C9-4F80-8F92-74EF40F81B95}"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C63465-617C-4800-8D42-C171753D7B11}" type="slidenum">
              <a:rPr lang="en-US" smtClean="0"/>
              <a:t>‹#›</a:t>
            </a:fld>
            <a:endParaRPr lang="en-US"/>
          </a:p>
        </p:txBody>
      </p:sp>
    </p:spTree>
    <p:extLst>
      <p:ext uri="{BB962C8B-B14F-4D97-AF65-F5344CB8AC3E}">
        <p14:creationId xmlns:p14="http://schemas.microsoft.com/office/powerpoint/2010/main" val="35767904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6D3C26-B0C9-4F80-8F92-74EF40F81B95}"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C63465-617C-4800-8D42-C171753D7B11}" type="slidenum">
              <a:rPr lang="en-US" smtClean="0"/>
              <a:t>‹#›</a:t>
            </a:fld>
            <a:endParaRPr lang="en-US"/>
          </a:p>
        </p:txBody>
      </p:sp>
    </p:spTree>
    <p:extLst>
      <p:ext uri="{BB962C8B-B14F-4D97-AF65-F5344CB8AC3E}">
        <p14:creationId xmlns:p14="http://schemas.microsoft.com/office/powerpoint/2010/main" val="2118857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96D3C26-B0C9-4F80-8F92-74EF40F81B95}" type="datetimeFigureOut">
              <a:rPr lang="en-US" smtClean="0"/>
              <a:t>12/2/2017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7C63465-617C-4800-8D42-C171753D7B11}" type="slidenum">
              <a:rPr lang="en-US" smtClean="0"/>
              <a:t>‹#›</a:t>
            </a:fld>
            <a:endParaRPr lang="en-US"/>
          </a:p>
        </p:txBody>
      </p:sp>
    </p:spTree>
    <p:extLst>
      <p:ext uri="{BB962C8B-B14F-4D97-AF65-F5344CB8AC3E}">
        <p14:creationId xmlns:p14="http://schemas.microsoft.com/office/powerpoint/2010/main" val="2517584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96D3C26-B0C9-4F80-8F92-74EF40F81B95}" type="datetimeFigureOut">
              <a:rPr lang="en-US" smtClean="0"/>
              <a:t>12/2/2017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C63465-617C-4800-8D42-C171753D7B11}" type="slidenum">
              <a:rPr lang="en-US" smtClean="0"/>
              <a:t>‹#›</a:t>
            </a:fld>
            <a:endParaRPr lang="en-US"/>
          </a:p>
        </p:txBody>
      </p:sp>
    </p:spTree>
    <p:extLst>
      <p:ext uri="{BB962C8B-B14F-4D97-AF65-F5344CB8AC3E}">
        <p14:creationId xmlns:p14="http://schemas.microsoft.com/office/powerpoint/2010/main" val="22438540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96D3C26-B0C9-4F80-8F92-74EF40F81B95}"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C63465-617C-4800-8D42-C171753D7B11}" type="slidenum">
              <a:rPr lang="en-US" smtClean="0"/>
              <a:t>‹#›</a:t>
            </a:fld>
            <a:endParaRPr lang="en-US"/>
          </a:p>
        </p:txBody>
      </p:sp>
    </p:spTree>
    <p:extLst>
      <p:ext uri="{BB962C8B-B14F-4D97-AF65-F5344CB8AC3E}">
        <p14:creationId xmlns:p14="http://schemas.microsoft.com/office/powerpoint/2010/main" val="4150835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96D3C26-B0C9-4F80-8F92-74EF40F81B95}" type="datetimeFigureOut">
              <a:rPr lang="en-US" smtClean="0"/>
              <a:t>12/2/2017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7C63465-617C-4800-8D42-C171753D7B1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4854816"/>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AB7758C-52F3-4D76-8B0E-775D95EA5297}"/>
              </a:ext>
            </a:extLst>
          </p:cNvPr>
          <p:cNvSpPr>
            <a:spLocks noGrp="1"/>
          </p:cNvSpPr>
          <p:nvPr>
            <p:ph type="title"/>
          </p:nvPr>
        </p:nvSpPr>
        <p:spPr>
          <a:xfrm>
            <a:off x="85725" y="-1"/>
            <a:ext cx="12039600" cy="5600700"/>
          </a:xfrm>
          <a:solidFill>
            <a:schemeClr val="tx1"/>
          </a:solidFill>
        </p:spPr>
        <p:txBody>
          <a:bodyPr anchor="t" anchorCtr="0">
            <a:normAutofit/>
          </a:bodyPr>
          <a:lstStyle/>
          <a:p>
            <a:r>
              <a:rPr lang="en-US" sz="3600" dirty="0">
                <a:solidFill>
                  <a:schemeClr val="bg1"/>
                </a:solidFill>
              </a:rPr>
              <a:t>“And to the angel of the church in Smyrna write, ‘These things says the First and the Last, who was dead, and came to life: ‘I know your works, tribulation, and poverty (but you are rich); and I know the blasphemy of those who say they are Jews and are not, but are a synagogue of Satan. Do not fear any of those things which you are about to suffer. Indeed, the devil is about to throw some of you into prison, that you may be tested, and you will have tribulation ten days. Be faithful until death, and I will give you the crown of life.’ He who has an ear, let him hear what the Spirit says to the churches. He who overcomes shall not be hurt by the second death.”</a:t>
            </a:r>
          </a:p>
        </p:txBody>
      </p:sp>
      <p:sp>
        <p:nvSpPr>
          <p:cNvPr id="7" name="Text Placeholder 6">
            <a:extLst>
              <a:ext uri="{FF2B5EF4-FFF2-40B4-BE49-F238E27FC236}">
                <a16:creationId xmlns:a16="http://schemas.microsoft.com/office/drawing/2014/main" id="{8B94CBEF-B784-4FC5-88CF-CEE49F6E15BD}"/>
              </a:ext>
            </a:extLst>
          </p:cNvPr>
          <p:cNvSpPr>
            <a:spLocks noGrp="1"/>
          </p:cNvSpPr>
          <p:nvPr>
            <p:ph type="body" idx="1"/>
          </p:nvPr>
        </p:nvSpPr>
        <p:spPr>
          <a:xfrm>
            <a:off x="0" y="5600699"/>
            <a:ext cx="12192000" cy="885825"/>
          </a:xfrm>
        </p:spPr>
        <p:txBody>
          <a:bodyPr>
            <a:normAutofit/>
          </a:bodyPr>
          <a:lstStyle/>
          <a:p>
            <a:pPr algn="ctr"/>
            <a:r>
              <a:rPr lang="en-US" sz="4800" b="1" dirty="0">
                <a:solidFill>
                  <a:srgbClr val="92D050"/>
                </a:solidFill>
              </a:rPr>
              <a:t>Scripture Reading - Revelation 2:8-11</a:t>
            </a:r>
          </a:p>
        </p:txBody>
      </p:sp>
    </p:spTree>
    <p:extLst>
      <p:ext uri="{BB962C8B-B14F-4D97-AF65-F5344CB8AC3E}">
        <p14:creationId xmlns:p14="http://schemas.microsoft.com/office/powerpoint/2010/main" val="33413760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Fear of Hell</a:t>
            </a:r>
          </a:p>
          <a:p>
            <a:endParaRPr lang="en-US" sz="4800" dirty="0">
              <a:solidFill>
                <a:schemeClr val="accent1"/>
              </a:solidFill>
            </a:endParaRPr>
          </a:p>
          <a:p>
            <a:r>
              <a:rPr lang="en-US" sz="4800" dirty="0">
                <a:solidFill>
                  <a:schemeClr val="accent1"/>
                </a:solidFill>
              </a:rPr>
              <a:t>Hope of Heaven</a:t>
            </a:r>
          </a:p>
          <a:p>
            <a:endParaRPr lang="en-US" sz="4800" dirty="0">
              <a:solidFill>
                <a:schemeClr val="accent1"/>
              </a:solidFill>
            </a:endParaRPr>
          </a:p>
          <a:p>
            <a:r>
              <a:rPr lang="en-US" sz="4800" dirty="0">
                <a:solidFill>
                  <a:schemeClr val="accent1"/>
                </a:solidFill>
              </a:rPr>
              <a:t>Who God Is</a:t>
            </a:r>
          </a:p>
          <a:p>
            <a:endParaRPr lang="en-US" sz="4800" dirty="0"/>
          </a:p>
          <a:p>
            <a:endParaRPr lang="en-US" dirty="0"/>
          </a:p>
        </p:txBody>
      </p:sp>
    </p:spTree>
    <p:extLst>
      <p:ext uri="{BB962C8B-B14F-4D97-AF65-F5344CB8AC3E}">
        <p14:creationId xmlns:p14="http://schemas.microsoft.com/office/powerpoint/2010/main" val="331115258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Who God Is</a:t>
            </a:r>
          </a:p>
          <a:p>
            <a:endParaRPr lang="en-US" sz="4000" dirty="0"/>
          </a:p>
          <a:p>
            <a:r>
              <a:rPr lang="en-US" sz="4000" dirty="0"/>
              <a:t>“For since the creation of the world His invisible attributes are clearly seen, being understood by the things that are made, even His eternal power and Godhead, so that they are without excuse …” (Romans 1:20)</a:t>
            </a:r>
          </a:p>
          <a:p>
            <a:endParaRPr lang="en-US" dirty="0"/>
          </a:p>
        </p:txBody>
      </p:sp>
    </p:spTree>
    <p:extLst>
      <p:ext uri="{BB962C8B-B14F-4D97-AF65-F5344CB8AC3E}">
        <p14:creationId xmlns:p14="http://schemas.microsoft.com/office/powerpoint/2010/main" val="14038266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Who God Is</a:t>
            </a:r>
          </a:p>
          <a:p>
            <a:endParaRPr lang="en-US" sz="4000" dirty="0"/>
          </a:p>
          <a:p>
            <a:r>
              <a:rPr lang="en-US" sz="4000" dirty="0"/>
              <a:t>“Oh, taste and see that the LORD is good; Blessed is the man who trusts in Him!”  (Psalms 34:8)</a:t>
            </a:r>
          </a:p>
          <a:p>
            <a:r>
              <a:rPr lang="en-US" sz="4000" dirty="0"/>
              <a:t>“Or do you despise the riches of His goodness, forbearance, and longsuffering, not knowing that the goodness of God leads you to repentance?” (Romans 2:4)</a:t>
            </a:r>
          </a:p>
          <a:p>
            <a:endParaRPr lang="en-US" dirty="0"/>
          </a:p>
        </p:txBody>
      </p:sp>
    </p:spTree>
    <p:extLst>
      <p:ext uri="{BB962C8B-B14F-4D97-AF65-F5344CB8AC3E}">
        <p14:creationId xmlns:p14="http://schemas.microsoft.com/office/powerpoint/2010/main" val="37597631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fontScale="92500" lnSpcReduction="10000"/>
          </a:bodyPr>
          <a:lstStyle/>
          <a:p>
            <a:r>
              <a:rPr lang="en-US" sz="5200" dirty="0">
                <a:solidFill>
                  <a:schemeClr val="accent1"/>
                </a:solidFill>
              </a:rPr>
              <a:t>Who God Is</a:t>
            </a:r>
          </a:p>
          <a:p>
            <a:endParaRPr lang="en-US" sz="3500" dirty="0"/>
          </a:p>
          <a:p>
            <a:r>
              <a:rPr lang="en-US" sz="4000" dirty="0"/>
              <a:t>“He who does not love does not know God, for God is love.” (1 John 4:8)</a:t>
            </a:r>
          </a:p>
          <a:p>
            <a:r>
              <a:rPr lang="en-US" sz="4000" dirty="0"/>
              <a:t>“And we have known and believed the love that God has for us. God is love, and he who abides in love abides in God, and God in him. Love has been perfected among us in this: that we may have boldness in the day of judgment; because as He is, so are we in this world.” (1 John 4:16-17)</a:t>
            </a:r>
          </a:p>
          <a:p>
            <a:endParaRPr lang="en-US" dirty="0"/>
          </a:p>
        </p:txBody>
      </p:sp>
    </p:spTree>
    <p:extLst>
      <p:ext uri="{BB962C8B-B14F-4D97-AF65-F5344CB8AC3E}">
        <p14:creationId xmlns:p14="http://schemas.microsoft.com/office/powerpoint/2010/main" val="126675474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Fear of Hell</a:t>
            </a:r>
          </a:p>
          <a:p>
            <a:endParaRPr lang="en-US" sz="4800" dirty="0">
              <a:solidFill>
                <a:schemeClr val="accent1"/>
              </a:solidFill>
            </a:endParaRPr>
          </a:p>
          <a:p>
            <a:r>
              <a:rPr lang="en-US" sz="4800" dirty="0">
                <a:solidFill>
                  <a:schemeClr val="accent1"/>
                </a:solidFill>
              </a:rPr>
              <a:t>Hope of Heaven</a:t>
            </a:r>
          </a:p>
          <a:p>
            <a:endParaRPr lang="en-US" sz="4800" dirty="0">
              <a:solidFill>
                <a:schemeClr val="accent1"/>
              </a:solidFill>
            </a:endParaRPr>
          </a:p>
          <a:p>
            <a:r>
              <a:rPr lang="en-US" sz="4800" dirty="0">
                <a:solidFill>
                  <a:schemeClr val="accent1"/>
                </a:solidFill>
              </a:rPr>
              <a:t>Who God Is</a:t>
            </a:r>
          </a:p>
          <a:p>
            <a:endParaRPr lang="en-US" sz="4800" dirty="0">
              <a:solidFill>
                <a:schemeClr val="accent1"/>
              </a:solidFill>
            </a:endParaRPr>
          </a:p>
          <a:p>
            <a:r>
              <a:rPr lang="en-US" sz="4800" dirty="0">
                <a:solidFill>
                  <a:schemeClr val="accent1"/>
                </a:solidFill>
              </a:rPr>
              <a:t>God’s Grace</a:t>
            </a:r>
          </a:p>
          <a:p>
            <a:endParaRPr lang="en-US" dirty="0"/>
          </a:p>
        </p:txBody>
      </p:sp>
    </p:spTree>
    <p:extLst>
      <p:ext uri="{BB962C8B-B14F-4D97-AF65-F5344CB8AC3E}">
        <p14:creationId xmlns:p14="http://schemas.microsoft.com/office/powerpoint/2010/main" val="10971576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God’s Grace</a:t>
            </a:r>
          </a:p>
          <a:p>
            <a:endParaRPr lang="en-US" sz="4000" dirty="0"/>
          </a:p>
          <a:p>
            <a:r>
              <a:rPr lang="en-US" sz="4000" dirty="0"/>
              <a:t>“For the grace of God that brings salvation has appeared to all men, teaching us that, denying ungodliness and worldly lusts, we should live soberly, righteously, and godly in the present age …” (Titus 2:11-12)</a:t>
            </a:r>
          </a:p>
        </p:txBody>
      </p:sp>
    </p:spTree>
    <p:extLst>
      <p:ext uri="{BB962C8B-B14F-4D97-AF65-F5344CB8AC3E}">
        <p14:creationId xmlns:p14="http://schemas.microsoft.com/office/powerpoint/2010/main" val="13163065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God’s Grace</a:t>
            </a:r>
          </a:p>
          <a:p>
            <a:endParaRPr lang="en-US" sz="4000" dirty="0"/>
          </a:p>
          <a:p>
            <a:r>
              <a:rPr lang="en-US" sz="3800" dirty="0"/>
              <a:t>“For by grace you have been saved through faith, and that not of yourselves; it is the gift of God, not of works, lest anyone should boast. For we are His workmanship, created in Christ Jesus for good works, which God prepared beforehand that we should walk in them.”  (Ephesians 2:8-10)</a:t>
            </a:r>
          </a:p>
        </p:txBody>
      </p:sp>
    </p:spTree>
    <p:extLst>
      <p:ext uri="{BB962C8B-B14F-4D97-AF65-F5344CB8AC3E}">
        <p14:creationId xmlns:p14="http://schemas.microsoft.com/office/powerpoint/2010/main" val="40215800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God’s Grace</a:t>
            </a:r>
          </a:p>
          <a:p>
            <a:endParaRPr lang="en-US" sz="4000" dirty="0"/>
          </a:p>
          <a:p>
            <a:r>
              <a:rPr lang="en-US" sz="3200" dirty="0"/>
              <a:t>“But now the righteousness of God apart from the law is revealed, being witnessed by the Law and the Prophets, even the righteousness of God, through faith in Jesus Christ, to all and on all who believe. For there is no difference; for all have sinned and fall short of the glory of God, being justified freely by His grace through the redemption that is in Christ Jesus …” (Romans 3:21-24)</a:t>
            </a:r>
          </a:p>
        </p:txBody>
      </p:sp>
    </p:spTree>
    <p:extLst>
      <p:ext uri="{BB962C8B-B14F-4D97-AF65-F5344CB8AC3E}">
        <p14:creationId xmlns:p14="http://schemas.microsoft.com/office/powerpoint/2010/main" val="1589405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Fear of Hell</a:t>
            </a:r>
          </a:p>
          <a:p>
            <a:endParaRPr lang="en-US" sz="4800" dirty="0">
              <a:solidFill>
                <a:schemeClr val="accent1"/>
              </a:solidFill>
            </a:endParaRPr>
          </a:p>
          <a:p>
            <a:r>
              <a:rPr lang="en-US" sz="4800" dirty="0">
                <a:solidFill>
                  <a:schemeClr val="accent1"/>
                </a:solidFill>
              </a:rPr>
              <a:t>Hope of Heaven</a:t>
            </a:r>
          </a:p>
          <a:p>
            <a:endParaRPr lang="en-US" sz="4800" dirty="0">
              <a:solidFill>
                <a:schemeClr val="accent1"/>
              </a:solidFill>
            </a:endParaRPr>
          </a:p>
          <a:p>
            <a:r>
              <a:rPr lang="en-US" sz="4800" dirty="0">
                <a:solidFill>
                  <a:schemeClr val="accent1"/>
                </a:solidFill>
              </a:rPr>
              <a:t>Who God Is</a:t>
            </a:r>
          </a:p>
          <a:p>
            <a:endParaRPr lang="en-US" sz="4800" dirty="0">
              <a:solidFill>
                <a:schemeClr val="accent1"/>
              </a:solidFill>
            </a:endParaRPr>
          </a:p>
          <a:p>
            <a:r>
              <a:rPr lang="en-US" sz="4800" dirty="0">
                <a:solidFill>
                  <a:schemeClr val="accent1"/>
                </a:solidFill>
              </a:rPr>
              <a:t>God’s Grace</a:t>
            </a:r>
          </a:p>
          <a:p>
            <a:endParaRPr lang="en-US" dirty="0"/>
          </a:p>
        </p:txBody>
      </p:sp>
    </p:spTree>
    <p:extLst>
      <p:ext uri="{BB962C8B-B14F-4D97-AF65-F5344CB8AC3E}">
        <p14:creationId xmlns:p14="http://schemas.microsoft.com/office/powerpoint/2010/main" val="34962228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dirty="0"/>
              <a:t> </a:t>
            </a:r>
          </a:p>
        </p:txBody>
      </p:sp>
      <p:pic>
        <p:nvPicPr>
          <p:cNvPr id="5" name="Picture 4" descr="A close up of a sign&#10;&#10;Description generated with high confidence">
            <a:extLst>
              <a:ext uri="{FF2B5EF4-FFF2-40B4-BE49-F238E27FC236}">
                <a16:creationId xmlns:a16="http://schemas.microsoft.com/office/drawing/2014/main" id="{1A4D2AD4-09D2-4C03-A258-3285E35E11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9823" y="612905"/>
            <a:ext cx="7800546" cy="5202679"/>
          </a:xfrm>
          <a:prstGeom prst="rect">
            <a:avLst/>
          </a:prstGeom>
        </p:spPr>
      </p:pic>
    </p:spTree>
    <p:extLst>
      <p:ext uri="{BB962C8B-B14F-4D97-AF65-F5344CB8AC3E}">
        <p14:creationId xmlns:p14="http://schemas.microsoft.com/office/powerpoint/2010/main" val="26354801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1397-0622-41C0-B730-04219D322979}"/>
              </a:ext>
            </a:extLst>
          </p:cNvPr>
          <p:cNvSpPr>
            <a:spLocks noGrp="1"/>
          </p:cNvSpPr>
          <p:nvPr>
            <p:ph type="ctrTitle"/>
          </p:nvPr>
        </p:nvSpPr>
        <p:spPr>
          <a:xfrm>
            <a:off x="0" y="76201"/>
            <a:ext cx="12192000" cy="1409700"/>
          </a:xfrm>
        </p:spPr>
        <p:txBody>
          <a:bodyPr>
            <a:normAutofit/>
          </a:bodyPr>
          <a:lstStyle/>
          <a:p>
            <a:pPr algn="ctr"/>
            <a:r>
              <a:rPr lang="en-US" sz="6600" dirty="0">
                <a:solidFill>
                  <a:schemeClr val="bg1"/>
                </a:solidFill>
                <a:latin typeface="Lucida Sans" panose="020B0602040502020204" pitchFamily="34" charset="0"/>
                <a:cs typeface="Lucida Sans" panose="020B0602040502020204" pitchFamily="34" charset="0"/>
              </a:rPr>
              <a:t>What Makes Me Want To Be</a:t>
            </a:r>
          </a:p>
        </p:txBody>
      </p:sp>
      <p:sp>
        <p:nvSpPr>
          <p:cNvPr id="3" name="Subtitle 2">
            <a:extLst>
              <a:ext uri="{FF2B5EF4-FFF2-40B4-BE49-F238E27FC236}">
                <a16:creationId xmlns:a16="http://schemas.microsoft.com/office/drawing/2014/main" id="{D40122E0-CDF7-48F2-B7BE-CBD1885E0626}"/>
              </a:ext>
            </a:extLst>
          </p:cNvPr>
          <p:cNvSpPr>
            <a:spLocks noGrp="1"/>
          </p:cNvSpPr>
          <p:nvPr>
            <p:ph type="subTitle" idx="1"/>
          </p:nvPr>
        </p:nvSpPr>
        <p:spPr>
          <a:xfrm>
            <a:off x="9429750" y="1485901"/>
            <a:ext cx="2762250" cy="1884362"/>
          </a:xfrm>
        </p:spPr>
        <p:txBody>
          <a:bodyPr>
            <a:noAutofit/>
          </a:bodyPr>
          <a:lstStyle/>
          <a:p>
            <a:r>
              <a:rPr lang="en-US" sz="17500" b="1" dirty="0">
                <a:solidFill>
                  <a:schemeClr val="tx1"/>
                </a:solidFill>
                <a:latin typeface="Edwardian Script ITC" panose="030303020407070D0804" pitchFamily="66" charset="0"/>
              </a:rPr>
              <a:t>?</a:t>
            </a:r>
          </a:p>
        </p:txBody>
      </p:sp>
    </p:spTree>
    <p:extLst>
      <p:ext uri="{BB962C8B-B14F-4D97-AF65-F5344CB8AC3E}">
        <p14:creationId xmlns:p14="http://schemas.microsoft.com/office/powerpoint/2010/main" val="4584547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Fear of Hell</a:t>
            </a:r>
          </a:p>
          <a:p>
            <a:endParaRPr lang="en-US" sz="3200" dirty="0"/>
          </a:p>
          <a:p>
            <a:r>
              <a:rPr lang="en-US" sz="4000" dirty="0"/>
              <a:t>“But for the cowardly and unbelieving and abominable and murderers and immoral persons and sorcerers and idolaters and all liars, their part will be in the lake that burns with fire and brimstone, which is the second death.” (Revelation 21:8)</a:t>
            </a:r>
          </a:p>
          <a:p>
            <a:endParaRPr lang="en-US" dirty="0"/>
          </a:p>
        </p:txBody>
      </p:sp>
    </p:spTree>
    <p:extLst>
      <p:ext uri="{BB962C8B-B14F-4D97-AF65-F5344CB8AC3E}">
        <p14:creationId xmlns:p14="http://schemas.microsoft.com/office/powerpoint/2010/main" val="2834223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Fear of Hell</a:t>
            </a:r>
          </a:p>
          <a:p>
            <a:endParaRPr lang="en-US" sz="4000" dirty="0"/>
          </a:p>
          <a:p>
            <a:r>
              <a:rPr lang="en-US" sz="3900" dirty="0"/>
              <a:t>“These will pay the penalty of eternal destruction, away from the presence of the Lord and from the glory of His power, when He comes to be glorified in His saints on that day, and to be marveled at among all who have believed—for our testimony to you was believed.” (2 Thessalonians 1:9-10)</a:t>
            </a:r>
          </a:p>
          <a:p>
            <a:endParaRPr lang="en-US" dirty="0"/>
          </a:p>
        </p:txBody>
      </p:sp>
    </p:spTree>
    <p:extLst>
      <p:ext uri="{BB962C8B-B14F-4D97-AF65-F5344CB8AC3E}">
        <p14:creationId xmlns:p14="http://schemas.microsoft.com/office/powerpoint/2010/main" val="38945390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Fear of Hell</a:t>
            </a:r>
          </a:p>
          <a:p>
            <a:endParaRPr lang="en-US" sz="4000" dirty="0"/>
          </a:p>
          <a:p>
            <a:r>
              <a:rPr lang="en-US" sz="4000" dirty="0"/>
              <a:t>“If your hand causes you to sin, cut it off. It is better for you to enter into life maimed, rather than having two hands, to go to hell, into the fire that shall never be quenched— where ‘THEIR WORM DOES NOT DIE AND THE FIRE IS NOT QUENCHED.’”    (Mark 9:43-44)</a:t>
            </a:r>
          </a:p>
          <a:p>
            <a:endParaRPr lang="en-US" dirty="0"/>
          </a:p>
        </p:txBody>
      </p:sp>
    </p:spTree>
    <p:extLst>
      <p:ext uri="{BB962C8B-B14F-4D97-AF65-F5344CB8AC3E}">
        <p14:creationId xmlns:p14="http://schemas.microsoft.com/office/powerpoint/2010/main" val="28168293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Fear of Hell</a:t>
            </a:r>
          </a:p>
          <a:p>
            <a:endParaRPr lang="en-US" sz="4800" dirty="0">
              <a:solidFill>
                <a:schemeClr val="accent1"/>
              </a:solidFill>
            </a:endParaRPr>
          </a:p>
          <a:p>
            <a:r>
              <a:rPr lang="en-US" sz="4800" dirty="0">
                <a:solidFill>
                  <a:schemeClr val="accent1"/>
                </a:solidFill>
              </a:rPr>
              <a:t>Hope of Heaven</a:t>
            </a:r>
          </a:p>
          <a:p>
            <a:endParaRPr lang="en-US" sz="4800" dirty="0"/>
          </a:p>
          <a:p>
            <a:endParaRPr lang="en-US" dirty="0"/>
          </a:p>
        </p:txBody>
      </p:sp>
    </p:spTree>
    <p:extLst>
      <p:ext uri="{BB962C8B-B14F-4D97-AF65-F5344CB8AC3E}">
        <p14:creationId xmlns:p14="http://schemas.microsoft.com/office/powerpoint/2010/main" val="53185648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Hope of Heaven</a:t>
            </a:r>
          </a:p>
          <a:p>
            <a:endParaRPr lang="en-US" sz="4000" dirty="0"/>
          </a:p>
          <a:p>
            <a:r>
              <a:rPr lang="en-US" sz="4000" dirty="0"/>
              <a:t>“And God will wipe away every tear from their eyes; there shall be no more death, nor sorrow, nor crying. There shall be no more pain, for the former things have passed away.” (Revelation 21:4)</a:t>
            </a:r>
          </a:p>
          <a:p>
            <a:endParaRPr lang="en-US" dirty="0"/>
          </a:p>
        </p:txBody>
      </p:sp>
    </p:spTree>
    <p:extLst>
      <p:ext uri="{BB962C8B-B14F-4D97-AF65-F5344CB8AC3E}">
        <p14:creationId xmlns:p14="http://schemas.microsoft.com/office/powerpoint/2010/main" val="27135809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Hope of Heaven</a:t>
            </a:r>
          </a:p>
          <a:p>
            <a:endParaRPr lang="en-US" sz="4000" dirty="0"/>
          </a:p>
          <a:p>
            <a:r>
              <a:rPr lang="en-US" sz="4000" dirty="0"/>
              <a:t>“In My Father's house are many mansions; if it were not so, I would have told you. I go to prepare a place for you. And if I go and prepare a place for you, I will come again and receive you to Myself; that where I am, there you may be also.”          (John 14:2-3)</a:t>
            </a:r>
          </a:p>
          <a:p>
            <a:endParaRPr lang="en-US" dirty="0"/>
          </a:p>
        </p:txBody>
      </p:sp>
    </p:spTree>
    <p:extLst>
      <p:ext uri="{BB962C8B-B14F-4D97-AF65-F5344CB8AC3E}">
        <p14:creationId xmlns:p14="http://schemas.microsoft.com/office/powerpoint/2010/main" val="4741813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C15B19B-E7BB-4060-B12F-3CDA8EF16A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9F09C252-16FE-4557-AD6D-BB5CA773496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69FD75-D706-4AE0-9B79-91075C2E2453}"/>
              </a:ext>
            </a:extLst>
          </p:cNvPr>
          <p:cNvSpPr>
            <a:spLocks noGrp="1"/>
          </p:cNvSpPr>
          <p:nvPr>
            <p:ph type="title"/>
          </p:nvPr>
        </p:nvSpPr>
        <p:spPr>
          <a:xfrm>
            <a:off x="87682" y="643466"/>
            <a:ext cx="3845487" cy="5225627"/>
          </a:xfrm>
        </p:spPr>
        <p:txBody>
          <a:bodyPr anchor="ctr">
            <a:normAutofit/>
          </a:bodyPr>
          <a:lstStyle/>
          <a:p>
            <a:pPr algn="ctr"/>
            <a:r>
              <a:rPr lang="en-US" sz="7200" dirty="0"/>
              <a:t>What Makes Me Want To Be Faithful?</a:t>
            </a:r>
          </a:p>
        </p:txBody>
      </p:sp>
      <p:sp>
        <p:nvSpPr>
          <p:cNvPr id="3" name="Content Placeholder 2">
            <a:extLst>
              <a:ext uri="{FF2B5EF4-FFF2-40B4-BE49-F238E27FC236}">
                <a16:creationId xmlns:a16="http://schemas.microsoft.com/office/drawing/2014/main" id="{CD7B9CC3-07E7-4F82-9C51-C97623A01F4E}"/>
              </a:ext>
            </a:extLst>
          </p:cNvPr>
          <p:cNvSpPr>
            <a:spLocks noGrp="1"/>
          </p:cNvSpPr>
          <p:nvPr>
            <p:ph idx="1"/>
          </p:nvPr>
        </p:nvSpPr>
        <p:spPr>
          <a:xfrm>
            <a:off x="4150938" y="0"/>
            <a:ext cx="7983911" cy="6336792"/>
          </a:xfrm>
          <a:solidFill>
            <a:schemeClr val="bg1"/>
          </a:solidFill>
        </p:spPr>
        <p:txBody>
          <a:bodyPr anchor="t" anchorCtr="0">
            <a:normAutofit/>
          </a:bodyPr>
          <a:lstStyle/>
          <a:p>
            <a:r>
              <a:rPr lang="en-US" sz="4800" dirty="0">
                <a:solidFill>
                  <a:schemeClr val="accent1"/>
                </a:solidFill>
              </a:rPr>
              <a:t>Hope of Heaven</a:t>
            </a:r>
          </a:p>
          <a:p>
            <a:endParaRPr lang="en-US" sz="4000" dirty="0"/>
          </a:p>
          <a:p>
            <a:r>
              <a:rPr lang="en-US" sz="4000" dirty="0"/>
              <a:t>“For our citizenship is in heaven, from which we also eagerly wait for the Savior, the Lord Jesus Christ, who will transform our lowly body that it may be conformed to His glorious body, according to the working by which He is able even to subdue all things to Himself.” (Philippians 3:20-21)</a:t>
            </a:r>
          </a:p>
          <a:p>
            <a:endParaRPr lang="en-US" dirty="0"/>
          </a:p>
        </p:txBody>
      </p:sp>
    </p:spTree>
    <p:extLst>
      <p:ext uri="{BB962C8B-B14F-4D97-AF65-F5344CB8AC3E}">
        <p14:creationId xmlns:p14="http://schemas.microsoft.com/office/powerpoint/2010/main" val="13496093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91</TotalTime>
  <Words>1092</Words>
  <Application>Microsoft Office PowerPoint</Application>
  <PresentationFormat>Widescreen</PresentationFormat>
  <Paragraphs>82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Edwardian Script ITC</vt:lpstr>
      <vt:lpstr>Lucida Sans</vt:lpstr>
      <vt:lpstr>Retrospect</vt:lpstr>
      <vt:lpstr>“And to the angel of the church in Smyrna write, ‘These things says the First and the Last, who was dead, and came to life: ‘I know your works, tribulation, and poverty (but you are rich); and I know the blasphemy of those who say they are Jews and are not, but are a synagogue of Satan. Do not fear any of those things which you are about to suffer. Indeed, the devil is about to throw some of you into prison, that you may be tested, and you will have tribulation ten days. Be faithful until death, and I will give you the crown of life.’ He who has an ear, let him hear what the Spirit says to the churches. He who overcomes shall not be hurt by the second death.”</vt:lpstr>
      <vt:lpstr>What Makes Me Want To Be</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lpstr>What Makes Me Want To Be Faithful?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Me Want To Be</dc:title>
  <dc:creator>Paul Adams</dc:creator>
  <cp:lastModifiedBy>Paul Adams</cp:lastModifiedBy>
  <cp:revision>9</cp:revision>
  <dcterms:created xsi:type="dcterms:W3CDTF">2017-12-02T14:43:01Z</dcterms:created>
  <dcterms:modified xsi:type="dcterms:W3CDTF">2017-12-02T16:14:48Z</dcterms:modified>
</cp:coreProperties>
</file>