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71" r:id="rId4"/>
    <p:sldId id="272" r:id="rId5"/>
    <p:sldId id="273" r:id="rId6"/>
    <p:sldId id="274" r:id="rId7"/>
    <p:sldId id="259" r:id="rId8"/>
    <p:sldId id="260" r:id="rId9"/>
    <p:sldId id="261" r:id="rId10"/>
    <p:sldId id="277" r:id="rId11"/>
    <p:sldId id="278" r:id="rId12"/>
    <p:sldId id="279" r:id="rId13"/>
    <p:sldId id="291" r:id="rId14"/>
    <p:sldId id="292" r:id="rId15"/>
    <p:sldId id="281" r:id="rId16"/>
    <p:sldId id="262" r:id="rId17"/>
    <p:sldId id="263" r:id="rId18"/>
    <p:sldId id="264" r:id="rId19"/>
    <p:sldId id="282" r:id="rId20"/>
    <p:sldId id="283" r:id="rId21"/>
    <p:sldId id="286" r:id="rId22"/>
    <p:sldId id="265" r:id="rId23"/>
    <p:sldId id="266" r:id="rId24"/>
    <p:sldId id="267" r:id="rId25"/>
    <p:sldId id="287" r:id="rId26"/>
    <p:sldId id="288" r:id="rId27"/>
    <p:sldId id="289" r:id="rId28"/>
    <p:sldId id="27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E625BD-1080-4F79-8DEF-C1F7FC5B190E}" v="233" dt="2018-04-29T03:19:26.9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744" y="1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101" y="5293518"/>
            <a:ext cx="12192124"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101" y="5293518"/>
            <a:ext cx="12192124"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1" y="5545933"/>
            <a:ext cx="12195177"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sz="1800" b="1"/>
          </a:p>
        </p:txBody>
      </p:sp>
      <p:sp>
        <p:nvSpPr>
          <p:cNvPr id="2" name="Title 1"/>
          <p:cNvSpPr>
            <a:spLocks noGrp="1"/>
          </p:cNvSpPr>
          <p:nvPr>
            <p:ph type="ctrTitle"/>
          </p:nvPr>
        </p:nvSpPr>
        <p:spPr>
          <a:xfrm>
            <a:off x="6096000" y="1676400"/>
            <a:ext cx="5181600" cy="1524000"/>
          </a:xfrm>
        </p:spPr>
        <p:txBody>
          <a:bodyPr anchor="b" anchorCtr="0"/>
          <a:lstStyle>
            <a:lvl1pPr algn="l">
              <a:defRPr/>
            </a:lvl1pPr>
          </a:lstStyle>
          <a:p>
            <a:r>
              <a:rPr lang="en-US"/>
              <a:t>Click to edit Master title style</a:t>
            </a:r>
            <a:endParaRPr lang="en-US" dirty="0"/>
          </a:p>
        </p:txBody>
      </p:sp>
      <p:sp>
        <p:nvSpPr>
          <p:cNvPr id="3" name="Subtitle 2"/>
          <p:cNvSpPr>
            <a:spLocks noGrp="1"/>
          </p:cNvSpPr>
          <p:nvPr>
            <p:ph type="subTitle" idx="1"/>
          </p:nvPr>
        </p:nvSpPr>
        <p:spPr>
          <a:xfrm>
            <a:off x="6096000" y="3203574"/>
            <a:ext cx="51816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Rectangle 9"/>
          <p:cNvSpPr/>
          <p:nvPr/>
        </p:nvSpPr>
        <p:spPr>
          <a:xfrm>
            <a:off x="0" y="5262466"/>
            <a:ext cx="12192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Freeform 10"/>
          <p:cNvSpPr/>
          <p:nvPr/>
        </p:nvSpPr>
        <p:spPr>
          <a:xfrm>
            <a:off x="173" y="5502670"/>
            <a:ext cx="12192088"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65702969-BB3E-43B6-862A-B0A7B2BF1B65}"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E7449B9-3A6C-4ED6-B6BB-93ECF6CF495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6"/>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reeform 7"/>
          <p:cNvSpPr/>
          <p:nvPr/>
        </p:nvSpPr>
        <p:spPr>
          <a:xfrm>
            <a:off x="2409853" y="6148043"/>
            <a:ext cx="978532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Freeform 8"/>
          <p:cNvSpPr/>
          <p:nvPr/>
        </p:nvSpPr>
        <p:spPr>
          <a:xfrm>
            <a:off x="-261" y="5412337"/>
            <a:ext cx="10140757"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Freeform 9"/>
          <p:cNvSpPr/>
          <p:nvPr/>
        </p:nvSpPr>
        <p:spPr>
          <a:xfrm>
            <a:off x="2240967" y="6116508"/>
            <a:ext cx="9954208"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702969-BB3E-43B6-862A-B0A7B2BF1B65}"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449B9-3A6C-4ED6-B6BB-93ECF6CF495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6"/>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reeform 7"/>
          <p:cNvSpPr/>
          <p:nvPr/>
        </p:nvSpPr>
        <p:spPr>
          <a:xfrm>
            <a:off x="2409853" y="6148043"/>
            <a:ext cx="978532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Freeform 8"/>
          <p:cNvSpPr/>
          <p:nvPr/>
        </p:nvSpPr>
        <p:spPr>
          <a:xfrm>
            <a:off x="-261" y="5412337"/>
            <a:ext cx="10140757"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Freeform 9"/>
          <p:cNvSpPr/>
          <p:nvPr/>
        </p:nvSpPr>
        <p:spPr>
          <a:xfrm>
            <a:off x="2240967" y="6116508"/>
            <a:ext cx="9954208"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702969-BB3E-43B6-862A-B0A7B2BF1B65}"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449B9-3A6C-4ED6-B6BB-93ECF6CF495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6"/>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reeform 7"/>
          <p:cNvSpPr/>
          <p:nvPr/>
        </p:nvSpPr>
        <p:spPr>
          <a:xfrm>
            <a:off x="2409853" y="6148043"/>
            <a:ext cx="978532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914400" y="1600201"/>
            <a:ext cx="103632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p:cNvSpPr/>
          <p:nvPr/>
        </p:nvSpPr>
        <p:spPr>
          <a:xfrm>
            <a:off x="-261" y="5412337"/>
            <a:ext cx="10140757"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Freeform 9"/>
          <p:cNvSpPr/>
          <p:nvPr/>
        </p:nvSpPr>
        <p:spPr>
          <a:xfrm>
            <a:off x="2240967" y="6116508"/>
            <a:ext cx="9954208"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65702969-BB3E-43B6-862A-B0A7B2BF1B65}"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449B9-3A6C-4ED6-B6BB-93ECF6CF495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1" y="5545933"/>
            <a:ext cx="12195177"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101" y="5293518"/>
            <a:ext cx="12192124"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101" y="5293518"/>
            <a:ext cx="12192124"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963084" y="3633788"/>
            <a:ext cx="10363200" cy="1362075"/>
          </a:xfrm>
        </p:spPr>
        <p:txBody>
          <a:bodyPr anchor="t"/>
          <a:lstStyle>
            <a:lvl1pPr algn="l">
              <a:defRPr sz="40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963084" y="2133601"/>
            <a:ext cx="103632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Rectangle 9"/>
          <p:cNvSpPr/>
          <p:nvPr/>
        </p:nvSpPr>
        <p:spPr>
          <a:xfrm>
            <a:off x="0" y="5262466"/>
            <a:ext cx="12192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Freeform 10"/>
          <p:cNvSpPr/>
          <p:nvPr/>
        </p:nvSpPr>
        <p:spPr>
          <a:xfrm>
            <a:off x="173" y="5502670"/>
            <a:ext cx="12192088"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65702969-BB3E-43B6-862A-B0A7B2BF1B65}" type="datetimeFigureOut">
              <a:rPr lang="en-US" smtClean="0"/>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7449B9-3A6C-4ED6-B6BB-93ECF6CF495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2409853" y="6148043"/>
            <a:ext cx="978532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Freeform 8"/>
          <p:cNvSpPr/>
          <p:nvPr/>
        </p:nvSpPr>
        <p:spPr>
          <a:xfrm>
            <a:off x="0" y="5457826"/>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a:t>Click to edit Master title style</a:t>
            </a:r>
          </a:p>
        </p:txBody>
      </p:sp>
      <p:sp>
        <p:nvSpPr>
          <p:cNvPr id="10" name="Freeform 9"/>
          <p:cNvSpPr/>
          <p:nvPr/>
        </p:nvSpPr>
        <p:spPr>
          <a:xfrm>
            <a:off x="-261" y="5412337"/>
            <a:ext cx="10140757"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Freeform 10"/>
          <p:cNvSpPr/>
          <p:nvPr/>
        </p:nvSpPr>
        <p:spPr>
          <a:xfrm>
            <a:off x="2240967" y="6116508"/>
            <a:ext cx="9954208"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Date Placeholder 4"/>
          <p:cNvSpPr>
            <a:spLocks noGrp="1"/>
          </p:cNvSpPr>
          <p:nvPr>
            <p:ph type="dt" sz="half" idx="10"/>
          </p:nvPr>
        </p:nvSpPr>
        <p:spPr/>
        <p:txBody>
          <a:bodyPr/>
          <a:lstStyle/>
          <a:p>
            <a:fld id="{65702969-BB3E-43B6-862A-B0A7B2BF1B65}"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449B9-3A6C-4ED6-B6BB-93ECF6CF495E}" type="slidenum">
              <a:rPr lang="en-US" smtClean="0"/>
              <a:t>‹#›</a:t>
            </a:fld>
            <a:endParaRPr lang="en-US"/>
          </a:p>
        </p:txBody>
      </p:sp>
      <p:sp>
        <p:nvSpPr>
          <p:cNvPr id="13" name="Content Placeholder 12"/>
          <p:cNvSpPr>
            <a:spLocks noGrp="1"/>
          </p:cNvSpPr>
          <p:nvPr>
            <p:ph sz="quarter" idx="13"/>
          </p:nvPr>
        </p:nvSpPr>
        <p:spPr>
          <a:xfrm>
            <a:off x="914400" y="1536192"/>
            <a:ext cx="48768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14"/>
          <p:cNvSpPr>
            <a:spLocks noGrp="1"/>
          </p:cNvSpPr>
          <p:nvPr>
            <p:ph sz="quarter" idx="14"/>
          </p:nvPr>
        </p:nvSpPr>
        <p:spPr>
          <a:xfrm>
            <a:off x="6400800" y="1536192"/>
            <a:ext cx="48768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2409853" y="6148043"/>
            <a:ext cx="978532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6"/>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535113"/>
            <a:ext cx="48768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400800" y="1535113"/>
            <a:ext cx="48768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Freeform 11"/>
          <p:cNvSpPr/>
          <p:nvPr/>
        </p:nvSpPr>
        <p:spPr>
          <a:xfrm>
            <a:off x="-261" y="5412337"/>
            <a:ext cx="10140757"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Freeform 12"/>
          <p:cNvSpPr/>
          <p:nvPr/>
        </p:nvSpPr>
        <p:spPr>
          <a:xfrm>
            <a:off x="2240967" y="6116508"/>
            <a:ext cx="9954208"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Date Placeholder 6"/>
          <p:cNvSpPr>
            <a:spLocks noGrp="1"/>
          </p:cNvSpPr>
          <p:nvPr>
            <p:ph type="dt" sz="half" idx="10"/>
          </p:nvPr>
        </p:nvSpPr>
        <p:spPr/>
        <p:txBody>
          <a:bodyPr/>
          <a:lstStyle/>
          <a:p>
            <a:fld id="{65702969-BB3E-43B6-862A-B0A7B2BF1B65}" type="datetimeFigureOut">
              <a:rPr lang="en-US" smtClean="0"/>
              <a:t>4/28/2018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7449B9-3A6C-4ED6-B6BB-93ECF6CF495E}" type="slidenum">
              <a:rPr lang="en-US" smtClean="0"/>
              <a:t>‹#›</a:t>
            </a:fld>
            <a:endParaRPr lang="en-US"/>
          </a:p>
        </p:txBody>
      </p:sp>
      <p:sp>
        <p:nvSpPr>
          <p:cNvPr id="15" name="Content Placeholder 14"/>
          <p:cNvSpPr>
            <a:spLocks noGrp="1"/>
          </p:cNvSpPr>
          <p:nvPr>
            <p:ph sz="quarter" idx="13"/>
          </p:nvPr>
        </p:nvSpPr>
        <p:spPr>
          <a:xfrm>
            <a:off x="914400" y="2209800"/>
            <a:ext cx="48768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6"/>
          <p:cNvSpPr>
            <a:spLocks noGrp="1"/>
          </p:cNvSpPr>
          <p:nvPr>
            <p:ph sz="quarter" idx="14"/>
          </p:nvPr>
        </p:nvSpPr>
        <p:spPr>
          <a:xfrm>
            <a:off x="6400800" y="2209800"/>
            <a:ext cx="48768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2" y="5010152"/>
            <a:ext cx="9918700"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Freeform 6"/>
          <p:cNvSpPr/>
          <p:nvPr/>
        </p:nvSpPr>
        <p:spPr>
          <a:xfrm>
            <a:off x="0" y="5731668"/>
            <a:ext cx="12196237"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a:t>Click to edit Master title style</a:t>
            </a:r>
          </a:p>
        </p:txBody>
      </p:sp>
      <p:sp>
        <p:nvSpPr>
          <p:cNvPr id="8" name="Freeform 7"/>
          <p:cNvSpPr/>
          <p:nvPr/>
        </p:nvSpPr>
        <p:spPr>
          <a:xfrm>
            <a:off x="1" y="4973411"/>
            <a:ext cx="10233156"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Freeform 8"/>
          <p:cNvSpPr/>
          <p:nvPr/>
        </p:nvSpPr>
        <p:spPr>
          <a:xfrm>
            <a:off x="-3176" y="5696242"/>
            <a:ext cx="12195176"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Date Placeholder 2"/>
          <p:cNvSpPr>
            <a:spLocks noGrp="1"/>
          </p:cNvSpPr>
          <p:nvPr>
            <p:ph type="dt" sz="half" idx="10"/>
          </p:nvPr>
        </p:nvSpPr>
        <p:spPr/>
        <p:txBody>
          <a:bodyPr/>
          <a:lstStyle/>
          <a:p>
            <a:fld id="{65702969-BB3E-43B6-862A-B0A7B2BF1B65}" type="datetimeFigureOut">
              <a:rPr lang="en-US" smtClean="0"/>
              <a:t>4/28/2018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7449B9-3A6C-4ED6-B6BB-93ECF6CF495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8"/>
            <a:ext cx="12196237"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4381499"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Freeform 6"/>
          <p:cNvSpPr/>
          <p:nvPr/>
        </p:nvSpPr>
        <p:spPr>
          <a:xfrm>
            <a:off x="-3176" y="5696242"/>
            <a:ext cx="12195176"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reeform 7"/>
          <p:cNvSpPr/>
          <p:nvPr/>
        </p:nvSpPr>
        <p:spPr>
          <a:xfrm>
            <a:off x="-261" y="5347021"/>
            <a:ext cx="4568308"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65702969-BB3E-43B6-862A-B0A7B2BF1B65}" type="datetimeFigureOut">
              <a:rPr lang="en-US" smtClean="0"/>
              <a:t>4/28/2018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7449B9-3A6C-4ED6-B6BB-93ECF6CF495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2" y="5010152"/>
            <a:ext cx="9918700"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Freeform 8"/>
          <p:cNvSpPr/>
          <p:nvPr/>
        </p:nvSpPr>
        <p:spPr>
          <a:xfrm>
            <a:off x="0" y="5731668"/>
            <a:ext cx="12196237"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902208" y="609600"/>
            <a:ext cx="4511040" cy="914400"/>
          </a:xfrm>
        </p:spPr>
        <p:txBody>
          <a:bodyPr anchor="b">
            <a:noAutofit/>
          </a:bodyPr>
          <a:lstStyle>
            <a:lvl1pPr algn="l">
              <a:defRPr sz="2200" b="0" i="0" cap="none" baseline="0">
                <a:solidFill>
                  <a:schemeClr val="tx2"/>
                </a:solidFill>
              </a:defRPr>
            </a:lvl1pPr>
          </a:lstStyle>
          <a:p>
            <a:r>
              <a:rPr lang="en-US"/>
              <a:t>Click to edit Master title style</a:t>
            </a:r>
            <a:endParaRPr lang="en-US" dirty="0"/>
          </a:p>
        </p:txBody>
      </p:sp>
      <p:sp>
        <p:nvSpPr>
          <p:cNvPr id="10" name="Freeform 9"/>
          <p:cNvSpPr/>
          <p:nvPr/>
        </p:nvSpPr>
        <p:spPr>
          <a:xfrm>
            <a:off x="1" y="4973411"/>
            <a:ext cx="10233156"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Freeform 10"/>
          <p:cNvSpPr/>
          <p:nvPr/>
        </p:nvSpPr>
        <p:spPr>
          <a:xfrm>
            <a:off x="-3176" y="5696242"/>
            <a:ext cx="12195176"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Date Placeholder 4"/>
          <p:cNvSpPr>
            <a:spLocks noGrp="1"/>
          </p:cNvSpPr>
          <p:nvPr>
            <p:ph type="dt" sz="half" idx="10"/>
          </p:nvPr>
        </p:nvSpPr>
        <p:spPr/>
        <p:txBody>
          <a:bodyPr/>
          <a:lstStyle/>
          <a:p>
            <a:fld id="{65702969-BB3E-43B6-862A-B0A7B2BF1B65}"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449B9-3A6C-4ED6-B6BB-93ECF6CF495E}" type="slidenum">
              <a:rPr lang="en-US" smtClean="0"/>
              <a:t>‹#›</a:t>
            </a:fld>
            <a:endParaRPr lang="en-US"/>
          </a:p>
        </p:txBody>
      </p:sp>
      <p:sp>
        <p:nvSpPr>
          <p:cNvPr id="13" name="Content Placeholder 12"/>
          <p:cNvSpPr>
            <a:spLocks noGrp="1"/>
          </p:cNvSpPr>
          <p:nvPr>
            <p:ph sz="quarter" idx="13"/>
          </p:nvPr>
        </p:nvSpPr>
        <p:spPr>
          <a:xfrm>
            <a:off x="6096000" y="609600"/>
            <a:ext cx="51816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13"/>
          <p:cNvSpPr>
            <a:spLocks noGrp="1"/>
          </p:cNvSpPr>
          <p:nvPr>
            <p:ph type="body" sz="quarter" idx="14"/>
          </p:nvPr>
        </p:nvSpPr>
        <p:spPr>
          <a:xfrm>
            <a:off x="901699" y="1527048"/>
            <a:ext cx="451104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2409853" y="6148043"/>
            <a:ext cx="978532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6"/>
            <a:ext cx="9652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6096000" y="609601"/>
            <a:ext cx="51816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reeform 9"/>
          <p:cNvSpPr/>
          <p:nvPr/>
        </p:nvSpPr>
        <p:spPr>
          <a:xfrm>
            <a:off x="-261" y="5412337"/>
            <a:ext cx="10140757"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Freeform 10"/>
          <p:cNvSpPr/>
          <p:nvPr/>
        </p:nvSpPr>
        <p:spPr>
          <a:xfrm>
            <a:off x="2240967" y="6116508"/>
            <a:ext cx="9954208"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Date Placeholder 4"/>
          <p:cNvSpPr>
            <a:spLocks noGrp="1"/>
          </p:cNvSpPr>
          <p:nvPr>
            <p:ph type="dt" sz="half" idx="10"/>
          </p:nvPr>
        </p:nvSpPr>
        <p:spPr/>
        <p:txBody>
          <a:bodyPr/>
          <a:lstStyle/>
          <a:p>
            <a:fld id="{65702969-BB3E-43B6-862A-B0A7B2BF1B65}" type="datetimeFigureOut">
              <a:rPr lang="en-US" smtClean="0"/>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7449B9-3A6C-4ED6-B6BB-93ECF6CF495E}" type="slidenum">
              <a:rPr lang="en-US" smtClean="0"/>
              <a:t>‹#›</a:t>
            </a:fld>
            <a:endParaRPr lang="en-US"/>
          </a:p>
        </p:txBody>
      </p:sp>
      <p:sp>
        <p:nvSpPr>
          <p:cNvPr id="14" name="Title 1"/>
          <p:cNvSpPr>
            <a:spLocks noGrp="1"/>
          </p:cNvSpPr>
          <p:nvPr>
            <p:ph type="title"/>
          </p:nvPr>
        </p:nvSpPr>
        <p:spPr>
          <a:xfrm>
            <a:off x="902208" y="609600"/>
            <a:ext cx="4511040" cy="914400"/>
          </a:xfrm>
        </p:spPr>
        <p:txBody>
          <a:bodyPr anchor="b">
            <a:noAutofit/>
          </a:bodyPr>
          <a:lstStyle>
            <a:lvl1pPr algn="l">
              <a:defRPr sz="2200" b="0" i="0" cap="none" baseline="0">
                <a:solidFill>
                  <a:schemeClr val="tx2"/>
                </a:solidFill>
              </a:defRPr>
            </a:lvl1pPr>
          </a:lstStyle>
          <a:p>
            <a:r>
              <a:rPr lang="en-US"/>
              <a:t>Click to edit Master title style</a:t>
            </a:r>
            <a:endParaRPr lang="en-US" dirty="0"/>
          </a:p>
        </p:txBody>
      </p:sp>
      <p:sp>
        <p:nvSpPr>
          <p:cNvPr id="15" name="Text Placeholder 14"/>
          <p:cNvSpPr>
            <a:spLocks noGrp="1"/>
          </p:cNvSpPr>
          <p:nvPr>
            <p:ph type="body" sz="quarter" idx="14"/>
          </p:nvPr>
        </p:nvSpPr>
        <p:spPr>
          <a:xfrm>
            <a:off x="902209" y="1524000"/>
            <a:ext cx="4508500"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914400" y="274638"/>
            <a:ext cx="10363200" cy="1143000"/>
          </a:xfrm>
          <a:prstGeom prst="rect">
            <a:avLst/>
          </a:prstGeom>
        </p:spPr>
        <p:txBody>
          <a:bodyPr vert="horz" lIns="0" tIns="45720" rIns="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4400" y="1600201"/>
            <a:ext cx="10363200" cy="4525963"/>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34400" y="6416676"/>
            <a:ext cx="26416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65702969-BB3E-43B6-862A-B0A7B2BF1B65}" type="datetimeFigureOut">
              <a:rPr lang="en-US" smtClean="0"/>
              <a:t>4/28/2018</a:t>
            </a:fld>
            <a:endParaRPr lang="en-US"/>
          </a:p>
        </p:txBody>
      </p:sp>
      <p:sp>
        <p:nvSpPr>
          <p:cNvPr id="5" name="Footer Placeholder 4"/>
          <p:cNvSpPr>
            <a:spLocks noGrp="1"/>
          </p:cNvSpPr>
          <p:nvPr>
            <p:ph type="ftr" sz="quarter" idx="3"/>
          </p:nvPr>
        </p:nvSpPr>
        <p:spPr>
          <a:xfrm>
            <a:off x="304800" y="6416676"/>
            <a:ext cx="38608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11277600" y="6416676"/>
            <a:ext cx="609600" cy="365125"/>
          </a:xfrm>
          <a:prstGeom prst="rect">
            <a:avLst/>
          </a:prstGeom>
        </p:spPr>
        <p:txBody>
          <a:bodyPr vert="horz" lIns="0" tIns="45720" rIns="0" bIns="0" rtlCol="0" anchor="b" anchorCtr="0"/>
          <a:lstStyle>
            <a:lvl1pPr algn="r">
              <a:defRPr sz="1100" b="1" baseline="0">
                <a:solidFill>
                  <a:srgbClr val="4D4D4D"/>
                </a:solidFill>
              </a:defRPr>
            </a:lvl1pPr>
          </a:lstStyle>
          <a:p>
            <a:fld id="{1E7449B9-3A6C-4ED6-B6BB-93ECF6CF495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endParaRPr lang="en-US" sz="3200" dirty="0"/>
          </a:p>
        </p:txBody>
      </p:sp>
    </p:spTree>
    <p:extLst>
      <p:ext uri="{BB962C8B-B14F-4D97-AF65-F5344CB8AC3E}">
        <p14:creationId xmlns:p14="http://schemas.microsoft.com/office/powerpoint/2010/main" val="557233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Positive and Negative Influence</a:t>
            </a:r>
          </a:p>
          <a:p>
            <a:pPr marL="68580" indent="0" algn="ctr">
              <a:buNone/>
            </a:pPr>
            <a:endParaRPr lang="en-US" sz="3200" dirty="0"/>
          </a:p>
          <a:p>
            <a:pPr marL="68580" indent="0" algn="ctr">
              <a:buNone/>
            </a:pPr>
            <a:r>
              <a:rPr lang="en-US" sz="3200" dirty="0"/>
              <a:t>Pharisees – Matthew 23:13</a:t>
            </a:r>
          </a:p>
          <a:p>
            <a:pPr marL="68580" indent="0" algn="ctr">
              <a:buNone/>
            </a:pPr>
            <a:r>
              <a:rPr lang="en-US" sz="3200" dirty="0"/>
              <a:t>“But woe to you, scribes and Pharisees, hypocrites! For you shut up the kingdom of heaven against men; for you neither go in yourselves, nor do you allow those who are entering to go in.”</a:t>
            </a:r>
          </a:p>
        </p:txBody>
      </p:sp>
    </p:spTree>
    <p:extLst>
      <p:ext uri="{BB962C8B-B14F-4D97-AF65-F5344CB8AC3E}">
        <p14:creationId xmlns:p14="http://schemas.microsoft.com/office/powerpoint/2010/main" val="1855954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Positive and Negative Influence</a:t>
            </a:r>
          </a:p>
          <a:p>
            <a:pPr marL="68580" indent="0" algn="ctr">
              <a:buNone/>
            </a:pPr>
            <a:endParaRPr lang="en-US" sz="3200" dirty="0"/>
          </a:p>
          <a:p>
            <a:pPr marL="68580" indent="0" algn="ctr">
              <a:buNone/>
            </a:pPr>
            <a:r>
              <a:rPr lang="en-US" sz="3200" dirty="0"/>
              <a:t>“Jezebel” at Thyatira – Revelation 2:20</a:t>
            </a:r>
          </a:p>
          <a:p>
            <a:pPr marL="68580" indent="0" algn="ctr">
              <a:buNone/>
            </a:pPr>
            <a:r>
              <a:rPr lang="en-US" sz="3200" dirty="0"/>
              <a:t>“Nevertheless I have a few things against you, because you allow that woman Jezebel, who calls herself a prophetess, to teach and seduce My servants to                 	commit sexual immorality and eat things 							sacrificed to idols.”</a:t>
            </a:r>
          </a:p>
        </p:txBody>
      </p:sp>
    </p:spTree>
    <p:extLst>
      <p:ext uri="{BB962C8B-B14F-4D97-AF65-F5344CB8AC3E}">
        <p14:creationId xmlns:p14="http://schemas.microsoft.com/office/powerpoint/2010/main" val="1855954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Positive and Negative Influence</a:t>
            </a:r>
          </a:p>
          <a:p>
            <a:pPr marL="68580" indent="0" algn="ctr">
              <a:buNone/>
            </a:pPr>
            <a:endParaRPr lang="en-US" sz="3200" dirty="0"/>
          </a:p>
          <a:p>
            <a:pPr marL="68580" indent="0" algn="ctr">
              <a:buNone/>
            </a:pPr>
            <a:r>
              <a:rPr lang="en-US" sz="3200" dirty="0"/>
              <a:t>1 Corinthians 15:33</a:t>
            </a:r>
          </a:p>
          <a:p>
            <a:pPr marL="68580" indent="0" algn="ctr">
              <a:buNone/>
            </a:pPr>
            <a:r>
              <a:rPr lang="en-US" sz="3200" dirty="0"/>
              <a:t>“Do not be deceived:                                             ‘Evil company corrupts good habits.’”</a:t>
            </a:r>
          </a:p>
        </p:txBody>
      </p:sp>
    </p:spTree>
    <p:extLst>
      <p:ext uri="{BB962C8B-B14F-4D97-AF65-F5344CB8AC3E}">
        <p14:creationId xmlns:p14="http://schemas.microsoft.com/office/powerpoint/2010/main" val="1855954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Positive and Negative Influence</a:t>
            </a:r>
          </a:p>
          <a:p>
            <a:pPr marL="68580" indent="0" algn="ctr">
              <a:buNone/>
            </a:pPr>
            <a:endParaRPr lang="en-US" sz="3200" dirty="0"/>
          </a:p>
          <a:p>
            <a:pPr marL="68580" indent="0" algn="ctr">
              <a:buNone/>
            </a:pPr>
            <a:r>
              <a:rPr lang="en-US" sz="3200" dirty="0"/>
              <a:t>Esther – Esther 4:14</a:t>
            </a:r>
          </a:p>
          <a:p>
            <a:pPr marL="68580" indent="0" algn="ctr">
              <a:buNone/>
            </a:pPr>
            <a:r>
              <a:rPr lang="en-US" sz="3200" dirty="0"/>
              <a:t>“For if you remain completely silent at this time, relief and deliverance will arise for the Jews from another place, but you and your father's house will perish. Yet 	who knows whether you have come to the 						kingdom for such a time as this?”</a:t>
            </a:r>
          </a:p>
        </p:txBody>
      </p:sp>
    </p:spTree>
    <p:extLst>
      <p:ext uri="{BB962C8B-B14F-4D97-AF65-F5344CB8AC3E}">
        <p14:creationId xmlns:p14="http://schemas.microsoft.com/office/powerpoint/2010/main" val="4089309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Positive and Negative Influence</a:t>
            </a:r>
          </a:p>
          <a:p>
            <a:pPr marL="68580" indent="0" algn="ctr">
              <a:buNone/>
            </a:pPr>
            <a:endParaRPr lang="en-US" sz="3200" dirty="0"/>
          </a:p>
          <a:p>
            <a:pPr marL="68580" indent="0" algn="ctr">
              <a:buNone/>
            </a:pPr>
            <a:r>
              <a:rPr lang="en-US" sz="3200" dirty="0"/>
              <a:t>Paul in Rome – Philippians 4:22</a:t>
            </a:r>
          </a:p>
          <a:p>
            <a:pPr marL="68580" indent="0" algn="ctr">
              <a:buNone/>
            </a:pPr>
            <a:r>
              <a:rPr lang="en-US" sz="3200" dirty="0"/>
              <a:t>“All the saints greet you, but especially those who are of Caesar's household.”</a:t>
            </a:r>
          </a:p>
        </p:txBody>
      </p:sp>
    </p:spTree>
    <p:extLst>
      <p:ext uri="{BB962C8B-B14F-4D97-AF65-F5344CB8AC3E}">
        <p14:creationId xmlns:p14="http://schemas.microsoft.com/office/powerpoint/2010/main" val="1279722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Positive and Negative Influence</a:t>
            </a:r>
          </a:p>
          <a:p>
            <a:pPr marL="68580" indent="0" algn="ctr">
              <a:buNone/>
            </a:pPr>
            <a:endParaRPr lang="en-US" sz="3200" dirty="0"/>
          </a:p>
          <a:p>
            <a:pPr marL="68580" indent="0" algn="ctr">
              <a:buNone/>
            </a:pPr>
            <a:r>
              <a:rPr lang="en-US" sz="3200" dirty="0"/>
              <a:t>Matthew 12:30</a:t>
            </a:r>
          </a:p>
          <a:p>
            <a:pPr marL="68580" indent="0" algn="ctr">
              <a:buNone/>
            </a:pPr>
            <a:r>
              <a:rPr lang="en-US" sz="3200" dirty="0"/>
              <a:t>“He who is not with Me is against Me, and he who does not gather with Me scatters abroad.”</a:t>
            </a:r>
          </a:p>
        </p:txBody>
      </p:sp>
    </p:spTree>
    <p:extLst>
      <p:ext uri="{BB962C8B-B14F-4D97-AF65-F5344CB8AC3E}">
        <p14:creationId xmlns:p14="http://schemas.microsoft.com/office/powerpoint/2010/main" val="393431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What Influence Is Like</a:t>
            </a:r>
          </a:p>
          <a:p>
            <a:pPr marL="68580" indent="0" algn="ctr">
              <a:buNone/>
            </a:pPr>
            <a:endParaRPr lang="en-US" sz="3200" dirty="0">
              <a:solidFill>
                <a:srgbClr val="FFFF00"/>
              </a:solidFill>
            </a:endParaRPr>
          </a:p>
          <a:p>
            <a:pPr marL="68580" indent="0" algn="ctr">
              <a:buNone/>
            </a:pPr>
            <a:r>
              <a:rPr lang="en-US" sz="3200" dirty="0">
                <a:solidFill>
                  <a:srgbClr val="FFFF00"/>
                </a:solidFill>
              </a:rPr>
              <a:t>Positive and Negative Influence</a:t>
            </a:r>
          </a:p>
        </p:txBody>
      </p:sp>
    </p:spTree>
    <p:extLst>
      <p:ext uri="{BB962C8B-B14F-4D97-AF65-F5344CB8AC3E}">
        <p14:creationId xmlns:p14="http://schemas.microsoft.com/office/powerpoint/2010/main" val="147628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What Influence Is Like</a:t>
            </a:r>
          </a:p>
          <a:p>
            <a:pPr marL="68580" indent="0" algn="ctr">
              <a:buNone/>
            </a:pPr>
            <a:endParaRPr lang="en-US" sz="3200" dirty="0">
              <a:solidFill>
                <a:srgbClr val="FFFF00"/>
              </a:solidFill>
            </a:endParaRPr>
          </a:p>
          <a:p>
            <a:pPr marL="68580" indent="0" algn="ctr">
              <a:buNone/>
            </a:pPr>
            <a:r>
              <a:rPr lang="en-US" sz="3200" dirty="0">
                <a:solidFill>
                  <a:srgbClr val="FFFF00"/>
                </a:solidFill>
              </a:rPr>
              <a:t>Positive and Negative Influence</a:t>
            </a:r>
          </a:p>
          <a:p>
            <a:pPr marL="68580" indent="0" algn="ctr">
              <a:buNone/>
            </a:pPr>
            <a:endParaRPr lang="en-US" sz="3200" dirty="0">
              <a:solidFill>
                <a:srgbClr val="FFFF00"/>
              </a:solidFill>
            </a:endParaRPr>
          </a:p>
          <a:p>
            <a:pPr marL="68580" indent="0" algn="ctr">
              <a:buNone/>
            </a:pPr>
            <a:r>
              <a:rPr lang="en-US" sz="3200" dirty="0">
                <a:solidFill>
                  <a:srgbClr val="FFFF00"/>
                </a:solidFill>
              </a:rPr>
              <a:t>You Have Influence</a:t>
            </a:r>
          </a:p>
        </p:txBody>
      </p:sp>
    </p:spTree>
    <p:extLst>
      <p:ext uri="{BB962C8B-B14F-4D97-AF65-F5344CB8AC3E}">
        <p14:creationId xmlns:p14="http://schemas.microsoft.com/office/powerpoint/2010/main" val="147628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You Have Influence</a:t>
            </a:r>
          </a:p>
          <a:p>
            <a:pPr marL="68580" indent="0" algn="ctr">
              <a:buNone/>
            </a:pPr>
            <a:endParaRPr lang="en-US" sz="3200" dirty="0"/>
          </a:p>
          <a:p>
            <a:pPr marL="68580" indent="0" algn="ctr">
              <a:buNone/>
            </a:pPr>
            <a:endParaRPr lang="en-US" sz="3200" dirty="0"/>
          </a:p>
        </p:txBody>
      </p:sp>
    </p:spTree>
    <p:extLst>
      <p:ext uri="{BB962C8B-B14F-4D97-AF65-F5344CB8AC3E}">
        <p14:creationId xmlns:p14="http://schemas.microsoft.com/office/powerpoint/2010/main" val="147628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You Have Influence</a:t>
            </a:r>
          </a:p>
          <a:p>
            <a:pPr marL="68580" indent="0" algn="ctr">
              <a:buNone/>
            </a:pPr>
            <a:endParaRPr lang="en-US" sz="3200" dirty="0"/>
          </a:p>
          <a:p>
            <a:pPr marL="68580" indent="0" algn="ctr">
              <a:buNone/>
            </a:pPr>
            <a:r>
              <a:rPr lang="en-US" sz="3200" dirty="0"/>
              <a:t>Revelation 14:13</a:t>
            </a:r>
          </a:p>
          <a:p>
            <a:pPr marL="68580" indent="0" algn="ctr">
              <a:buNone/>
            </a:pPr>
            <a:r>
              <a:rPr lang="en-US" sz="3200" dirty="0"/>
              <a:t>“Blessed are the dead who die in the Lord from now on. ‘Yes,’ says the Spirit, ‘that they may rest from their labors, and their works follow them.’”</a:t>
            </a:r>
          </a:p>
        </p:txBody>
      </p:sp>
    </p:spTree>
    <p:extLst>
      <p:ext uri="{BB962C8B-B14F-4D97-AF65-F5344CB8AC3E}">
        <p14:creationId xmlns:p14="http://schemas.microsoft.com/office/powerpoint/2010/main" val="2340210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What Influence Is Like</a:t>
            </a:r>
          </a:p>
          <a:p>
            <a:pPr marL="68580" indent="0" algn="ctr">
              <a:buNone/>
            </a:pPr>
            <a:endParaRPr lang="en-US" sz="3200" dirty="0"/>
          </a:p>
          <a:p>
            <a:pPr marL="68580" indent="0" algn="ctr">
              <a:buNone/>
            </a:pPr>
            <a:endParaRPr lang="en-US" sz="3200" dirty="0"/>
          </a:p>
        </p:txBody>
      </p:sp>
    </p:spTree>
    <p:extLst>
      <p:ext uri="{BB962C8B-B14F-4D97-AF65-F5344CB8AC3E}">
        <p14:creationId xmlns:p14="http://schemas.microsoft.com/office/powerpoint/2010/main" val="109885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You Have Influence</a:t>
            </a:r>
          </a:p>
          <a:p>
            <a:pPr marL="68580" indent="0" algn="ctr">
              <a:buNone/>
            </a:pPr>
            <a:endParaRPr lang="en-US" sz="3200" dirty="0"/>
          </a:p>
          <a:p>
            <a:pPr marL="68580" indent="0" algn="ctr">
              <a:buNone/>
            </a:pPr>
            <a:r>
              <a:rPr lang="en-US" sz="3200" dirty="0"/>
              <a:t>Hebrews 11:4</a:t>
            </a:r>
          </a:p>
          <a:p>
            <a:pPr marL="68580" indent="0" algn="ctr">
              <a:buNone/>
            </a:pPr>
            <a:r>
              <a:rPr lang="en-US" sz="3200" dirty="0"/>
              <a:t>“By faith Abel offered to God a more excellent sacrifice than Cain, through which he obtained witness that he was righteous, God testifying of his gifts; and through it he being dead still speaks.”</a:t>
            </a:r>
          </a:p>
          <a:p>
            <a:pPr marL="68580" indent="0" algn="ctr">
              <a:buNone/>
            </a:pPr>
            <a:endParaRPr lang="en-US" sz="3200" dirty="0"/>
          </a:p>
        </p:txBody>
      </p:sp>
    </p:spTree>
    <p:extLst>
      <p:ext uri="{BB962C8B-B14F-4D97-AF65-F5344CB8AC3E}">
        <p14:creationId xmlns:p14="http://schemas.microsoft.com/office/powerpoint/2010/main" val="611989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You Have Influence</a:t>
            </a:r>
          </a:p>
          <a:p>
            <a:pPr marL="68580" indent="0" algn="ctr">
              <a:buNone/>
            </a:pPr>
            <a:endParaRPr lang="en-US" sz="3200" dirty="0"/>
          </a:p>
          <a:p>
            <a:pPr marL="68580" indent="0" algn="ctr">
              <a:buNone/>
            </a:pPr>
            <a:r>
              <a:rPr lang="en-US" sz="3200" dirty="0"/>
              <a:t>Romans 14:7</a:t>
            </a:r>
          </a:p>
          <a:p>
            <a:pPr marL="68580" indent="0" algn="ctr">
              <a:buNone/>
            </a:pPr>
            <a:r>
              <a:rPr lang="en-US" sz="3200" dirty="0"/>
              <a:t>“For none of us lives to himself,                               and no one dies to himself.”</a:t>
            </a:r>
          </a:p>
        </p:txBody>
      </p:sp>
    </p:spTree>
    <p:extLst>
      <p:ext uri="{BB962C8B-B14F-4D97-AF65-F5344CB8AC3E}">
        <p14:creationId xmlns:p14="http://schemas.microsoft.com/office/powerpoint/2010/main" val="611989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What Influence Is Like</a:t>
            </a:r>
          </a:p>
          <a:p>
            <a:pPr marL="68580" indent="0" algn="ctr">
              <a:buNone/>
            </a:pPr>
            <a:endParaRPr lang="en-US" sz="3200" dirty="0">
              <a:solidFill>
                <a:srgbClr val="FFFF00"/>
              </a:solidFill>
            </a:endParaRPr>
          </a:p>
          <a:p>
            <a:pPr marL="68580" indent="0" algn="ctr">
              <a:buNone/>
            </a:pPr>
            <a:r>
              <a:rPr lang="en-US" sz="3200" dirty="0">
                <a:solidFill>
                  <a:srgbClr val="FFFF00"/>
                </a:solidFill>
              </a:rPr>
              <a:t>Positive and Negative Influence</a:t>
            </a:r>
          </a:p>
          <a:p>
            <a:pPr marL="68580" indent="0" algn="ctr">
              <a:buNone/>
            </a:pPr>
            <a:endParaRPr lang="en-US" sz="3200" dirty="0">
              <a:solidFill>
                <a:srgbClr val="FFFF00"/>
              </a:solidFill>
            </a:endParaRPr>
          </a:p>
          <a:p>
            <a:pPr marL="68580" indent="0" algn="ctr">
              <a:buNone/>
            </a:pPr>
            <a:r>
              <a:rPr lang="en-US" sz="3200" dirty="0">
                <a:solidFill>
                  <a:srgbClr val="FFFF00"/>
                </a:solidFill>
              </a:rPr>
              <a:t>You Have Influence</a:t>
            </a:r>
          </a:p>
        </p:txBody>
      </p:sp>
    </p:spTree>
    <p:extLst>
      <p:ext uri="{BB962C8B-B14F-4D97-AF65-F5344CB8AC3E}">
        <p14:creationId xmlns:p14="http://schemas.microsoft.com/office/powerpoint/2010/main" val="147628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What Influence Is Like</a:t>
            </a:r>
          </a:p>
          <a:p>
            <a:pPr marL="68580" indent="0" algn="ctr">
              <a:buNone/>
            </a:pPr>
            <a:endParaRPr lang="en-US" sz="3200" dirty="0">
              <a:solidFill>
                <a:srgbClr val="FFFF00"/>
              </a:solidFill>
            </a:endParaRPr>
          </a:p>
          <a:p>
            <a:pPr marL="68580" indent="0" algn="ctr">
              <a:buNone/>
            </a:pPr>
            <a:r>
              <a:rPr lang="en-US" sz="3200" dirty="0">
                <a:solidFill>
                  <a:srgbClr val="FFFF00"/>
                </a:solidFill>
              </a:rPr>
              <a:t>Positive and Negative Influence</a:t>
            </a:r>
          </a:p>
          <a:p>
            <a:pPr marL="68580" indent="0" algn="ctr">
              <a:buNone/>
            </a:pPr>
            <a:endParaRPr lang="en-US" sz="3200" dirty="0">
              <a:solidFill>
                <a:srgbClr val="FFFF00"/>
              </a:solidFill>
            </a:endParaRPr>
          </a:p>
          <a:p>
            <a:pPr marL="68580" indent="0" algn="ctr">
              <a:buNone/>
            </a:pPr>
            <a:r>
              <a:rPr lang="en-US" sz="3200" dirty="0">
                <a:solidFill>
                  <a:srgbClr val="FFFF00"/>
                </a:solidFill>
              </a:rPr>
              <a:t>You Have Influence</a:t>
            </a:r>
          </a:p>
          <a:p>
            <a:pPr marL="68580" indent="0" algn="ctr">
              <a:buNone/>
            </a:pPr>
            <a:endParaRPr lang="en-US" sz="3200" dirty="0">
              <a:solidFill>
                <a:srgbClr val="FFFF00"/>
              </a:solidFill>
            </a:endParaRPr>
          </a:p>
          <a:p>
            <a:pPr marL="68580" indent="0" algn="ctr">
              <a:buNone/>
            </a:pPr>
            <a:r>
              <a:rPr lang="en-US" sz="3200" dirty="0">
                <a:solidFill>
                  <a:srgbClr val="FFFF00"/>
                </a:solidFill>
              </a:rPr>
              <a:t>Protect Your Influence</a:t>
            </a:r>
          </a:p>
        </p:txBody>
      </p:sp>
    </p:spTree>
    <p:extLst>
      <p:ext uri="{BB962C8B-B14F-4D97-AF65-F5344CB8AC3E}">
        <p14:creationId xmlns:p14="http://schemas.microsoft.com/office/powerpoint/2010/main" val="147628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Protect Your Influence</a:t>
            </a:r>
          </a:p>
          <a:p>
            <a:pPr marL="68580" indent="0" algn="ctr">
              <a:buNone/>
            </a:pPr>
            <a:endParaRPr lang="en-US" sz="3200" dirty="0"/>
          </a:p>
          <a:p>
            <a:pPr marL="68580" indent="0" algn="ctr">
              <a:buNone/>
            </a:pPr>
            <a:endParaRPr lang="en-US" sz="3200" dirty="0"/>
          </a:p>
        </p:txBody>
      </p:sp>
    </p:spTree>
    <p:extLst>
      <p:ext uri="{BB962C8B-B14F-4D97-AF65-F5344CB8AC3E}">
        <p14:creationId xmlns:p14="http://schemas.microsoft.com/office/powerpoint/2010/main" val="147628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Protect Your Influence</a:t>
            </a:r>
          </a:p>
          <a:p>
            <a:pPr marL="68580" indent="0" algn="ctr">
              <a:buNone/>
            </a:pPr>
            <a:endParaRPr lang="en-US" sz="3200" dirty="0"/>
          </a:p>
          <a:p>
            <a:pPr marL="68580" indent="0" algn="ctr">
              <a:buNone/>
            </a:pPr>
            <a:r>
              <a:rPr lang="en-US" sz="3200" dirty="0"/>
              <a:t>Proverbs 22:1</a:t>
            </a:r>
          </a:p>
          <a:p>
            <a:pPr marL="68580" indent="0" algn="ctr">
              <a:buNone/>
            </a:pPr>
            <a:r>
              <a:rPr lang="en-US" sz="3200" dirty="0"/>
              <a:t>“A good name is to be chosen rather than great riches, Loving favor rather than silver and gold.”</a:t>
            </a:r>
          </a:p>
        </p:txBody>
      </p:sp>
    </p:spTree>
    <p:extLst>
      <p:ext uri="{BB962C8B-B14F-4D97-AF65-F5344CB8AC3E}">
        <p14:creationId xmlns:p14="http://schemas.microsoft.com/office/powerpoint/2010/main" val="2421236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Protect Your Influence</a:t>
            </a:r>
          </a:p>
          <a:p>
            <a:pPr marL="68580" indent="0" algn="ctr">
              <a:buNone/>
            </a:pPr>
            <a:endParaRPr lang="en-US" sz="3200" dirty="0"/>
          </a:p>
          <a:p>
            <a:pPr marL="68580" indent="0" algn="ctr">
              <a:buNone/>
            </a:pPr>
            <a:r>
              <a:rPr lang="en-US" sz="3200" dirty="0"/>
              <a:t>1 Timothy 2:2</a:t>
            </a:r>
          </a:p>
          <a:p>
            <a:pPr marL="68580" indent="0" algn="ctr">
              <a:buNone/>
            </a:pPr>
            <a:r>
              <a:rPr lang="en-US" sz="3200" dirty="0"/>
              <a:t>“for kings and all who are in authority, that we may lead a quiet and peaceable life in all godliness and reverence.”</a:t>
            </a:r>
          </a:p>
        </p:txBody>
      </p:sp>
    </p:spTree>
    <p:extLst>
      <p:ext uri="{BB962C8B-B14F-4D97-AF65-F5344CB8AC3E}">
        <p14:creationId xmlns:p14="http://schemas.microsoft.com/office/powerpoint/2010/main" val="607165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Protect Your Influence</a:t>
            </a:r>
          </a:p>
          <a:p>
            <a:pPr marL="68580" indent="0" algn="ctr">
              <a:buNone/>
            </a:pPr>
            <a:endParaRPr lang="en-US" sz="3200" dirty="0"/>
          </a:p>
          <a:p>
            <a:pPr marL="68580" indent="0" algn="ctr">
              <a:buNone/>
            </a:pPr>
            <a:r>
              <a:rPr lang="en-US" sz="3200" dirty="0"/>
              <a:t>1 Timothy 2:10</a:t>
            </a:r>
          </a:p>
          <a:p>
            <a:pPr marL="68580" indent="0" algn="ctr">
              <a:buNone/>
            </a:pPr>
            <a:r>
              <a:rPr lang="en-US" sz="3200" dirty="0"/>
              <a:t>“but, which is proper for women professing godliness, with good works.”</a:t>
            </a:r>
          </a:p>
        </p:txBody>
      </p:sp>
    </p:spTree>
    <p:extLst>
      <p:ext uri="{BB962C8B-B14F-4D97-AF65-F5344CB8AC3E}">
        <p14:creationId xmlns:p14="http://schemas.microsoft.com/office/powerpoint/2010/main" val="607165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What Influence Is Like</a:t>
            </a:r>
          </a:p>
          <a:p>
            <a:pPr marL="68580" indent="0" algn="ctr">
              <a:buNone/>
            </a:pPr>
            <a:endParaRPr lang="en-US" sz="3200" dirty="0">
              <a:solidFill>
                <a:srgbClr val="FFFF00"/>
              </a:solidFill>
            </a:endParaRPr>
          </a:p>
          <a:p>
            <a:pPr marL="68580" indent="0" algn="ctr">
              <a:buNone/>
            </a:pPr>
            <a:r>
              <a:rPr lang="en-US" sz="3200" dirty="0">
                <a:solidFill>
                  <a:srgbClr val="FFFF00"/>
                </a:solidFill>
              </a:rPr>
              <a:t>Positive and Negative Influence</a:t>
            </a:r>
          </a:p>
          <a:p>
            <a:pPr marL="68580" indent="0" algn="ctr">
              <a:buNone/>
            </a:pPr>
            <a:endParaRPr lang="en-US" sz="3200" dirty="0">
              <a:solidFill>
                <a:srgbClr val="FFFF00"/>
              </a:solidFill>
            </a:endParaRPr>
          </a:p>
          <a:p>
            <a:pPr marL="68580" indent="0" algn="ctr">
              <a:buNone/>
            </a:pPr>
            <a:r>
              <a:rPr lang="en-US" sz="3200" dirty="0">
                <a:solidFill>
                  <a:srgbClr val="FFFF00"/>
                </a:solidFill>
              </a:rPr>
              <a:t>You Have Influence</a:t>
            </a:r>
          </a:p>
          <a:p>
            <a:pPr marL="68580" indent="0" algn="ctr">
              <a:buNone/>
            </a:pPr>
            <a:endParaRPr lang="en-US" sz="3200" dirty="0">
              <a:solidFill>
                <a:srgbClr val="FFFF00"/>
              </a:solidFill>
            </a:endParaRPr>
          </a:p>
          <a:p>
            <a:pPr marL="68580" indent="0" algn="ctr">
              <a:buNone/>
            </a:pPr>
            <a:r>
              <a:rPr lang="en-US" sz="3200" dirty="0">
                <a:solidFill>
                  <a:srgbClr val="FFFF00"/>
                </a:solidFill>
              </a:rPr>
              <a:t>Protect Your Influence</a:t>
            </a:r>
          </a:p>
        </p:txBody>
      </p:sp>
    </p:spTree>
    <p:extLst>
      <p:ext uri="{BB962C8B-B14F-4D97-AF65-F5344CB8AC3E}">
        <p14:creationId xmlns:p14="http://schemas.microsoft.com/office/powerpoint/2010/main" val="147628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What Influence Is Like</a:t>
            </a:r>
          </a:p>
          <a:p>
            <a:pPr marL="68580" indent="0" algn="ctr">
              <a:buNone/>
            </a:pPr>
            <a:endParaRPr lang="en-US" sz="3200" dirty="0"/>
          </a:p>
          <a:p>
            <a:pPr marL="68580" indent="0" algn="ctr">
              <a:buNone/>
            </a:pPr>
            <a:r>
              <a:rPr lang="en-US" sz="3200" dirty="0"/>
              <a:t>Light – Matthew 5:14-16</a:t>
            </a:r>
          </a:p>
          <a:p>
            <a:pPr marL="68580" indent="0" algn="ctr">
              <a:buNone/>
            </a:pPr>
            <a:endParaRPr lang="en-US" sz="3200" dirty="0"/>
          </a:p>
        </p:txBody>
      </p:sp>
    </p:spTree>
    <p:extLst>
      <p:ext uri="{BB962C8B-B14F-4D97-AF65-F5344CB8AC3E}">
        <p14:creationId xmlns:p14="http://schemas.microsoft.com/office/powerpoint/2010/main" val="174770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What Influence Is Like</a:t>
            </a:r>
          </a:p>
          <a:p>
            <a:pPr marL="68580" indent="0" algn="ctr">
              <a:buNone/>
            </a:pPr>
            <a:endParaRPr lang="en-US" sz="3200" dirty="0"/>
          </a:p>
          <a:p>
            <a:pPr marL="68580" indent="0" algn="ctr">
              <a:buNone/>
            </a:pPr>
            <a:r>
              <a:rPr lang="en-US" sz="3200" dirty="0"/>
              <a:t>Light – Matthew 5:14-16</a:t>
            </a:r>
          </a:p>
          <a:p>
            <a:pPr marL="68580" indent="0" algn="ctr">
              <a:buNone/>
            </a:pPr>
            <a:r>
              <a:rPr lang="en-US" sz="3200" dirty="0"/>
              <a:t>Salt – Matthew 5:13</a:t>
            </a:r>
          </a:p>
          <a:p>
            <a:pPr marL="68580" indent="0" algn="ctr">
              <a:buNone/>
            </a:pPr>
            <a:endParaRPr lang="en-US" sz="3200" dirty="0"/>
          </a:p>
        </p:txBody>
      </p:sp>
    </p:spTree>
    <p:extLst>
      <p:ext uri="{BB962C8B-B14F-4D97-AF65-F5344CB8AC3E}">
        <p14:creationId xmlns:p14="http://schemas.microsoft.com/office/powerpoint/2010/main" val="2183193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What Influence Is Like</a:t>
            </a:r>
          </a:p>
          <a:p>
            <a:pPr marL="68580" indent="0" algn="ctr">
              <a:buNone/>
            </a:pPr>
            <a:endParaRPr lang="en-US" sz="3200" dirty="0"/>
          </a:p>
          <a:p>
            <a:pPr marL="68580" indent="0" algn="ctr">
              <a:buNone/>
            </a:pPr>
            <a:r>
              <a:rPr lang="en-US" sz="3200" dirty="0"/>
              <a:t>Light – Matthew 5:14-16</a:t>
            </a:r>
          </a:p>
          <a:p>
            <a:pPr marL="68580" indent="0" algn="ctr">
              <a:buNone/>
            </a:pPr>
            <a:r>
              <a:rPr lang="en-US" sz="3200" dirty="0"/>
              <a:t>Salt – Matthew 5:13</a:t>
            </a:r>
          </a:p>
          <a:p>
            <a:pPr marL="68580" indent="0" algn="ctr">
              <a:buNone/>
            </a:pPr>
            <a:r>
              <a:rPr lang="en-US" sz="3200" dirty="0"/>
              <a:t>Leaven – Matthew 13:33</a:t>
            </a:r>
          </a:p>
          <a:p>
            <a:pPr marL="68580" indent="0" algn="ctr">
              <a:buNone/>
            </a:pPr>
            <a:endParaRPr lang="en-US" sz="3200" dirty="0"/>
          </a:p>
        </p:txBody>
      </p:sp>
    </p:spTree>
    <p:extLst>
      <p:ext uri="{BB962C8B-B14F-4D97-AF65-F5344CB8AC3E}">
        <p14:creationId xmlns:p14="http://schemas.microsoft.com/office/powerpoint/2010/main" val="2183193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What Influence Is Like</a:t>
            </a:r>
          </a:p>
          <a:p>
            <a:pPr marL="68580" indent="0" algn="ctr">
              <a:buNone/>
            </a:pPr>
            <a:endParaRPr lang="en-US" sz="3200" dirty="0"/>
          </a:p>
          <a:p>
            <a:pPr marL="68580" indent="0" algn="ctr">
              <a:buNone/>
            </a:pPr>
            <a:r>
              <a:rPr lang="en-US" sz="3200" dirty="0"/>
              <a:t>Light – Matthew 5:14-16</a:t>
            </a:r>
          </a:p>
          <a:p>
            <a:pPr marL="68580" indent="0" algn="ctr">
              <a:buNone/>
            </a:pPr>
            <a:r>
              <a:rPr lang="en-US" sz="3200" dirty="0"/>
              <a:t>Salt – Matthew 5:13</a:t>
            </a:r>
          </a:p>
          <a:p>
            <a:pPr marL="68580" indent="0" algn="ctr">
              <a:buNone/>
            </a:pPr>
            <a:r>
              <a:rPr lang="en-US" sz="3200" dirty="0"/>
              <a:t>Leaven – Matthew 13:33</a:t>
            </a:r>
          </a:p>
          <a:p>
            <a:pPr marL="68580" indent="0" algn="ctr">
              <a:buNone/>
            </a:pPr>
            <a:r>
              <a:rPr lang="en-US" sz="3200" dirty="0"/>
              <a:t>Epistles – 2 Corinthians 3:2-3</a:t>
            </a:r>
          </a:p>
          <a:p>
            <a:pPr marL="68580" indent="0" algn="ctr">
              <a:buNone/>
            </a:pPr>
            <a:endParaRPr lang="en-US" sz="3200" dirty="0"/>
          </a:p>
        </p:txBody>
      </p:sp>
    </p:spTree>
    <p:extLst>
      <p:ext uri="{BB962C8B-B14F-4D97-AF65-F5344CB8AC3E}">
        <p14:creationId xmlns:p14="http://schemas.microsoft.com/office/powerpoint/2010/main" val="2183193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What Influence Is Like</a:t>
            </a:r>
          </a:p>
        </p:txBody>
      </p:sp>
    </p:spTree>
    <p:extLst>
      <p:ext uri="{BB962C8B-B14F-4D97-AF65-F5344CB8AC3E}">
        <p14:creationId xmlns:p14="http://schemas.microsoft.com/office/powerpoint/2010/main" val="147628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What Influence Is Like</a:t>
            </a:r>
          </a:p>
          <a:p>
            <a:pPr marL="68580" indent="0" algn="ctr">
              <a:buNone/>
            </a:pPr>
            <a:endParaRPr lang="en-US" sz="3200" dirty="0">
              <a:solidFill>
                <a:srgbClr val="FFFF00"/>
              </a:solidFill>
            </a:endParaRPr>
          </a:p>
          <a:p>
            <a:pPr marL="68580" indent="0" algn="ctr">
              <a:buNone/>
            </a:pPr>
            <a:r>
              <a:rPr lang="en-US" sz="3200" dirty="0">
                <a:solidFill>
                  <a:srgbClr val="FFFF00"/>
                </a:solidFill>
              </a:rPr>
              <a:t>Positive and Negative Influence</a:t>
            </a:r>
          </a:p>
          <a:p>
            <a:pPr marL="68580" indent="0" algn="ctr">
              <a:buNone/>
            </a:pPr>
            <a:endParaRPr lang="en-US" sz="3200" dirty="0"/>
          </a:p>
        </p:txBody>
      </p:sp>
    </p:spTree>
    <p:extLst>
      <p:ext uri="{BB962C8B-B14F-4D97-AF65-F5344CB8AC3E}">
        <p14:creationId xmlns:p14="http://schemas.microsoft.com/office/powerpoint/2010/main" val="147628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959" y="0"/>
            <a:ext cx="9141041" cy="1143000"/>
          </a:xfrm>
        </p:spPr>
        <p:txBody>
          <a:bodyPr>
            <a:noAutofit/>
          </a:bodyPr>
          <a:lstStyle/>
          <a:p>
            <a:pPr algn="ctr"/>
            <a:r>
              <a:rPr lang="en-US" sz="7200" dirty="0"/>
              <a:t>My Influence</a:t>
            </a:r>
          </a:p>
        </p:txBody>
      </p:sp>
      <p:sp>
        <p:nvSpPr>
          <p:cNvPr id="3" name="Content Placeholder 2"/>
          <p:cNvSpPr>
            <a:spLocks noGrp="1"/>
          </p:cNvSpPr>
          <p:nvPr>
            <p:ph idx="1"/>
          </p:nvPr>
        </p:nvSpPr>
        <p:spPr>
          <a:xfrm>
            <a:off x="1524000" y="1295400"/>
            <a:ext cx="9144000" cy="5562600"/>
          </a:xfrm>
        </p:spPr>
        <p:txBody>
          <a:bodyPr>
            <a:normAutofit/>
          </a:bodyPr>
          <a:lstStyle/>
          <a:p>
            <a:pPr marL="68580" indent="0" algn="ctr">
              <a:buNone/>
            </a:pPr>
            <a:r>
              <a:rPr lang="en-US" sz="3200" dirty="0">
                <a:solidFill>
                  <a:srgbClr val="FFFF00"/>
                </a:solidFill>
              </a:rPr>
              <a:t>Positive and Negative Influence</a:t>
            </a:r>
          </a:p>
          <a:p>
            <a:pPr marL="68580" indent="0" algn="ctr">
              <a:buNone/>
            </a:pPr>
            <a:endParaRPr lang="en-US" sz="3200" dirty="0"/>
          </a:p>
          <a:p>
            <a:pPr marL="68580" indent="0" algn="ctr">
              <a:buNone/>
            </a:pPr>
            <a:endParaRPr lang="en-US" sz="3200" dirty="0"/>
          </a:p>
        </p:txBody>
      </p:sp>
    </p:spTree>
    <p:extLst>
      <p:ext uri="{BB962C8B-B14F-4D97-AF65-F5344CB8AC3E}">
        <p14:creationId xmlns:p14="http://schemas.microsoft.com/office/powerpoint/2010/main" val="147628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emplate>
  <TotalTime>71</TotalTime>
  <Words>588</Words>
  <Application>Microsoft Office PowerPoint</Application>
  <PresentationFormat>Widescreen</PresentationFormat>
  <Paragraphs>129</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Gill Sans MT</vt:lpstr>
      <vt:lpstr>Wingdings 3</vt:lpstr>
      <vt:lpstr>Urban Pop</vt:lpstr>
      <vt:lpstr>My Influence</vt:lpstr>
      <vt:lpstr>My Influence</vt:lpstr>
      <vt:lpstr>My Influence</vt:lpstr>
      <vt:lpstr>My Influence</vt:lpstr>
      <vt:lpstr>My Influence</vt:lpstr>
      <vt:lpstr>My Influence</vt:lpstr>
      <vt:lpstr>My Influence</vt:lpstr>
      <vt:lpstr>My Influence</vt:lpstr>
      <vt:lpstr>My Influence</vt:lpstr>
      <vt:lpstr>My Influence</vt:lpstr>
      <vt:lpstr>My Influence</vt:lpstr>
      <vt:lpstr>My Influence</vt:lpstr>
      <vt:lpstr>My Influence</vt:lpstr>
      <vt:lpstr>My Influence</vt:lpstr>
      <vt:lpstr>My Influence</vt:lpstr>
      <vt:lpstr>My Influence</vt:lpstr>
      <vt:lpstr>My Influence</vt:lpstr>
      <vt:lpstr>My Influence</vt:lpstr>
      <vt:lpstr>My Influence</vt:lpstr>
      <vt:lpstr>My Influence</vt:lpstr>
      <vt:lpstr>My Influence</vt:lpstr>
      <vt:lpstr>My Influence</vt:lpstr>
      <vt:lpstr>My Influence</vt:lpstr>
      <vt:lpstr>My Influence</vt:lpstr>
      <vt:lpstr>My Influence</vt:lpstr>
      <vt:lpstr>My Influence</vt:lpstr>
      <vt:lpstr>My Influence</vt:lpstr>
      <vt:lpstr>My Influence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PDA</dc:creator>
  <cp:lastModifiedBy>Paul Adams</cp:lastModifiedBy>
  <cp:revision>5</cp:revision>
  <dcterms:created xsi:type="dcterms:W3CDTF">2012-10-07T03:42:22Z</dcterms:created>
  <dcterms:modified xsi:type="dcterms:W3CDTF">2018-04-29T03:19:27Z</dcterms:modified>
</cp:coreProperties>
</file>