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257" r:id="rId3"/>
    <p:sldId id="303" r:id="rId4"/>
    <p:sldId id="280" r:id="rId5"/>
    <p:sldId id="281" r:id="rId6"/>
    <p:sldId id="282" r:id="rId7"/>
    <p:sldId id="283" r:id="rId8"/>
    <p:sldId id="284" r:id="rId9"/>
    <p:sldId id="260" r:id="rId10"/>
    <p:sldId id="304" r:id="rId11"/>
    <p:sldId id="285" r:id="rId12"/>
    <p:sldId id="286" r:id="rId13"/>
    <p:sldId id="262" r:id="rId14"/>
    <p:sldId id="263" r:id="rId15"/>
    <p:sldId id="287" r:id="rId16"/>
    <p:sldId id="305" r:id="rId17"/>
    <p:sldId id="288" r:id="rId18"/>
    <p:sldId id="289" r:id="rId19"/>
    <p:sldId id="265" r:id="rId20"/>
    <p:sldId id="266" r:id="rId21"/>
    <p:sldId id="306" r:id="rId22"/>
    <p:sldId id="294" r:id="rId23"/>
    <p:sldId id="295" r:id="rId24"/>
    <p:sldId id="296" r:id="rId25"/>
    <p:sldId id="268" r:id="rId26"/>
    <p:sldId id="300" r:id="rId27"/>
    <p:sldId id="307" r:id="rId28"/>
    <p:sldId id="297" r:id="rId29"/>
    <p:sldId id="298" r:id="rId30"/>
    <p:sldId id="299" r:id="rId31"/>
    <p:sldId id="270" r:id="rId3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645BBE-5552-42A8-B8EF-511C08B29E04}" v="123" dt="2018-05-13T01:58:16.1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744" y="101"/>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A2728DC0-4A74-43F2-B868-683558462137}"/>
    <pc:docChg chg="custSel delSld modSld">
      <pc:chgData name="Paul Adams" userId="78f9f193424ede4b" providerId="LiveId" clId="{A2728DC0-4A74-43F2-B868-683558462137}" dt="2018-05-13T01:35:27.744" v="89"/>
      <pc:docMkLst>
        <pc:docMk/>
      </pc:docMkLst>
      <pc:sldChg chg="modSp">
        <pc:chgData name="Paul Adams" userId="78f9f193424ede4b" providerId="LiveId" clId="{A2728DC0-4A74-43F2-B868-683558462137}" dt="2018-05-13T01:28:10.893" v="32" actId="20577"/>
        <pc:sldMkLst>
          <pc:docMk/>
          <pc:sldMk cId="822501649" sldId="285"/>
        </pc:sldMkLst>
        <pc:spChg chg="mod">
          <ac:chgData name="Paul Adams" userId="78f9f193424ede4b" providerId="LiveId" clId="{A2728DC0-4A74-43F2-B868-683558462137}" dt="2018-05-13T01:28:10.893" v="32" actId="20577"/>
          <ac:spMkLst>
            <pc:docMk/>
            <pc:sldMk cId="822501649" sldId="285"/>
            <ac:spMk id="3" creationId="{00000000-0000-0000-0000-000000000000}"/>
          </ac:spMkLst>
        </pc:spChg>
      </pc:sldChg>
      <pc:sldChg chg="del">
        <pc:chgData name="Paul Adams" userId="78f9f193424ede4b" providerId="LiveId" clId="{A2728DC0-4A74-43F2-B868-683558462137}" dt="2018-05-13T01:28:27.125" v="33" actId="2696"/>
        <pc:sldMkLst>
          <pc:docMk/>
          <pc:sldMk cId="3256478710" sldId="290"/>
        </pc:sldMkLst>
      </pc:sldChg>
      <pc:sldChg chg="del">
        <pc:chgData name="Paul Adams" userId="78f9f193424ede4b" providerId="LiveId" clId="{A2728DC0-4A74-43F2-B868-683558462137}" dt="2018-05-13T01:28:28.760" v="34" actId="2696"/>
        <pc:sldMkLst>
          <pc:docMk/>
          <pc:sldMk cId="3256478710" sldId="291"/>
        </pc:sldMkLst>
      </pc:sldChg>
      <pc:sldChg chg="del">
        <pc:chgData name="Paul Adams" userId="78f9f193424ede4b" providerId="LiveId" clId="{A2728DC0-4A74-43F2-B868-683558462137}" dt="2018-05-13T01:28:34.684" v="35" actId="2696"/>
        <pc:sldMkLst>
          <pc:docMk/>
          <pc:sldMk cId="3256478710" sldId="292"/>
        </pc:sldMkLst>
      </pc:sldChg>
      <pc:sldChg chg="modSp">
        <pc:chgData name="Paul Adams" userId="78f9f193424ede4b" providerId="LiveId" clId="{A2728DC0-4A74-43F2-B868-683558462137}" dt="2018-05-13T01:29:44.752" v="44" actId="20577"/>
        <pc:sldMkLst>
          <pc:docMk/>
          <pc:sldMk cId="3916523478" sldId="297"/>
        </pc:sldMkLst>
        <pc:spChg chg="mod">
          <ac:chgData name="Paul Adams" userId="78f9f193424ede4b" providerId="LiveId" clId="{A2728DC0-4A74-43F2-B868-683558462137}" dt="2018-05-13T01:29:44.752" v="44" actId="20577"/>
          <ac:spMkLst>
            <pc:docMk/>
            <pc:sldMk cId="3916523478" sldId="297"/>
            <ac:spMk id="3" creationId="{00000000-0000-0000-0000-000000000000}"/>
          </ac:spMkLst>
        </pc:spChg>
      </pc:sldChg>
      <pc:sldChg chg="addSp delSp modSp modAnim">
        <pc:chgData name="Paul Adams" userId="78f9f193424ede4b" providerId="LiveId" clId="{A2728DC0-4A74-43F2-B868-683558462137}" dt="2018-05-13T01:35:27.744" v="89"/>
        <pc:sldMkLst>
          <pc:docMk/>
          <pc:sldMk cId="3656896072" sldId="302"/>
        </pc:sldMkLst>
        <pc:spChg chg="mod">
          <ac:chgData name="Paul Adams" userId="78f9f193424ede4b" providerId="LiveId" clId="{A2728DC0-4A74-43F2-B868-683558462137}" dt="2018-05-13T01:33:13.238" v="81" actId="255"/>
          <ac:spMkLst>
            <pc:docMk/>
            <pc:sldMk cId="3656896072" sldId="302"/>
            <ac:spMk id="2" creationId="{499F36CD-4218-454D-B377-6A2ED0CFE5A9}"/>
          </ac:spMkLst>
        </pc:spChg>
        <pc:spChg chg="del">
          <ac:chgData name="Paul Adams" userId="78f9f193424ede4b" providerId="LiveId" clId="{A2728DC0-4A74-43F2-B868-683558462137}" dt="2018-05-13T01:34:27.706" v="82" actId="478"/>
          <ac:spMkLst>
            <pc:docMk/>
            <pc:sldMk cId="3656896072" sldId="302"/>
            <ac:spMk id="3" creationId="{7B8C01ED-DFB1-4015-9568-EF405728FD65}"/>
          </ac:spMkLst>
        </pc:spChg>
        <pc:picChg chg="add mod">
          <ac:chgData name="Paul Adams" userId="78f9f193424ede4b" providerId="LiveId" clId="{A2728DC0-4A74-43F2-B868-683558462137}" dt="2018-05-13T01:34:47.341" v="84" actId="1076"/>
          <ac:picMkLst>
            <pc:docMk/>
            <pc:sldMk cId="3656896072" sldId="302"/>
            <ac:picMk id="1026" creationId="{FA7B14B0-8147-48A3-9529-94A029909D7B}"/>
          </ac:picMkLst>
        </pc:picChg>
      </pc:sldChg>
    </pc:docChg>
  </pc:docChgLst>
  <pc:docChgLst>
    <pc:chgData name="Paul Adams" userId="78f9f193424ede4b" providerId="LiveId" clId="{00645BBE-5552-42A8-B8EF-511C08B29E04}"/>
    <pc:docChg chg="addSld modSld">
      <pc:chgData name="Paul Adams" userId="78f9f193424ede4b" providerId="LiveId" clId="{00645BBE-5552-42A8-B8EF-511C08B29E04}" dt="2018-05-13T01:58:16.121" v="32" actId="6549"/>
      <pc:docMkLst>
        <pc:docMk/>
      </pc:docMkLst>
      <pc:sldChg chg="modSp">
        <pc:chgData name="Paul Adams" userId="78f9f193424ede4b" providerId="LiveId" clId="{00645BBE-5552-42A8-B8EF-511C08B29E04}" dt="2018-05-13T01:54:07.402" v="8" actId="207"/>
        <pc:sldMkLst>
          <pc:docMk/>
          <pc:sldMk cId="410511546" sldId="260"/>
        </pc:sldMkLst>
        <pc:spChg chg="mod">
          <ac:chgData name="Paul Adams" userId="78f9f193424ede4b" providerId="LiveId" clId="{00645BBE-5552-42A8-B8EF-511C08B29E04}" dt="2018-05-13T01:54:07.402" v="8" actId="207"/>
          <ac:spMkLst>
            <pc:docMk/>
            <pc:sldMk cId="410511546" sldId="260"/>
            <ac:spMk id="3" creationId="{00000000-0000-0000-0000-000000000000}"/>
          </ac:spMkLst>
        </pc:spChg>
      </pc:sldChg>
      <pc:sldChg chg="modSp">
        <pc:chgData name="Paul Adams" userId="78f9f193424ede4b" providerId="LiveId" clId="{00645BBE-5552-42A8-B8EF-511C08B29E04}" dt="2018-05-13T01:54:29.080" v="11" actId="207"/>
        <pc:sldMkLst>
          <pc:docMk/>
          <pc:sldMk cId="410511546" sldId="263"/>
        </pc:sldMkLst>
        <pc:spChg chg="mod">
          <ac:chgData name="Paul Adams" userId="78f9f193424ede4b" providerId="LiveId" clId="{00645BBE-5552-42A8-B8EF-511C08B29E04}" dt="2018-05-13T01:54:29.080" v="11" actId="207"/>
          <ac:spMkLst>
            <pc:docMk/>
            <pc:sldMk cId="410511546" sldId="263"/>
            <ac:spMk id="3" creationId="{00000000-0000-0000-0000-000000000000}"/>
          </ac:spMkLst>
        </pc:spChg>
      </pc:sldChg>
      <pc:sldChg chg="modSp">
        <pc:chgData name="Paul Adams" userId="78f9f193424ede4b" providerId="LiveId" clId="{00645BBE-5552-42A8-B8EF-511C08B29E04}" dt="2018-05-13T01:54:48.822" v="15" actId="207"/>
        <pc:sldMkLst>
          <pc:docMk/>
          <pc:sldMk cId="410511546" sldId="266"/>
        </pc:sldMkLst>
        <pc:spChg chg="mod">
          <ac:chgData name="Paul Adams" userId="78f9f193424ede4b" providerId="LiveId" clId="{00645BBE-5552-42A8-B8EF-511C08B29E04}" dt="2018-05-13T01:54:48.822" v="15" actId="207"/>
          <ac:spMkLst>
            <pc:docMk/>
            <pc:sldMk cId="410511546" sldId="266"/>
            <ac:spMk id="3" creationId="{00000000-0000-0000-0000-000000000000}"/>
          </ac:spMkLst>
        </pc:spChg>
      </pc:sldChg>
      <pc:sldChg chg="modSp">
        <pc:chgData name="Paul Adams" userId="78f9f193424ede4b" providerId="LiveId" clId="{00645BBE-5552-42A8-B8EF-511C08B29E04}" dt="2018-05-13T01:55:39.429" v="23" actId="207"/>
        <pc:sldMkLst>
          <pc:docMk/>
          <pc:sldMk cId="410511546" sldId="270"/>
        </pc:sldMkLst>
        <pc:spChg chg="mod">
          <ac:chgData name="Paul Adams" userId="78f9f193424ede4b" providerId="LiveId" clId="{00645BBE-5552-42A8-B8EF-511C08B29E04}" dt="2018-05-13T01:55:39.429" v="23" actId="207"/>
          <ac:spMkLst>
            <pc:docMk/>
            <pc:sldMk cId="410511546" sldId="270"/>
            <ac:spMk id="3" creationId="{00000000-0000-0000-0000-000000000000}"/>
          </ac:spMkLst>
        </pc:spChg>
      </pc:sldChg>
      <pc:sldChg chg="modSp">
        <pc:chgData name="Paul Adams" userId="78f9f193424ede4b" providerId="LiveId" clId="{00645BBE-5552-42A8-B8EF-511C08B29E04}" dt="2018-05-13T01:53:38.428" v="3" actId="207"/>
        <pc:sldMkLst>
          <pc:docMk/>
          <pc:sldMk cId="915254100" sldId="280"/>
        </pc:sldMkLst>
        <pc:spChg chg="mod">
          <ac:chgData name="Paul Adams" userId="78f9f193424ede4b" providerId="LiveId" clId="{00645BBE-5552-42A8-B8EF-511C08B29E04}" dt="2018-05-13T01:53:38.428" v="3" actId="207"/>
          <ac:spMkLst>
            <pc:docMk/>
            <pc:sldMk cId="915254100" sldId="280"/>
            <ac:spMk id="3" creationId="{00000000-0000-0000-0000-000000000000}"/>
          </ac:spMkLst>
        </pc:spChg>
      </pc:sldChg>
      <pc:sldChg chg="modSp">
        <pc:chgData name="Paul Adams" userId="78f9f193424ede4b" providerId="LiveId" clId="{00645BBE-5552-42A8-B8EF-511C08B29E04}" dt="2018-05-13T01:53:41.966" v="4" actId="207"/>
        <pc:sldMkLst>
          <pc:docMk/>
          <pc:sldMk cId="915254100" sldId="281"/>
        </pc:sldMkLst>
        <pc:spChg chg="mod">
          <ac:chgData name="Paul Adams" userId="78f9f193424ede4b" providerId="LiveId" clId="{00645BBE-5552-42A8-B8EF-511C08B29E04}" dt="2018-05-13T01:53:41.966" v="4" actId="207"/>
          <ac:spMkLst>
            <pc:docMk/>
            <pc:sldMk cId="915254100" sldId="281"/>
            <ac:spMk id="3" creationId="{00000000-0000-0000-0000-000000000000}"/>
          </ac:spMkLst>
        </pc:spChg>
      </pc:sldChg>
      <pc:sldChg chg="modSp">
        <pc:chgData name="Paul Adams" userId="78f9f193424ede4b" providerId="LiveId" clId="{00645BBE-5552-42A8-B8EF-511C08B29E04}" dt="2018-05-13T01:53:47.236" v="5" actId="207"/>
        <pc:sldMkLst>
          <pc:docMk/>
          <pc:sldMk cId="915254100" sldId="282"/>
        </pc:sldMkLst>
        <pc:spChg chg="mod">
          <ac:chgData name="Paul Adams" userId="78f9f193424ede4b" providerId="LiveId" clId="{00645BBE-5552-42A8-B8EF-511C08B29E04}" dt="2018-05-13T01:53:47.236" v="5" actId="207"/>
          <ac:spMkLst>
            <pc:docMk/>
            <pc:sldMk cId="915254100" sldId="282"/>
            <ac:spMk id="3" creationId="{00000000-0000-0000-0000-000000000000}"/>
          </ac:spMkLst>
        </pc:spChg>
      </pc:sldChg>
      <pc:sldChg chg="modSp">
        <pc:chgData name="Paul Adams" userId="78f9f193424ede4b" providerId="LiveId" clId="{00645BBE-5552-42A8-B8EF-511C08B29E04}" dt="2018-05-13T01:53:53.291" v="6" actId="207"/>
        <pc:sldMkLst>
          <pc:docMk/>
          <pc:sldMk cId="915254100" sldId="283"/>
        </pc:sldMkLst>
        <pc:spChg chg="mod">
          <ac:chgData name="Paul Adams" userId="78f9f193424ede4b" providerId="LiveId" clId="{00645BBE-5552-42A8-B8EF-511C08B29E04}" dt="2018-05-13T01:53:53.291" v="6" actId="207"/>
          <ac:spMkLst>
            <pc:docMk/>
            <pc:sldMk cId="915254100" sldId="283"/>
            <ac:spMk id="3" creationId="{00000000-0000-0000-0000-000000000000}"/>
          </ac:spMkLst>
        </pc:spChg>
      </pc:sldChg>
      <pc:sldChg chg="modSp">
        <pc:chgData name="Paul Adams" userId="78f9f193424ede4b" providerId="LiveId" clId="{00645BBE-5552-42A8-B8EF-511C08B29E04}" dt="2018-05-13T01:56:06.541" v="24" actId="207"/>
        <pc:sldMkLst>
          <pc:docMk/>
          <pc:sldMk cId="915254100" sldId="284"/>
        </pc:sldMkLst>
        <pc:spChg chg="mod">
          <ac:chgData name="Paul Adams" userId="78f9f193424ede4b" providerId="LiveId" clId="{00645BBE-5552-42A8-B8EF-511C08B29E04}" dt="2018-05-13T01:56:06.541" v="24" actId="207"/>
          <ac:spMkLst>
            <pc:docMk/>
            <pc:sldMk cId="915254100" sldId="284"/>
            <ac:spMk id="3" creationId="{00000000-0000-0000-0000-000000000000}"/>
          </ac:spMkLst>
        </pc:spChg>
      </pc:sldChg>
      <pc:sldChg chg="modSp">
        <pc:chgData name="Paul Adams" userId="78f9f193424ede4b" providerId="LiveId" clId="{00645BBE-5552-42A8-B8EF-511C08B29E04}" dt="2018-05-13T01:54:12.634" v="9" actId="207"/>
        <pc:sldMkLst>
          <pc:docMk/>
          <pc:sldMk cId="822501649" sldId="285"/>
        </pc:sldMkLst>
        <pc:spChg chg="mod">
          <ac:chgData name="Paul Adams" userId="78f9f193424ede4b" providerId="LiveId" clId="{00645BBE-5552-42A8-B8EF-511C08B29E04}" dt="2018-05-13T01:54:12.634" v="9" actId="207"/>
          <ac:spMkLst>
            <pc:docMk/>
            <pc:sldMk cId="822501649" sldId="285"/>
            <ac:spMk id="3" creationId="{00000000-0000-0000-0000-000000000000}"/>
          </ac:spMkLst>
        </pc:spChg>
      </pc:sldChg>
      <pc:sldChg chg="modSp">
        <pc:chgData name="Paul Adams" userId="78f9f193424ede4b" providerId="LiveId" clId="{00645BBE-5552-42A8-B8EF-511C08B29E04}" dt="2018-05-13T01:54:16.435" v="10" actId="207"/>
        <pc:sldMkLst>
          <pc:docMk/>
          <pc:sldMk cId="822501649" sldId="286"/>
        </pc:sldMkLst>
        <pc:spChg chg="mod">
          <ac:chgData name="Paul Adams" userId="78f9f193424ede4b" providerId="LiveId" clId="{00645BBE-5552-42A8-B8EF-511C08B29E04}" dt="2018-05-13T01:54:16.435" v="10" actId="207"/>
          <ac:spMkLst>
            <pc:docMk/>
            <pc:sldMk cId="822501649" sldId="286"/>
            <ac:spMk id="3" creationId="{00000000-0000-0000-0000-000000000000}"/>
          </ac:spMkLst>
        </pc:spChg>
      </pc:sldChg>
      <pc:sldChg chg="modSp">
        <pc:chgData name="Paul Adams" userId="78f9f193424ede4b" providerId="LiveId" clId="{00645BBE-5552-42A8-B8EF-511C08B29E04}" dt="2018-05-13T01:57:40.634" v="28" actId="6549"/>
        <pc:sldMkLst>
          <pc:docMk/>
          <pc:sldMk cId="3256478710" sldId="287"/>
        </pc:sldMkLst>
        <pc:spChg chg="mod">
          <ac:chgData name="Paul Adams" userId="78f9f193424ede4b" providerId="LiveId" clId="{00645BBE-5552-42A8-B8EF-511C08B29E04}" dt="2018-05-13T01:57:40.634" v="28" actId="6549"/>
          <ac:spMkLst>
            <pc:docMk/>
            <pc:sldMk cId="3256478710" sldId="287"/>
            <ac:spMk id="3" creationId="{00000000-0000-0000-0000-000000000000}"/>
          </ac:spMkLst>
        </pc:spChg>
      </pc:sldChg>
      <pc:sldChg chg="modSp">
        <pc:chgData name="Paul Adams" userId="78f9f193424ede4b" providerId="LiveId" clId="{00645BBE-5552-42A8-B8EF-511C08B29E04}" dt="2018-05-13T01:54:39.276" v="13" actId="207"/>
        <pc:sldMkLst>
          <pc:docMk/>
          <pc:sldMk cId="3256478710" sldId="288"/>
        </pc:sldMkLst>
        <pc:spChg chg="mod">
          <ac:chgData name="Paul Adams" userId="78f9f193424ede4b" providerId="LiveId" clId="{00645BBE-5552-42A8-B8EF-511C08B29E04}" dt="2018-05-13T01:54:39.276" v="13" actId="207"/>
          <ac:spMkLst>
            <pc:docMk/>
            <pc:sldMk cId="3256478710" sldId="288"/>
            <ac:spMk id="3" creationId="{00000000-0000-0000-0000-000000000000}"/>
          </ac:spMkLst>
        </pc:spChg>
      </pc:sldChg>
      <pc:sldChg chg="modSp">
        <pc:chgData name="Paul Adams" userId="78f9f193424ede4b" providerId="LiveId" clId="{00645BBE-5552-42A8-B8EF-511C08B29E04}" dt="2018-05-13T01:54:43.214" v="14" actId="207"/>
        <pc:sldMkLst>
          <pc:docMk/>
          <pc:sldMk cId="3256478710" sldId="289"/>
        </pc:sldMkLst>
        <pc:spChg chg="mod">
          <ac:chgData name="Paul Adams" userId="78f9f193424ede4b" providerId="LiveId" clId="{00645BBE-5552-42A8-B8EF-511C08B29E04}" dt="2018-05-13T01:54:43.214" v="14" actId="207"/>
          <ac:spMkLst>
            <pc:docMk/>
            <pc:sldMk cId="3256478710" sldId="289"/>
            <ac:spMk id="3" creationId="{00000000-0000-0000-0000-000000000000}"/>
          </ac:spMkLst>
        </pc:spChg>
      </pc:sldChg>
      <pc:sldChg chg="modSp">
        <pc:chgData name="Paul Adams" userId="78f9f193424ede4b" providerId="LiveId" clId="{00645BBE-5552-42A8-B8EF-511C08B29E04}" dt="2018-05-13T01:54:52.430" v="16" actId="207"/>
        <pc:sldMkLst>
          <pc:docMk/>
          <pc:sldMk cId="751396999" sldId="294"/>
        </pc:sldMkLst>
        <pc:spChg chg="mod">
          <ac:chgData name="Paul Adams" userId="78f9f193424ede4b" providerId="LiveId" clId="{00645BBE-5552-42A8-B8EF-511C08B29E04}" dt="2018-05-13T01:54:52.430" v="16" actId="207"/>
          <ac:spMkLst>
            <pc:docMk/>
            <pc:sldMk cId="751396999" sldId="294"/>
            <ac:spMk id="3" creationId="{00000000-0000-0000-0000-000000000000}"/>
          </ac:spMkLst>
        </pc:spChg>
      </pc:sldChg>
      <pc:sldChg chg="modSp">
        <pc:chgData name="Paul Adams" userId="78f9f193424ede4b" providerId="LiveId" clId="{00645BBE-5552-42A8-B8EF-511C08B29E04}" dt="2018-05-13T01:54:56.344" v="17" actId="207"/>
        <pc:sldMkLst>
          <pc:docMk/>
          <pc:sldMk cId="751396999" sldId="295"/>
        </pc:sldMkLst>
        <pc:spChg chg="mod">
          <ac:chgData name="Paul Adams" userId="78f9f193424ede4b" providerId="LiveId" clId="{00645BBE-5552-42A8-B8EF-511C08B29E04}" dt="2018-05-13T01:54:56.344" v="17" actId="207"/>
          <ac:spMkLst>
            <pc:docMk/>
            <pc:sldMk cId="751396999" sldId="295"/>
            <ac:spMk id="3" creationId="{00000000-0000-0000-0000-000000000000}"/>
          </ac:spMkLst>
        </pc:spChg>
      </pc:sldChg>
      <pc:sldChg chg="modSp">
        <pc:chgData name="Paul Adams" userId="78f9f193424ede4b" providerId="LiveId" clId="{00645BBE-5552-42A8-B8EF-511C08B29E04}" dt="2018-05-13T01:55:00.862" v="18" actId="207"/>
        <pc:sldMkLst>
          <pc:docMk/>
          <pc:sldMk cId="751396999" sldId="296"/>
        </pc:sldMkLst>
        <pc:spChg chg="mod">
          <ac:chgData name="Paul Adams" userId="78f9f193424ede4b" providerId="LiveId" clId="{00645BBE-5552-42A8-B8EF-511C08B29E04}" dt="2018-05-13T01:55:00.862" v="18" actId="207"/>
          <ac:spMkLst>
            <pc:docMk/>
            <pc:sldMk cId="751396999" sldId="296"/>
            <ac:spMk id="3" creationId="{00000000-0000-0000-0000-000000000000}"/>
          </ac:spMkLst>
        </pc:spChg>
      </pc:sldChg>
      <pc:sldChg chg="modSp">
        <pc:chgData name="Paul Adams" userId="78f9f193424ede4b" providerId="LiveId" clId="{00645BBE-5552-42A8-B8EF-511C08B29E04}" dt="2018-05-13T01:55:11.678" v="20" actId="207"/>
        <pc:sldMkLst>
          <pc:docMk/>
          <pc:sldMk cId="3916523478" sldId="297"/>
        </pc:sldMkLst>
        <pc:spChg chg="mod">
          <ac:chgData name="Paul Adams" userId="78f9f193424ede4b" providerId="LiveId" clId="{00645BBE-5552-42A8-B8EF-511C08B29E04}" dt="2018-05-13T01:55:11.678" v="20" actId="207"/>
          <ac:spMkLst>
            <pc:docMk/>
            <pc:sldMk cId="3916523478" sldId="297"/>
            <ac:spMk id="3" creationId="{00000000-0000-0000-0000-000000000000}"/>
          </ac:spMkLst>
        </pc:spChg>
      </pc:sldChg>
      <pc:sldChg chg="modSp">
        <pc:chgData name="Paul Adams" userId="78f9f193424ede4b" providerId="LiveId" clId="{00645BBE-5552-42A8-B8EF-511C08B29E04}" dt="2018-05-13T01:55:15.810" v="21" actId="207"/>
        <pc:sldMkLst>
          <pc:docMk/>
          <pc:sldMk cId="3916523478" sldId="298"/>
        </pc:sldMkLst>
        <pc:spChg chg="mod">
          <ac:chgData name="Paul Adams" userId="78f9f193424ede4b" providerId="LiveId" clId="{00645BBE-5552-42A8-B8EF-511C08B29E04}" dt="2018-05-13T01:55:15.810" v="21" actId="207"/>
          <ac:spMkLst>
            <pc:docMk/>
            <pc:sldMk cId="3916523478" sldId="298"/>
            <ac:spMk id="3" creationId="{00000000-0000-0000-0000-000000000000}"/>
          </ac:spMkLst>
        </pc:spChg>
      </pc:sldChg>
      <pc:sldChg chg="modSp">
        <pc:chgData name="Paul Adams" userId="78f9f193424ede4b" providerId="LiveId" clId="{00645BBE-5552-42A8-B8EF-511C08B29E04}" dt="2018-05-13T01:55:19.143" v="22" actId="207"/>
        <pc:sldMkLst>
          <pc:docMk/>
          <pc:sldMk cId="3916523478" sldId="299"/>
        </pc:sldMkLst>
        <pc:spChg chg="mod">
          <ac:chgData name="Paul Adams" userId="78f9f193424ede4b" providerId="LiveId" clId="{00645BBE-5552-42A8-B8EF-511C08B29E04}" dt="2018-05-13T01:55:19.143" v="22" actId="207"/>
          <ac:spMkLst>
            <pc:docMk/>
            <pc:sldMk cId="3916523478" sldId="299"/>
            <ac:spMk id="3" creationId="{00000000-0000-0000-0000-000000000000}"/>
          </ac:spMkLst>
        </pc:spChg>
      </pc:sldChg>
      <pc:sldChg chg="modSp">
        <pc:chgData name="Paul Adams" userId="78f9f193424ede4b" providerId="LiveId" clId="{00645BBE-5552-42A8-B8EF-511C08B29E04}" dt="2018-05-13T01:55:06.524" v="19" actId="207"/>
        <pc:sldMkLst>
          <pc:docMk/>
          <pc:sldMk cId="1957924179" sldId="300"/>
        </pc:sldMkLst>
        <pc:spChg chg="mod">
          <ac:chgData name="Paul Adams" userId="78f9f193424ede4b" providerId="LiveId" clId="{00645BBE-5552-42A8-B8EF-511C08B29E04}" dt="2018-05-13T01:55:06.524" v="19" actId="207"/>
          <ac:spMkLst>
            <pc:docMk/>
            <pc:sldMk cId="1957924179" sldId="300"/>
            <ac:spMk id="3" creationId="{00000000-0000-0000-0000-000000000000}"/>
          </ac:spMkLst>
        </pc:spChg>
      </pc:sldChg>
      <pc:sldChg chg="modSp add">
        <pc:chgData name="Paul Adams" userId="78f9f193424ede4b" providerId="LiveId" clId="{00645BBE-5552-42A8-B8EF-511C08B29E04}" dt="2018-05-13T01:53:30.616" v="2" actId="207"/>
        <pc:sldMkLst>
          <pc:docMk/>
          <pc:sldMk cId="3728197398" sldId="303"/>
        </pc:sldMkLst>
        <pc:spChg chg="mod">
          <ac:chgData name="Paul Adams" userId="78f9f193424ede4b" providerId="LiveId" clId="{00645BBE-5552-42A8-B8EF-511C08B29E04}" dt="2018-05-13T01:53:30.616" v="2" actId="207"/>
          <ac:spMkLst>
            <pc:docMk/>
            <pc:sldMk cId="3728197398" sldId="303"/>
            <ac:spMk id="3" creationId="{00000000-0000-0000-0000-000000000000}"/>
          </ac:spMkLst>
        </pc:spChg>
      </pc:sldChg>
      <pc:sldChg chg="modSp add">
        <pc:chgData name="Paul Adams" userId="78f9f193424ede4b" providerId="LiveId" clId="{00645BBE-5552-42A8-B8EF-511C08B29E04}" dt="2018-05-13T01:57:23.367" v="26" actId="6549"/>
        <pc:sldMkLst>
          <pc:docMk/>
          <pc:sldMk cId="4211949671" sldId="304"/>
        </pc:sldMkLst>
        <pc:spChg chg="mod">
          <ac:chgData name="Paul Adams" userId="78f9f193424ede4b" providerId="LiveId" clId="{00645BBE-5552-42A8-B8EF-511C08B29E04}" dt="2018-05-13T01:57:23.367" v="26" actId="6549"/>
          <ac:spMkLst>
            <pc:docMk/>
            <pc:sldMk cId="4211949671" sldId="304"/>
            <ac:spMk id="3" creationId="{00000000-0000-0000-0000-000000000000}"/>
          </ac:spMkLst>
        </pc:spChg>
      </pc:sldChg>
      <pc:sldChg chg="add">
        <pc:chgData name="Paul Adams" userId="78f9f193424ede4b" providerId="LiveId" clId="{00645BBE-5552-42A8-B8EF-511C08B29E04}" dt="2018-05-13T01:57:34.388" v="27"/>
        <pc:sldMkLst>
          <pc:docMk/>
          <pc:sldMk cId="3067839786" sldId="305"/>
        </pc:sldMkLst>
      </pc:sldChg>
      <pc:sldChg chg="modSp add">
        <pc:chgData name="Paul Adams" userId="78f9f193424ede4b" providerId="LiveId" clId="{00645BBE-5552-42A8-B8EF-511C08B29E04}" dt="2018-05-13T01:57:56.762" v="30" actId="6549"/>
        <pc:sldMkLst>
          <pc:docMk/>
          <pc:sldMk cId="4281755260" sldId="306"/>
        </pc:sldMkLst>
        <pc:spChg chg="mod">
          <ac:chgData name="Paul Adams" userId="78f9f193424ede4b" providerId="LiveId" clId="{00645BBE-5552-42A8-B8EF-511C08B29E04}" dt="2018-05-13T01:57:56.762" v="30" actId="6549"/>
          <ac:spMkLst>
            <pc:docMk/>
            <pc:sldMk cId="4281755260" sldId="306"/>
            <ac:spMk id="3" creationId="{00000000-0000-0000-0000-000000000000}"/>
          </ac:spMkLst>
        </pc:spChg>
      </pc:sldChg>
      <pc:sldChg chg="modSp add">
        <pc:chgData name="Paul Adams" userId="78f9f193424ede4b" providerId="LiveId" clId="{00645BBE-5552-42A8-B8EF-511C08B29E04}" dt="2018-05-13T01:58:16.121" v="32" actId="6549"/>
        <pc:sldMkLst>
          <pc:docMk/>
          <pc:sldMk cId="4285515283" sldId="307"/>
        </pc:sldMkLst>
        <pc:spChg chg="mod">
          <ac:chgData name="Paul Adams" userId="78f9f193424ede4b" providerId="LiveId" clId="{00645BBE-5552-42A8-B8EF-511C08B29E04}" dt="2018-05-13T01:58:16.121" v="32" actId="6549"/>
          <ac:spMkLst>
            <pc:docMk/>
            <pc:sldMk cId="4285515283" sldId="30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55" name="Group 7"/>
          <p:cNvGrpSpPr>
            <a:grpSpLocks/>
          </p:cNvGrpSpPr>
          <p:nvPr/>
        </p:nvGrpSpPr>
        <p:grpSpPr bwMode="auto">
          <a:xfrm>
            <a:off x="1" y="1"/>
            <a:ext cx="12189884" cy="6856413"/>
            <a:chOff x="0" y="0"/>
            <a:chExt cx="5759" cy="4319"/>
          </a:xfrm>
        </p:grpSpPr>
        <p:sp>
          <p:nvSpPr>
            <p:cNvPr id="2050" name="Rectangle 2" descr="PCBTILE"/>
            <p:cNvSpPr>
              <a:spLocks noChangeArrowheads="1"/>
            </p:cNvSpPr>
            <p:nvPr/>
          </p:nvSpPr>
          <p:spPr bwMode="ltGray">
            <a:xfrm>
              <a:off x="0" y="0"/>
              <a:ext cx="5759" cy="4319"/>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Rectangle 3"/>
            <p:cNvSpPr>
              <a:spLocks noChangeArrowheads="1"/>
            </p:cNvSpPr>
            <p:nvPr/>
          </p:nvSpPr>
          <p:spPr bwMode="grayWhite">
            <a:xfrm>
              <a:off x="244" y="580"/>
              <a:ext cx="5320" cy="3304"/>
            </a:xfrm>
            <a:prstGeom prst="rect">
              <a:avLst/>
            </a:prstGeom>
            <a:solidFill>
              <a:schemeClr val="bg1"/>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054" name="Group 6"/>
            <p:cNvGrpSpPr>
              <a:grpSpLocks/>
            </p:cNvGrpSpPr>
            <p:nvPr/>
          </p:nvGrpSpPr>
          <p:grpSpPr bwMode="auto">
            <a:xfrm>
              <a:off x="240" y="576"/>
              <a:ext cx="5328" cy="3312"/>
              <a:chOff x="240" y="576"/>
              <a:chExt cx="5328" cy="3312"/>
            </a:xfrm>
          </p:grpSpPr>
          <p:sp>
            <p:nvSpPr>
              <p:cNvPr id="2052" name="Rectangle 4"/>
              <p:cNvSpPr>
                <a:spLocks noChangeArrowheads="1"/>
              </p:cNvSpPr>
              <p:nvPr/>
            </p:nvSpPr>
            <p:spPr bwMode="ltGray">
              <a:xfrm>
                <a:off x="240" y="576"/>
                <a:ext cx="27" cy="3312"/>
              </a:xfrm>
              <a:prstGeom prst="rect">
                <a:avLst/>
              </a:prstGeom>
              <a:solidFill>
                <a:schemeClr val="bg2">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 name="Rectangle 5"/>
              <p:cNvSpPr>
                <a:spLocks noChangeArrowheads="1"/>
              </p:cNvSpPr>
              <p:nvPr/>
            </p:nvSpPr>
            <p:spPr bwMode="ltGray">
              <a:xfrm>
                <a:off x="240" y="576"/>
                <a:ext cx="5328" cy="23"/>
              </a:xfrm>
              <a:prstGeom prst="rect">
                <a:avLst/>
              </a:prstGeom>
              <a:solidFill>
                <a:schemeClr val="bg2">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2056" name="Rectangle 8"/>
          <p:cNvSpPr>
            <a:spLocks noGrp="1" noChangeArrowheads="1"/>
          </p:cNvSpPr>
          <p:nvPr>
            <p:ph type="ctrTitle" sz="quarter"/>
          </p:nvPr>
        </p:nvSpPr>
        <p:spPr>
          <a:xfrm>
            <a:off x="914400" y="1981200"/>
            <a:ext cx="10363200" cy="1143000"/>
          </a:xfrm>
        </p:spPr>
        <p:txBody>
          <a:bodyPr/>
          <a:lstStyle>
            <a:lvl1pPr>
              <a:defRPr/>
            </a:lvl1pPr>
          </a:lstStyle>
          <a:p>
            <a:pPr lvl="0"/>
            <a:r>
              <a:rPr lang="en-US" noProof="0"/>
              <a:t>Click to edit Master title style</a:t>
            </a:r>
          </a:p>
        </p:txBody>
      </p:sp>
      <p:sp>
        <p:nvSpPr>
          <p:cNvPr id="2057" name="Rectangle 9"/>
          <p:cNvSpPr>
            <a:spLocks noGrp="1" noChangeArrowheads="1"/>
          </p:cNvSpPr>
          <p:nvPr>
            <p:ph type="subTitle" sz="quarter"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
        <p:nvSpPr>
          <p:cNvPr id="2058" name="Rectangle 10"/>
          <p:cNvSpPr>
            <a:spLocks noGrp="1" noChangeArrowheads="1"/>
          </p:cNvSpPr>
          <p:nvPr>
            <p:ph type="dt" sz="quarter" idx="2"/>
          </p:nvPr>
        </p:nvSpPr>
        <p:spPr/>
        <p:txBody>
          <a:bodyPr/>
          <a:lstStyle>
            <a:lvl1pPr>
              <a:defRPr/>
            </a:lvl1pPr>
          </a:lstStyle>
          <a:p>
            <a:endParaRPr lang="en-US"/>
          </a:p>
        </p:txBody>
      </p:sp>
      <p:sp>
        <p:nvSpPr>
          <p:cNvPr id="2059" name="Rectangle 11"/>
          <p:cNvSpPr>
            <a:spLocks noGrp="1" noChangeArrowheads="1"/>
          </p:cNvSpPr>
          <p:nvPr>
            <p:ph type="ftr" sz="quarter" idx="3"/>
          </p:nvPr>
        </p:nvSpPr>
        <p:spPr/>
        <p:txBody>
          <a:bodyPr/>
          <a:lstStyle>
            <a:lvl1pPr>
              <a:defRPr/>
            </a:lvl1pPr>
          </a:lstStyle>
          <a:p>
            <a:endParaRPr lang="en-US"/>
          </a:p>
        </p:txBody>
      </p:sp>
      <p:sp>
        <p:nvSpPr>
          <p:cNvPr id="2060" name="Rectangle 12"/>
          <p:cNvSpPr>
            <a:spLocks noGrp="1" noChangeArrowheads="1"/>
          </p:cNvSpPr>
          <p:nvPr>
            <p:ph type="sldNum" sz="quarter" idx="4"/>
          </p:nvPr>
        </p:nvSpPr>
        <p:spPr/>
        <p:txBody>
          <a:bodyPr/>
          <a:lstStyle>
            <a:lvl1pPr>
              <a:defRPr/>
            </a:lvl1pPr>
          </a:lstStyle>
          <a:p>
            <a:fld id="{1FC409E6-8836-4D71-973D-7958C06152C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6CB200B-D9BD-4E35-8437-616B12684A6F}" type="slidenum">
              <a:rPr lang="en-US"/>
              <a:pPr/>
              <a:t>‹#›</a:t>
            </a:fld>
            <a:endParaRPr lang="en-US"/>
          </a:p>
        </p:txBody>
      </p:sp>
    </p:spTree>
    <p:extLst>
      <p:ext uri="{BB962C8B-B14F-4D97-AF65-F5344CB8AC3E}">
        <p14:creationId xmlns:p14="http://schemas.microsoft.com/office/powerpoint/2010/main" val="1340173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457200"/>
            <a:ext cx="2590800"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457200"/>
            <a:ext cx="75692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C6DF9D-BF67-4BF3-BF18-A9AF36EC48A0}" type="slidenum">
              <a:rPr lang="en-US"/>
              <a:pPr/>
              <a:t>‹#›</a:t>
            </a:fld>
            <a:endParaRPr lang="en-US"/>
          </a:p>
        </p:txBody>
      </p:sp>
    </p:spTree>
    <p:extLst>
      <p:ext uri="{BB962C8B-B14F-4D97-AF65-F5344CB8AC3E}">
        <p14:creationId xmlns:p14="http://schemas.microsoft.com/office/powerpoint/2010/main" val="3050048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7119557-9E14-4AED-BE87-366572BFCF45}" type="slidenum">
              <a:rPr lang="en-US"/>
              <a:pPr/>
              <a:t>‹#›</a:t>
            </a:fld>
            <a:endParaRPr lang="en-US"/>
          </a:p>
        </p:txBody>
      </p:sp>
    </p:spTree>
    <p:extLst>
      <p:ext uri="{BB962C8B-B14F-4D97-AF65-F5344CB8AC3E}">
        <p14:creationId xmlns:p14="http://schemas.microsoft.com/office/powerpoint/2010/main" val="2458296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1A3A4B-EFFC-443D-A747-27B93335FCE3}" type="slidenum">
              <a:rPr lang="en-US"/>
              <a:pPr/>
              <a:t>‹#›</a:t>
            </a:fld>
            <a:endParaRPr lang="en-US"/>
          </a:p>
        </p:txBody>
      </p:sp>
    </p:spTree>
    <p:extLst>
      <p:ext uri="{BB962C8B-B14F-4D97-AF65-F5344CB8AC3E}">
        <p14:creationId xmlns:p14="http://schemas.microsoft.com/office/powerpoint/2010/main" val="1771784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3D6E741-4DAF-4DAC-8FE1-7F039ED99495}" type="slidenum">
              <a:rPr lang="en-US"/>
              <a:pPr/>
              <a:t>‹#›</a:t>
            </a:fld>
            <a:endParaRPr lang="en-US"/>
          </a:p>
        </p:txBody>
      </p:sp>
    </p:spTree>
    <p:extLst>
      <p:ext uri="{BB962C8B-B14F-4D97-AF65-F5344CB8AC3E}">
        <p14:creationId xmlns:p14="http://schemas.microsoft.com/office/powerpoint/2010/main" val="196829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2DACBF5-97C4-4477-9A5B-084BCD4F311B}" type="slidenum">
              <a:rPr lang="en-US"/>
              <a:pPr/>
              <a:t>‹#›</a:t>
            </a:fld>
            <a:endParaRPr lang="en-US"/>
          </a:p>
        </p:txBody>
      </p:sp>
    </p:spTree>
    <p:extLst>
      <p:ext uri="{BB962C8B-B14F-4D97-AF65-F5344CB8AC3E}">
        <p14:creationId xmlns:p14="http://schemas.microsoft.com/office/powerpoint/2010/main" val="2894524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95063ED-1BDA-48A0-A2D8-518A3252E800}" type="slidenum">
              <a:rPr lang="en-US"/>
              <a:pPr/>
              <a:t>‹#›</a:t>
            </a:fld>
            <a:endParaRPr lang="en-US"/>
          </a:p>
        </p:txBody>
      </p:sp>
    </p:spTree>
    <p:extLst>
      <p:ext uri="{BB962C8B-B14F-4D97-AF65-F5344CB8AC3E}">
        <p14:creationId xmlns:p14="http://schemas.microsoft.com/office/powerpoint/2010/main" val="1982961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E6CF9FB-E7BF-4148-8A5F-B8ABB4A1DE8B}" type="slidenum">
              <a:rPr lang="en-US"/>
              <a:pPr/>
              <a:t>‹#›</a:t>
            </a:fld>
            <a:endParaRPr lang="en-US"/>
          </a:p>
        </p:txBody>
      </p:sp>
    </p:spTree>
    <p:extLst>
      <p:ext uri="{BB962C8B-B14F-4D97-AF65-F5344CB8AC3E}">
        <p14:creationId xmlns:p14="http://schemas.microsoft.com/office/powerpoint/2010/main" val="2041192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23AE04-A969-40D0-9CB6-BE6299AAE8E5}" type="slidenum">
              <a:rPr lang="en-US"/>
              <a:pPr/>
              <a:t>‹#›</a:t>
            </a:fld>
            <a:endParaRPr lang="en-US"/>
          </a:p>
        </p:txBody>
      </p:sp>
    </p:spTree>
    <p:extLst>
      <p:ext uri="{BB962C8B-B14F-4D97-AF65-F5344CB8AC3E}">
        <p14:creationId xmlns:p14="http://schemas.microsoft.com/office/powerpoint/2010/main" val="85363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A71C13E-E205-4C96-B1CB-1DFD96B35277}" type="slidenum">
              <a:rPr lang="en-US"/>
              <a:pPr/>
              <a:t>‹#›</a:t>
            </a:fld>
            <a:endParaRPr lang="en-US"/>
          </a:p>
        </p:txBody>
      </p:sp>
    </p:spTree>
    <p:extLst>
      <p:ext uri="{BB962C8B-B14F-4D97-AF65-F5344CB8AC3E}">
        <p14:creationId xmlns:p14="http://schemas.microsoft.com/office/powerpoint/2010/main" val="1691369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0" name="Group 6"/>
          <p:cNvGrpSpPr>
            <a:grpSpLocks/>
          </p:cNvGrpSpPr>
          <p:nvPr/>
        </p:nvGrpSpPr>
        <p:grpSpPr bwMode="auto">
          <a:xfrm>
            <a:off x="1" y="1"/>
            <a:ext cx="12189884" cy="6856413"/>
            <a:chOff x="0" y="0"/>
            <a:chExt cx="5759" cy="4319"/>
          </a:xfrm>
        </p:grpSpPr>
        <p:sp>
          <p:nvSpPr>
            <p:cNvPr id="1026" name="Rectangle 2" descr="PCBTILE"/>
            <p:cNvSpPr>
              <a:spLocks noChangeArrowheads="1"/>
            </p:cNvSpPr>
            <p:nvPr/>
          </p:nvSpPr>
          <p:spPr bwMode="ltGray">
            <a:xfrm>
              <a:off x="0" y="0"/>
              <a:ext cx="5759" cy="4319"/>
            </a:xfrm>
            <a:prstGeom prst="rect">
              <a:avLst/>
            </a:prstGeom>
            <a:blipFill dpi="0" rotWithShape="0">
              <a:blip r:embed="rId1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grayWhite">
            <a:xfrm>
              <a:off x="244" y="196"/>
              <a:ext cx="5320" cy="3880"/>
            </a:xfrm>
            <a:prstGeom prst="rect">
              <a:avLst/>
            </a:prstGeom>
            <a:solidFill>
              <a:schemeClr val="bg1"/>
            </a:solidFill>
            <a:ln w="12700">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ChangeArrowheads="1"/>
            </p:cNvSpPr>
            <p:nvPr/>
          </p:nvSpPr>
          <p:spPr bwMode="ltGray">
            <a:xfrm>
              <a:off x="240" y="192"/>
              <a:ext cx="27" cy="3888"/>
            </a:xfrm>
            <a:prstGeom prst="rect">
              <a:avLst/>
            </a:prstGeom>
            <a:solidFill>
              <a:schemeClr val="bg2">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9" name="Rectangle 5"/>
            <p:cNvSpPr>
              <a:spLocks noChangeArrowheads="1"/>
            </p:cNvSpPr>
            <p:nvPr/>
          </p:nvSpPr>
          <p:spPr bwMode="ltGray">
            <a:xfrm>
              <a:off x="240" y="192"/>
              <a:ext cx="5328" cy="27"/>
            </a:xfrm>
            <a:prstGeom prst="rect">
              <a:avLst/>
            </a:prstGeom>
            <a:solidFill>
              <a:schemeClr val="bg2">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31" name="Rectangle 7"/>
          <p:cNvSpPr>
            <a:spLocks noGrp="1" noChangeArrowheads="1"/>
          </p:cNvSpPr>
          <p:nvPr>
            <p:ph type="title"/>
          </p:nvPr>
        </p:nvSpPr>
        <p:spPr bwMode="auto">
          <a:xfrm>
            <a:off x="914400" y="4572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32" name="Rectangle 8"/>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3" name="Rectangle 9"/>
          <p:cNvSpPr>
            <a:spLocks noGrp="1" noChangeArrowheads="1"/>
          </p:cNvSpPr>
          <p:nvPr>
            <p:ph type="dt" sz="half" idx="2"/>
          </p:nvPr>
        </p:nvSpPr>
        <p:spPr bwMode="auto">
          <a:xfrm>
            <a:off x="914400" y="64008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solidFill>
                  <a:schemeClr val="tx2"/>
                </a:solidFill>
                <a:latin typeface="+mn-lt"/>
              </a:defRPr>
            </a:lvl1pPr>
          </a:lstStyle>
          <a:p>
            <a:endParaRPr lang="en-US"/>
          </a:p>
        </p:txBody>
      </p:sp>
      <p:sp>
        <p:nvSpPr>
          <p:cNvPr id="1034" name="Rectangle 10"/>
          <p:cNvSpPr>
            <a:spLocks noGrp="1" noChangeArrowheads="1"/>
          </p:cNvSpPr>
          <p:nvPr>
            <p:ph type="ftr" sz="quarter" idx="3"/>
          </p:nvPr>
        </p:nvSpPr>
        <p:spPr bwMode="auto">
          <a:xfrm>
            <a:off x="4165600" y="64008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solidFill>
                  <a:schemeClr val="tx2"/>
                </a:solidFill>
                <a:latin typeface="+mn-lt"/>
              </a:defRPr>
            </a:lvl1pPr>
          </a:lstStyle>
          <a:p>
            <a:endParaRPr lang="en-US"/>
          </a:p>
        </p:txBody>
      </p:sp>
      <p:sp>
        <p:nvSpPr>
          <p:cNvPr id="1035" name="Rectangle 11"/>
          <p:cNvSpPr>
            <a:spLocks noGrp="1" noChangeArrowheads="1"/>
          </p:cNvSpPr>
          <p:nvPr>
            <p:ph type="sldNum" sz="quarter" idx="4"/>
          </p:nvPr>
        </p:nvSpPr>
        <p:spPr bwMode="auto">
          <a:xfrm>
            <a:off x="8737600" y="64008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solidFill>
                  <a:schemeClr val="tx2"/>
                </a:solidFill>
                <a:latin typeface="+mn-lt"/>
              </a:defRPr>
            </a:lvl1pPr>
          </a:lstStyle>
          <a:p>
            <a:fld id="{ADE7E998-9D86-461A-B4B2-B0C2A1B7D366}"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F36CD-4218-454D-B377-6A2ED0CFE5A9}"/>
              </a:ext>
            </a:extLst>
          </p:cNvPr>
          <p:cNvSpPr>
            <a:spLocks noGrp="1"/>
          </p:cNvSpPr>
          <p:nvPr>
            <p:ph type="ctrTitle" sz="quarter"/>
          </p:nvPr>
        </p:nvSpPr>
        <p:spPr/>
        <p:txBody>
          <a:bodyPr/>
          <a:lstStyle/>
          <a:p>
            <a:r>
              <a:rPr lang="en-US" sz="8000" dirty="0"/>
              <a:t>Reactions to the Truth</a:t>
            </a:r>
          </a:p>
        </p:txBody>
      </p:sp>
      <p:pic>
        <p:nvPicPr>
          <p:cNvPr id="1026" name="Picture 2" descr="Image result for reaction">
            <a:extLst>
              <a:ext uri="{FF2B5EF4-FFF2-40B4-BE49-F238E27FC236}">
                <a16:creationId xmlns:a16="http://schemas.microsoft.com/office/drawing/2014/main" id="{FA7B14B0-8147-48A3-9529-94A029909D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7100" y="3810000"/>
            <a:ext cx="5257800" cy="1362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689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533400" y="1143000"/>
            <a:ext cx="11201400" cy="5334000"/>
          </a:xfrm>
        </p:spPr>
        <p:txBody>
          <a:bodyPr/>
          <a:lstStyle/>
          <a:p>
            <a:pPr marL="0" indent="0" algn="ctr">
              <a:buNone/>
            </a:pPr>
            <a:r>
              <a:rPr lang="en-US" dirty="0">
                <a:solidFill>
                  <a:srgbClr val="FFC000"/>
                </a:solidFill>
              </a:rPr>
              <a:t>Do You Get Mad At The Messenger?</a:t>
            </a:r>
          </a:p>
        </p:txBody>
      </p:sp>
    </p:spTree>
    <p:extLst>
      <p:ext uri="{BB962C8B-B14F-4D97-AF65-F5344CB8AC3E}">
        <p14:creationId xmlns:p14="http://schemas.microsoft.com/office/powerpoint/2010/main" val="4211949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533400" y="1143000"/>
            <a:ext cx="11201400" cy="5334000"/>
          </a:xfrm>
        </p:spPr>
        <p:txBody>
          <a:bodyPr/>
          <a:lstStyle/>
          <a:p>
            <a:pPr marL="0" indent="0" algn="ctr">
              <a:buNone/>
            </a:pPr>
            <a:r>
              <a:rPr lang="en-US" dirty="0">
                <a:solidFill>
                  <a:srgbClr val="FFC000"/>
                </a:solidFill>
              </a:rPr>
              <a:t>Do You Get Mad At The Messenger?</a:t>
            </a:r>
          </a:p>
          <a:p>
            <a:pPr marL="0" indent="0" algn="ctr">
              <a:buNone/>
            </a:pPr>
            <a:endParaRPr lang="en-US" dirty="0">
              <a:solidFill>
                <a:srgbClr val="FFFFFF"/>
              </a:solidFill>
            </a:endParaRPr>
          </a:p>
          <a:p>
            <a:pPr marL="0" indent="0" algn="ctr">
              <a:buNone/>
            </a:pPr>
            <a:r>
              <a:rPr lang="en-US" dirty="0">
                <a:solidFill>
                  <a:srgbClr val="FFFFFF"/>
                </a:solidFill>
              </a:rPr>
              <a:t>“And when Herodias' daughter herself came in and danced, and pleased Herod and those who sat with him, the king said to the girl, ‘Ask me whatever you want, and I will give it to you.’ He also swore to her, ‘Whatever you ask me, I will give you, up to half my kingdom.’ So she went out and said to her mother, ‘What shall I ask?’ And she said, ‘The head of John the Baptist!’” (Mark 6:22-24)</a:t>
            </a:r>
          </a:p>
        </p:txBody>
      </p:sp>
    </p:spTree>
    <p:extLst>
      <p:ext uri="{BB962C8B-B14F-4D97-AF65-F5344CB8AC3E}">
        <p14:creationId xmlns:p14="http://schemas.microsoft.com/office/powerpoint/2010/main" val="82250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C000"/>
                </a:solidFill>
              </a:rPr>
              <a:t>Do You Get Mad At The Messenger?</a:t>
            </a:r>
          </a:p>
          <a:p>
            <a:pPr marL="0" indent="0" algn="ctr">
              <a:buNone/>
            </a:pPr>
            <a:endParaRPr lang="en-US" dirty="0">
              <a:solidFill>
                <a:srgbClr val="FFFFFF"/>
              </a:solidFill>
            </a:endParaRPr>
          </a:p>
          <a:p>
            <a:pPr marL="0" indent="0" algn="ctr">
              <a:buNone/>
            </a:pPr>
            <a:r>
              <a:rPr lang="en-US" dirty="0">
                <a:solidFill>
                  <a:srgbClr val="FFFFFF"/>
                </a:solidFill>
              </a:rPr>
              <a:t>“Have I therefore become your enemy because I tell you the truth?”</a:t>
            </a:r>
          </a:p>
          <a:p>
            <a:pPr marL="0" indent="0" algn="ctr">
              <a:buNone/>
            </a:pPr>
            <a:r>
              <a:rPr lang="en-US" dirty="0">
                <a:solidFill>
                  <a:srgbClr val="FFFFFF"/>
                </a:solidFill>
              </a:rPr>
              <a:t>Galatians 4:16</a:t>
            </a:r>
          </a:p>
        </p:txBody>
      </p:sp>
    </p:spTree>
    <p:extLst>
      <p:ext uri="{BB962C8B-B14F-4D97-AF65-F5344CB8AC3E}">
        <p14:creationId xmlns:p14="http://schemas.microsoft.com/office/powerpoint/2010/main" val="82250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FFFF"/>
                </a:solidFill>
              </a:rPr>
              <a:t>Do You Receive It As The Word Of God?</a:t>
            </a:r>
          </a:p>
          <a:p>
            <a:pPr marL="0" indent="0" algn="ctr">
              <a:buNone/>
            </a:pPr>
            <a:endParaRPr lang="en-US" dirty="0">
              <a:solidFill>
                <a:srgbClr val="FFFFFF"/>
              </a:solidFill>
            </a:endParaRPr>
          </a:p>
          <a:p>
            <a:pPr marL="0" indent="0" algn="ctr">
              <a:buNone/>
            </a:pPr>
            <a:r>
              <a:rPr lang="en-US" dirty="0">
                <a:solidFill>
                  <a:srgbClr val="FFFFFF"/>
                </a:solidFill>
              </a:rPr>
              <a:t>Do You Get Mad At The Messenger?</a:t>
            </a:r>
          </a:p>
          <a:p>
            <a:pPr marL="0" indent="0" algn="ctr">
              <a:buNone/>
            </a:pPr>
            <a:endParaRPr lang="en-US" dirty="0">
              <a:solidFill>
                <a:srgbClr val="FFFFFF"/>
              </a:solidFill>
            </a:endParaRPr>
          </a:p>
          <a:p>
            <a:pPr marL="0" indent="0" algn="ctr">
              <a:buNone/>
            </a:pPr>
            <a:endParaRPr lang="en-US" dirty="0">
              <a:solidFill>
                <a:srgbClr val="FFFFFF"/>
              </a:solidFill>
            </a:endParaRPr>
          </a:p>
        </p:txBody>
      </p:sp>
    </p:spTree>
    <p:extLst>
      <p:ext uri="{BB962C8B-B14F-4D97-AF65-F5344CB8AC3E}">
        <p14:creationId xmlns:p14="http://schemas.microsoft.com/office/powerpoint/2010/main" val="410511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FFFF"/>
                </a:solidFill>
              </a:rPr>
              <a:t>Do You Receive It As The Word Of God?</a:t>
            </a:r>
          </a:p>
          <a:p>
            <a:pPr marL="0" indent="0" algn="ctr">
              <a:buNone/>
            </a:pPr>
            <a:endParaRPr lang="en-US" dirty="0">
              <a:solidFill>
                <a:srgbClr val="FFFFFF"/>
              </a:solidFill>
            </a:endParaRPr>
          </a:p>
          <a:p>
            <a:pPr marL="0" indent="0" algn="ctr">
              <a:buNone/>
            </a:pPr>
            <a:r>
              <a:rPr lang="en-US" dirty="0">
                <a:solidFill>
                  <a:srgbClr val="FFFFFF"/>
                </a:solidFill>
              </a:rPr>
              <a:t>Do You Get Mad At The Messenger?</a:t>
            </a:r>
          </a:p>
          <a:p>
            <a:pPr marL="0" indent="0" algn="ctr">
              <a:buNone/>
            </a:pPr>
            <a:endParaRPr lang="en-US" dirty="0">
              <a:solidFill>
                <a:srgbClr val="FFFFFF"/>
              </a:solidFill>
            </a:endParaRPr>
          </a:p>
          <a:p>
            <a:pPr marL="0" indent="0" algn="ctr">
              <a:buNone/>
            </a:pPr>
            <a:r>
              <a:rPr lang="en-US" dirty="0">
                <a:solidFill>
                  <a:srgbClr val="FFC000"/>
                </a:solidFill>
              </a:rPr>
              <a:t>Do You Make Changes?</a:t>
            </a:r>
          </a:p>
          <a:p>
            <a:pPr marL="0" indent="0" algn="ctr">
              <a:buNone/>
            </a:pPr>
            <a:endParaRPr lang="en-US" dirty="0">
              <a:solidFill>
                <a:srgbClr val="FFFFFF"/>
              </a:solidFill>
            </a:endParaRPr>
          </a:p>
          <a:p>
            <a:pPr marL="0" indent="0" algn="ctr">
              <a:buNone/>
            </a:pPr>
            <a:endParaRPr lang="en-US" dirty="0">
              <a:solidFill>
                <a:srgbClr val="FFFFFF"/>
              </a:solidFill>
            </a:endParaRPr>
          </a:p>
        </p:txBody>
      </p:sp>
    </p:spTree>
    <p:extLst>
      <p:ext uri="{BB962C8B-B14F-4D97-AF65-F5344CB8AC3E}">
        <p14:creationId xmlns:p14="http://schemas.microsoft.com/office/powerpoint/2010/main" val="410511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C000"/>
                </a:solidFill>
              </a:rPr>
              <a:t>Do You Make Changes?</a:t>
            </a:r>
          </a:p>
          <a:p>
            <a:pPr marL="0" indent="0" algn="ctr">
              <a:buNone/>
            </a:pPr>
            <a:endParaRPr lang="en-US" dirty="0">
              <a:solidFill>
                <a:srgbClr val="FFFFFF"/>
              </a:solidFill>
            </a:endParaRPr>
          </a:p>
        </p:txBody>
      </p:sp>
    </p:spTree>
    <p:extLst>
      <p:ext uri="{BB962C8B-B14F-4D97-AF65-F5344CB8AC3E}">
        <p14:creationId xmlns:p14="http://schemas.microsoft.com/office/powerpoint/2010/main" val="325647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C000"/>
                </a:solidFill>
              </a:rPr>
              <a:t>Do You Make Changes?</a:t>
            </a:r>
          </a:p>
          <a:p>
            <a:pPr marL="0" indent="0" algn="ctr">
              <a:buNone/>
            </a:pPr>
            <a:endParaRPr lang="en-US" dirty="0">
              <a:solidFill>
                <a:srgbClr val="FFFFFF"/>
              </a:solidFill>
            </a:endParaRPr>
          </a:p>
          <a:p>
            <a:pPr marL="0" indent="0" algn="ctr">
              <a:buNone/>
            </a:pPr>
            <a:r>
              <a:rPr lang="en-US" dirty="0">
                <a:solidFill>
                  <a:srgbClr val="FFFFFF"/>
                </a:solidFill>
              </a:rPr>
              <a:t>“Therefore lay aside all filthiness and overflow of wickedness, and receive with meekness the implanted word, which is able to save your souls.”</a:t>
            </a:r>
          </a:p>
          <a:p>
            <a:pPr marL="0" indent="0" algn="ctr">
              <a:buNone/>
            </a:pPr>
            <a:r>
              <a:rPr lang="en-US" dirty="0">
                <a:solidFill>
                  <a:srgbClr val="FFFFFF"/>
                </a:solidFill>
              </a:rPr>
              <a:t>James 1:21</a:t>
            </a:r>
          </a:p>
        </p:txBody>
      </p:sp>
    </p:spTree>
    <p:extLst>
      <p:ext uri="{BB962C8B-B14F-4D97-AF65-F5344CB8AC3E}">
        <p14:creationId xmlns:p14="http://schemas.microsoft.com/office/powerpoint/2010/main" val="3067839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C000"/>
                </a:solidFill>
              </a:rPr>
              <a:t>Do You Make Changes?</a:t>
            </a:r>
          </a:p>
          <a:p>
            <a:pPr marL="0" indent="0" algn="ctr">
              <a:buNone/>
            </a:pPr>
            <a:endParaRPr lang="en-US" dirty="0">
              <a:solidFill>
                <a:srgbClr val="FFFFFF"/>
              </a:solidFill>
            </a:endParaRPr>
          </a:p>
          <a:p>
            <a:pPr marL="0" indent="0" algn="ctr">
              <a:buNone/>
            </a:pPr>
            <a:r>
              <a:rPr lang="en-US" dirty="0">
                <a:solidFill>
                  <a:srgbClr val="FFFFFF"/>
                </a:solidFill>
              </a:rPr>
              <a:t>“Since you have purified your souls in obeying the truth through the Spirit in sincere love of the brethren, love one another fervently with a pure heart,”</a:t>
            </a:r>
          </a:p>
          <a:p>
            <a:pPr marL="0" indent="0" algn="ctr">
              <a:buNone/>
            </a:pPr>
            <a:r>
              <a:rPr lang="en-US" dirty="0">
                <a:solidFill>
                  <a:srgbClr val="FFFFFF"/>
                </a:solidFill>
              </a:rPr>
              <a:t>1 Peter 1:22</a:t>
            </a:r>
          </a:p>
        </p:txBody>
      </p:sp>
    </p:spTree>
    <p:extLst>
      <p:ext uri="{BB962C8B-B14F-4D97-AF65-F5344CB8AC3E}">
        <p14:creationId xmlns:p14="http://schemas.microsoft.com/office/powerpoint/2010/main" val="325647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C000"/>
                </a:solidFill>
              </a:rPr>
              <a:t>Do You Make Changes?</a:t>
            </a:r>
          </a:p>
          <a:p>
            <a:pPr marL="0" indent="0" algn="ctr">
              <a:buNone/>
            </a:pPr>
            <a:endParaRPr lang="en-US" dirty="0">
              <a:solidFill>
                <a:srgbClr val="FFFFFF"/>
              </a:solidFill>
            </a:endParaRPr>
          </a:p>
          <a:p>
            <a:pPr marL="0" indent="0" algn="ctr">
              <a:buNone/>
            </a:pPr>
            <a:r>
              <a:rPr lang="en-US" dirty="0">
                <a:solidFill>
                  <a:srgbClr val="FFFFFF"/>
                </a:solidFill>
              </a:rPr>
              <a:t>“But be doers of the word, and not hearers only, deceiving yourselves.”</a:t>
            </a:r>
          </a:p>
          <a:p>
            <a:pPr marL="0" indent="0" algn="ctr">
              <a:buNone/>
            </a:pPr>
            <a:r>
              <a:rPr lang="en-US" dirty="0">
                <a:solidFill>
                  <a:srgbClr val="FFFFFF"/>
                </a:solidFill>
              </a:rPr>
              <a:t>James 1:22</a:t>
            </a:r>
          </a:p>
        </p:txBody>
      </p:sp>
    </p:spTree>
    <p:extLst>
      <p:ext uri="{BB962C8B-B14F-4D97-AF65-F5344CB8AC3E}">
        <p14:creationId xmlns:p14="http://schemas.microsoft.com/office/powerpoint/2010/main" val="325647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FFFF"/>
                </a:solidFill>
              </a:rPr>
              <a:t>Do You Receive It As The Word Of God?</a:t>
            </a:r>
          </a:p>
          <a:p>
            <a:pPr marL="0" indent="0" algn="ctr">
              <a:buNone/>
            </a:pPr>
            <a:endParaRPr lang="en-US" dirty="0">
              <a:solidFill>
                <a:srgbClr val="FFFFFF"/>
              </a:solidFill>
            </a:endParaRPr>
          </a:p>
          <a:p>
            <a:pPr marL="0" indent="0" algn="ctr">
              <a:buNone/>
            </a:pPr>
            <a:r>
              <a:rPr lang="en-US" dirty="0">
                <a:solidFill>
                  <a:srgbClr val="FFFFFF"/>
                </a:solidFill>
              </a:rPr>
              <a:t>Do You Get Mad At The Messenger?</a:t>
            </a:r>
          </a:p>
          <a:p>
            <a:pPr marL="0" indent="0" algn="ctr">
              <a:buNone/>
            </a:pPr>
            <a:endParaRPr lang="en-US" dirty="0">
              <a:solidFill>
                <a:srgbClr val="FFFFFF"/>
              </a:solidFill>
            </a:endParaRPr>
          </a:p>
          <a:p>
            <a:pPr marL="0" indent="0" algn="ctr">
              <a:buNone/>
            </a:pPr>
            <a:r>
              <a:rPr lang="en-US" dirty="0">
                <a:solidFill>
                  <a:srgbClr val="FFFFFF"/>
                </a:solidFill>
              </a:rPr>
              <a:t>Do You Make Changes?</a:t>
            </a:r>
          </a:p>
          <a:p>
            <a:pPr marL="0" indent="0" algn="ctr">
              <a:buNone/>
            </a:pPr>
            <a:endParaRPr lang="en-US" dirty="0">
              <a:solidFill>
                <a:srgbClr val="FFFFFF"/>
              </a:solidFill>
            </a:endParaRPr>
          </a:p>
          <a:p>
            <a:pPr marL="0" indent="0" algn="ctr">
              <a:buNone/>
            </a:pPr>
            <a:endParaRPr lang="en-US" dirty="0">
              <a:solidFill>
                <a:srgbClr val="FFFFFF"/>
              </a:solidFill>
            </a:endParaRPr>
          </a:p>
        </p:txBody>
      </p:sp>
    </p:spTree>
    <p:extLst>
      <p:ext uri="{BB962C8B-B14F-4D97-AF65-F5344CB8AC3E}">
        <p14:creationId xmlns:p14="http://schemas.microsoft.com/office/powerpoint/2010/main" val="410511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t>Reactions to the Truth</a:t>
            </a:r>
          </a:p>
        </p:txBody>
      </p:sp>
      <p:sp>
        <p:nvSpPr>
          <p:cNvPr id="3" name="Content Placeholder 2"/>
          <p:cNvSpPr>
            <a:spLocks noGrp="1"/>
          </p:cNvSpPr>
          <p:nvPr>
            <p:ph idx="1"/>
          </p:nvPr>
        </p:nvSpPr>
        <p:spPr>
          <a:xfrm>
            <a:off x="1905000" y="1143000"/>
            <a:ext cx="8458200" cy="5334000"/>
          </a:xfrm>
        </p:spPr>
        <p:txBody>
          <a:bodyPr/>
          <a:lstStyle/>
          <a:p>
            <a:pPr algn="ctr"/>
            <a:endParaRPr lang="en-US" dirty="0">
              <a:solidFill>
                <a:srgbClr val="FFFFFF"/>
              </a:solidFill>
            </a:endParaRPr>
          </a:p>
        </p:txBody>
      </p:sp>
    </p:spTree>
    <p:extLst>
      <p:ext uri="{BB962C8B-B14F-4D97-AF65-F5344CB8AC3E}">
        <p14:creationId xmlns:p14="http://schemas.microsoft.com/office/powerpoint/2010/main" val="3830287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FFFF"/>
                </a:solidFill>
              </a:rPr>
              <a:t>Do You Receive It As The Word Of God?</a:t>
            </a:r>
          </a:p>
          <a:p>
            <a:pPr marL="0" indent="0" algn="ctr">
              <a:buNone/>
            </a:pPr>
            <a:endParaRPr lang="en-US" dirty="0">
              <a:solidFill>
                <a:srgbClr val="FFFFFF"/>
              </a:solidFill>
            </a:endParaRPr>
          </a:p>
          <a:p>
            <a:pPr marL="0" indent="0" algn="ctr">
              <a:buNone/>
            </a:pPr>
            <a:r>
              <a:rPr lang="en-US" dirty="0">
                <a:solidFill>
                  <a:srgbClr val="FFFFFF"/>
                </a:solidFill>
              </a:rPr>
              <a:t>Do You Get Mad At The Messenger?</a:t>
            </a:r>
          </a:p>
          <a:p>
            <a:pPr marL="0" indent="0" algn="ctr">
              <a:buNone/>
            </a:pPr>
            <a:endParaRPr lang="en-US" dirty="0">
              <a:solidFill>
                <a:srgbClr val="FFFFFF"/>
              </a:solidFill>
            </a:endParaRPr>
          </a:p>
          <a:p>
            <a:pPr marL="0" indent="0" algn="ctr">
              <a:buNone/>
            </a:pPr>
            <a:r>
              <a:rPr lang="en-US" dirty="0">
                <a:solidFill>
                  <a:srgbClr val="FFFFFF"/>
                </a:solidFill>
              </a:rPr>
              <a:t>Do You Make Changes?</a:t>
            </a:r>
          </a:p>
          <a:p>
            <a:pPr marL="0" indent="0" algn="ctr">
              <a:buNone/>
            </a:pPr>
            <a:endParaRPr lang="en-US" dirty="0">
              <a:solidFill>
                <a:srgbClr val="FFFFFF"/>
              </a:solidFill>
            </a:endParaRPr>
          </a:p>
          <a:p>
            <a:pPr marL="0" indent="0" algn="ctr">
              <a:buNone/>
            </a:pPr>
            <a:r>
              <a:rPr lang="en-US" dirty="0">
                <a:solidFill>
                  <a:srgbClr val="FFC000"/>
                </a:solidFill>
              </a:rPr>
              <a:t>Do You Tell Others?</a:t>
            </a:r>
          </a:p>
          <a:p>
            <a:pPr marL="0" indent="0" algn="ctr">
              <a:buNone/>
            </a:pPr>
            <a:endParaRPr lang="en-US" dirty="0">
              <a:solidFill>
                <a:srgbClr val="FFFFFF"/>
              </a:solidFill>
            </a:endParaRPr>
          </a:p>
        </p:txBody>
      </p:sp>
    </p:spTree>
    <p:extLst>
      <p:ext uri="{BB962C8B-B14F-4D97-AF65-F5344CB8AC3E}">
        <p14:creationId xmlns:p14="http://schemas.microsoft.com/office/powerpoint/2010/main" val="410511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C000"/>
                </a:solidFill>
              </a:rPr>
              <a:t>Do You Tell Others?</a:t>
            </a:r>
          </a:p>
          <a:p>
            <a:pPr marL="0" indent="0" algn="ctr">
              <a:buNone/>
            </a:pPr>
            <a:endParaRPr lang="en-US" dirty="0">
              <a:solidFill>
                <a:srgbClr val="FFFFFF"/>
              </a:solidFill>
            </a:endParaRPr>
          </a:p>
        </p:txBody>
      </p:sp>
    </p:spTree>
    <p:extLst>
      <p:ext uri="{BB962C8B-B14F-4D97-AF65-F5344CB8AC3E}">
        <p14:creationId xmlns:p14="http://schemas.microsoft.com/office/powerpoint/2010/main" val="4281755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C000"/>
                </a:solidFill>
              </a:rPr>
              <a:t>Do You Tell Others?</a:t>
            </a:r>
          </a:p>
          <a:p>
            <a:pPr marL="0" indent="0" algn="ctr">
              <a:buNone/>
            </a:pPr>
            <a:endParaRPr lang="en-US" dirty="0">
              <a:solidFill>
                <a:srgbClr val="FFFFFF"/>
              </a:solidFill>
            </a:endParaRPr>
          </a:p>
          <a:p>
            <a:pPr marL="0" indent="0" algn="ctr">
              <a:buNone/>
            </a:pPr>
            <a:r>
              <a:rPr lang="en-US" dirty="0">
                <a:solidFill>
                  <a:srgbClr val="FFFFFF"/>
                </a:solidFill>
              </a:rPr>
              <a:t>“Immediately he preached the Christ in the synagogues, that He is the Son of God.”</a:t>
            </a:r>
          </a:p>
          <a:p>
            <a:pPr marL="0" indent="0" algn="ctr">
              <a:buNone/>
            </a:pPr>
            <a:r>
              <a:rPr lang="en-US" dirty="0">
                <a:solidFill>
                  <a:srgbClr val="FFFFFF"/>
                </a:solidFill>
              </a:rPr>
              <a:t>Acts 9:20</a:t>
            </a:r>
          </a:p>
        </p:txBody>
      </p:sp>
    </p:spTree>
    <p:extLst>
      <p:ext uri="{BB962C8B-B14F-4D97-AF65-F5344CB8AC3E}">
        <p14:creationId xmlns:p14="http://schemas.microsoft.com/office/powerpoint/2010/main" val="751396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C000"/>
                </a:solidFill>
              </a:rPr>
              <a:t>Do You Tell Others?</a:t>
            </a:r>
          </a:p>
          <a:p>
            <a:pPr marL="0" indent="0" algn="ctr">
              <a:buNone/>
            </a:pPr>
            <a:endParaRPr lang="en-US" dirty="0">
              <a:solidFill>
                <a:srgbClr val="FFFFFF"/>
              </a:solidFill>
            </a:endParaRPr>
          </a:p>
          <a:p>
            <a:pPr marL="0" indent="0" algn="ctr">
              <a:buNone/>
            </a:pPr>
            <a:r>
              <a:rPr lang="en-US" dirty="0">
                <a:solidFill>
                  <a:srgbClr val="FFFFFF"/>
                </a:solidFill>
              </a:rPr>
              <a:t>“And the things that you have heard from me among many witnesses, commit these to faithful men who will be able to teach others also.”  2 Timothy 2:2</a:t>
            </a:r>
          </a:p>
        </p:txBody>
      </p:sp>
    </p:spTree>
    <p:extLst>
      <p:ext uri="{BB962C8B-B14F-4D97-AF65-F5344CB8AC3E}">
        <p14:creationId xmlns:p14="http://schemas.microsoft.com/office/powerpoint/2010/main" val="751396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C000"/>
                </a:solidFill>
              </a:rPr>
              <a:t>Do You Tell Others?</a:t>
            </a:r>
          </a:p>
          <a:p>
            <a:pPr marL="0" indent="0" algn="ctr">
              <a:buNone/>
            </a:pPr>
            <a:endParaRPr lang="en-US" dirty="0">
              <a:solidFill>
                <a:srgbClr val="FFFFFF"/>
              </a:solidFill>
            </a:endParaRPr>
          </a:p>
          <a:p>
            <a:pPr marL="0" indent="0" algn="ctr">
              <a:buNone/>
            </a:pPr>
            <a:r>
              <a:rPr lang="en-US" dirty="0">
                <a:solidFill>
                  <a:srgbClr val="FFFFFF"/>
                </a:solidFill>
              </a:rPr>
              <a:t>“For I am not ashamed of the gospel of Christ, for it is the power of God to salvation for everyone who believes, for the Jew first and also for the Greek.”</a:t>
            </a:r>
          </a:p>
          <a:p>
            <a:pPr marL="0" indent="0" algn="ctr">
              <a:buNone/>
            </a:pPr>
            <a:r>
              <a:rPr lang="en-US" dirty="0">
                <a:solidFill>
                  <a:srgbClr val="FFFFFF"/>
                </a:solidFill>
              </a:rPr>
              <a:t>Romans 1:16</a:t>
            </a:r>
          </a:p>
        </p:txBody>
      </p:sp>
    </p:spTree>
    <p:extLst>
      <p:ext uri="{BB962C8B-B14F-4D97-AF65-F5344CB8AC3E}">
        <p14:creationId xmlns:p14="http://schemas.microsoft.com/office/powerpoint/2010/main" val="751396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FFFF"/>
                </a:solidFill>
              </a:rPr>
              <a:t>Do You Receive It As The Word Of God?</a:t>
            </a:r>
          </a:p>
          <a:p>
            <a:pPr marL="0" indent="0" algn="ctr">
              <a:buNone/>
            </a:pPr>
            <a:endParaRPr lang="en-US" dirty="0">
              <a:solidFill>
                <a:srgbClr val="FFFFFF"/>
              </a:solidFill>
            </a:endParaRPr>
          </a:p>
          <a:p>
            <a:pPr marL="0" indent="0" algn="ctr">
              <a:buNone/>
            </a:pPr>
            <a:r>
              <a:rPr lang="en-US" dirty="0">
                <a:solidFill>
                  <a:srgbClr val="FFFFFF"/>
                </a:solidFill>
              </a:rPr>
              <a:t>Do You Get Mad At The Messenger?</a:t>
            </a:r>
          </a:p>
          <a:p>
            <a:pPr marL="0" indent="0" algn="ctr">
              <a:buNone/>
            </a:pPr>
            <a:endParaRPr lang="en-US" dirty="0">
              <a:solidFill>
                <a:srgbClr val="FFFFFF"/>
              </a:solidFill>
            </a:endParaRPr>
          </a:p>
          <a:p>
            <a:pPr marL="0" indent="0" algn="ctr">
              <a:buNone/>
            </a:pPr>
            <a:r>
              <a:rPr lang="en-US" dirty="0">
                <a:solidFill>
                  <a:srgbClr val="FFFFFF"/>
                </a:solidFill>
              </a:rPr>
              <a:t>Do You Make Changes?</a:t>
            </a:r>
          </a:p>
          <a:p>
            <a:pPr marL="0" indent="0" algn="ctr">
              <a:buNone/>
            </a:pPr>
            <a:endParaRPr lang="en-US" dirty="0">
              <a:solidFill>
                <a:srgbClr val="FFFFFF"/>
              </a:solidFill>
            </a:endParaRPr>
          </a:p>
          <a:p>
            <a:pPr marL="0" indent="0" algn="ctr">
              <a:buNone/>
            </a:pPr>
            <a:r>
              <a:rPr lang="en-US" dirty="0">
                <a:solidFill>
                  <a:srgbClr val="FFFFFF"/>
                </a:solidFill>
              </a:rPr>
              <a:t>Do You Tell Others?</a:t>
            </a:r>
          </a:p>
          <a:p>
            <a:pPr marL="0" indent="0" algn="ctr">
              <a:buNone/>
            </a:pPr>
            <a:endParaRPr lang="en-US" dirty="0">
              <a:solidFill>
                <a:srgbClr val="FFFFFF"/>
              </a:solidFill>
            </a:endParaRPr>
          </a:p>
        </p:txBody>
      </p:sp>
    </p:spTree>
    <p:extLst>
      <p:ext uri="{BB962C8B-B14F-4D97-AF65-F5344CB8AC3E}">
        <p14:creationId xmlns:p14="http://schemas.microsoft.com/office/powerpoint/2010/main" val="410511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FFFF"/>
                </a:solidFill>
              </a:rPr>
              <a:t>Do You Receive It As The Word Of God?</a:t>
            </a:r>
          </a:p>
          <a:p>
            <a:pPr marL="0" indent="0" algn="ctr">
              <a:buNone/>
            </a:pPr>
            <a:endParaRPr lang="en-US" dirty="0">
              <a:solidFill>
                <a:srgbClr val="FFFFFF"/>
              </a:solidFill>
            </a:endParaRPr>
          </a:p>
          <a:p>
            <a:pPr marL="0" indent="0" algn="ctr">
              <a:buNone/>
            </a:pPr>
            <a:r>
              <a:rPr lang="en-US" dirty="0">
                <a:solidFill>
                  <a:srgbClr val="FFFFFF"/>
                </a:solidFill>
              </a:rPr>
              <a:t>Do You Get Mad At The Messenger?</a:t>
            </a:r>
          </a:p>
          <a:p>
            <a:pPr marL="0" indent="0" algn="ctr">
              <a:buNone/>
            </a:pPr>
            <a:endParaRPr lang="en-US" dirty="0">
              <a:solidFill>
                <a:srgbClr val="FFFFFF"/>
              </a:solidFill>
            </a:endParaRPr>
          </a:p>
          <a:p>
            <a:pPr marL="0" indent="0" algn="ctr">
              <a:buNone/>
            </a:pPr>
            <a:r>
              <a:rPr lang="en-US" dirty="0">
                <a:solidFill>
                  <a:srgbClr val="FFFFFF"/>
                </a:solidFill>
              </a:rPr>
              <a:t>Do You Make Changes?</a:t>
            </a:r>
          </a:p>
          <a:p>
            <a:pPr marL="0" indent="0" algn="ctr">
              <a:buNone/>
            </a:pPr>
            <a:endParaRPr lang="en-US" dirty="0">
              <a:solidFill>
                <a:srgbClr val="FFFFFF"/>
              </a:solidFill>
            </a:endParaRPr>
          </a:p>
          <a:p>
            <a:pPr marL="0" indent="0" algn="ctr">
              <a:buNone/>
            </a:pPr>
            <a:r>
              <a:rPr lang="en-US" dirty="0">
                <a:solidFill>
                  <a:srgbClr val="FFFFFF"/>
                </a:solidFill>
              </a:rPr>
              <a:t>Do You Tell Others?</a:t>
            </a:r>
          </a:p>
          <a:p>
            <a:pPr marL="0" indent="0" algn="ctr">
              <a:buNone/>
            </a:pPr>
            <a:endParaRPr lang="en-US" dirty="0">
              <a:solidFill>
                <a:srgbClr val="FFFFFF"/>
              </a:solidFill>
            </a:endParaRPr>
          </a:p>
          <a:p>
            <a:pPr marL="0" indent="0" algn="ctr">
              <a:buNone/>
            </a:pPr>
            <a:r>
              <a:rPr lang="en-US" dirty="0">
                <a:solidFill>
                  <a:srgbClr val="FFC000"/>
                </a:solidFill>
              </a:rPr>
              <a:t>Do You Love The Truth?</a:t>
            </a:r>
          </a:p>
        </p:txBody>
      </p:sp>
    </p:spTree>
    <p:extLst>
      <p:ext uri="{BB962C8B-B14F-4D97-AF65-F5344CB8AC3E}">
        <p14:creationId xmlns:p14="http://schemas.microsoft.com/office/powerpoint/2010/main" val="1957924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533400" y="1143000"/>
            <a:ext cx="11201400" cy="5334000"/>
          </a:xfrm>
        </p:spPr>
        <p:txBody>
          <a:bodyPr/>
          <a:lstStyle/>
          <a:p>
            <a:pPr marL="0" indent="0" algn="ctr">
              <a:buNone/>
            </a:pPr>
            <a:r>
              <a:rPr lang="en-US" dirty="0">
                <a:solidFill>
                  <a:srgbClr val="FFC000"/>
                </a:solidFill>
              </a:rPr>
              <a:t>Do You Love The Truth?</a:t>
            </a:r>
          </a:p>
          <a:p>
            <a:pPr marL="0" indent="0" algn="ctr">
              <a:buNone/>
            </a:pPr>
            <a:endParaRPr lang="en-US" dirty="0">
              <a:solidFill>
                <a:srgbClr val="FFFFFF"/>
              </a:solidFill>
            </a:endParaRPr>
          </a:p>
        </p:txBody>
      </p:sp>
    </p:spTree>
    <p:extLst>
      <p:ext uri="{BB962C8B-B14F-4D97-AF65-F5344CB8AC3E}">
        <p14:creationId xmlns:p14="http://schemas.microsoft.com/office/powerpoint/2010/main" val="4285515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533400" y="1143000"/>
            <a:ext cx="11201400" cy="5334000"/>
          </a:xfrm>
        </p:spPr>
        <p:txBody>
          <a:bodyPr/>
          <a:lstStyle/>
          <a:p>
            <a:pPr marL="0" indent="0" algn="ctr">
              <a:buNone/>
            </a:pPr>
            <a:r>
              <a:rPr lang="en-US" dirty="0">
                <a:solidFill>
                  <a:srgbClr val="FFC000"/>
                </a:solidFill>
              </a:rPr>
              <a:t>Do You Love The Truth?</a:t>
            </a:r>
          </a:p>
          <a:p>
            <a:pPr marL="0" indent="0" algn="ctr">
              <a:buNone/>
            </a:pPr>
            <a:endParaRPr lang="en-US" dirty="0">
              <a:solidFill>
                <a:srgbClr val="FFFFFF"/>
              </a:solidFill>
            </a:endParaRPr>
          </a:p>
          <a:p>
            <a:pPr marL="0" indent="0" algn="ctr">
              <a:buNone/>
            </a:pPr>
            <a:r>
              <a:rPr lang="en-US" dirty="0">
                <a:solidFill>
                  <a:srgbClr val="FFFFFF"/>
                </a:solidFill>
              </a:rPr>
              <a:t>“The coming of the lawless one is according to the working of Satan, with all power, signs, and lying wonders, and with all unrighteous deception among those who perish, because they did not receive the love of the truth, that they might be saved. And for this reason God will send them strong delusion, that they should believe the lie, that they all may be condemned who did not believe the truth but had pleasure in unrighteousness.”  (2 Thessalonians 2:9-12)</a:t>
            </a:r>
          </a:p>
        </p:txBody>
      </p:sp>
    </p:spTree>
    <p:extLst>
      <p:ext uri="{BB962C8B-B14F-4D97-AF65-F5344CB8AC3E}">
        <p14:creationId xmlns:p14="http://schemas.microsoft.com/office/powerpoint/2010/main" val="3916523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C000"/>
                </a:solidFill>
              </a:rPr>
              <a:t>Do You Love The Truth?</a:t>
            </a:r>
          </a:p>
          <a:p>
            <a:pPr marL="0" indent="0" algn="ctr">
              <a:buNone/>
            </a:pPr>
            <a:endParaRPr lang="en-US" dirty="0">
              <a:solidFill>
                <a:srgbClr val="FFFFFF"/>
              </a:solidFill>
            </a:endParaRPr>
          </a:p>
          <a:p>
            <a:pPr marL="0" indent="0" algn="ctr">
              <a:buNone/>
            </a:pPr>
            <a:r>
              <a:rPr lang="en-US" dirty="0">
                <a:solidFill>
                  <a:srgbClr val="FFFFFF"/>
                </a:solidFill>
              </a:rPr>
              <a:t>“Great peace have those who love Your law, And nothing causes them to stumble.”</a:t>
            </a:r>
          </a:p>
          <a:p>
            <a:pPr marL="0" indent="0" algn="ctr">
              <a:buNone/>
            </a:pPr>
            <a:r>
              <a:rPr lang="en-US" dirty="0">
                <a:solidFill>
                  <a:srgbClr val="FFFFFF"/>
                </a:solidFill>
              </a:rPr>
              <a:t>Psalm 119:165</a:t>
            </a:r>
          </a:p>
        </p:txBody>
      </p:sp>
    </p:spTree>
    <p:extLst>
      <p:ext uri="{BB962C8B-B14F-4D97-AF65-F5344CB8AC3E}">
        <p14:creationId xmlns:p14="http://schemas.microsoft.com/office/powerpoint/2010/main" val="3916523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C000"/>
                </a:solidFill>
              </a:rPr>
              <a:t>Do You Receive It As The Word Of God?</a:t>
            </a:r>
          </a:p>
          <a:p>
            <a:pPr marL="0" indent="0" algn="ctr">
              <a:buNone/>
            </a:pPr>
            <a:endParaRPr lang="en-US" dirty="0">
              <a:solidFill>
                <a:srgbClr val="FFFFFF"/>
              </a:solidFill>
            </a:endParaRPr>
          </a:p>
        </p:txBody>
      </p:sp>
    </p:spTree>
    <p:extLst>
      <p:ext uri="{BB962C8B-B14F-4D97-AF65-F5344CB8AC3E}">
        <p14:creationId xmlns:p14="http://schemas.microsoft.com/office/powerpoint/2010/main" val="3728197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C000"/>
                </a:solidFill>
              </a:rPr>
              <a:t>Do You Love The Truth?</a:t>
            </a:r>
          </a:p>
          <a:p>
            <a:pPr marL="0" indent="0" algn="ctr">
              <a:buNone/>
            </a:pPr>
            <a:endParaRPr lang="en-US" dirty="0">
              <a:solidFill>
                <a:srgbClr val="FFFFFF"/>
              </a:solidFill>
            </a:endParaRPr>
          </a:p>
          <a:p>
            <a:pPr marL="0" indent="0" algn="ctr">
              <a:buNone/>
            </a:pPr>
            <a:r>
              <a:rPr lang="en-US" dirty="0">
                <a:solidFill>
                  <a:srgbClr val="FFFFFF"/>
                </a:solidFill>
              </a:rPr>
              <a:t>“My soul keeps Your testimonies,              And I love them exceedingly.”</a:t>
            </a:r>
          </a:p>
          <a:p>
            <a:pPr marL="0" indent="0" algn="ctr">
              <a:buNone/>
            </a:pPr>
            <a:r>
              <a:rPr lang="en-US" dirty="0">
                <a:solidFill>
                  <a:srgbClr val="FFFFFF"/>
                </a:solidFill>
              </a:rPr>
              <a:t>Psalm 119:167</a:t>
            </a:r>
          </a:p>
        </p:txBody>
      </p:sp>
    </p:spTree>
    <p:extLst>
      <p:ext uri="{BB962C8B-B14F-4D97-AF65-F5344CB8AC3E}">
        <p14:creationId xmlns:p14="http://schemas.microsoft.com/office/powerpoint/2010/main" val="3916523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C000"/>
                </a:solidFill>
              </a:rPr>
              <a:t>Do You Receive It As The Word Of God?</a:t>
            </a:r>
          </a:p>
          <a:p>
            <a:pPr marL="0" indent="0" algn="ctr">
              <a:buNone/>
            </a:pPr>
            <a:endParaRPr lang="en-US" dirty="0">
              <a:solidFill>
                <a:srgbClr val="FFC000"/>
              </a:solidFill>
            </a:endParaRPr>
          </a:p>
          <a:p>
            <a:pPr marL="0" indent="0" algn="ctr">
              <a:buNone/>
            </a:pPr>
            <a:r>
              <a:rPr lang="en-US" dirty="0">
                <a:solidFill>
                  <a:srgbClr val="FFC000"/>
                </a:solidFill>
              </a:rPr>
              <a:t>Do You Get Mad At The Messenger?</a:t>
            </a:r>
          </a:p>
          <a:p>
            <a:pPr marL="0" indent="0" algn="ctr">
              <a:buNone/>
            </a:pPr>
            <a:endParaRPr lang="en-US" dirty="0">
              <a:solidFill>
                <a:srgbClr val="FFC000"/>
              </a:solidFill>
            </a:endParaRPr>
          </a:p>
          <a:p>
            <a:pPr marL="0" indent="0" algn="ctr">
              <a:buNone/>
            </a:pPr>
            <a:r>
              <a:rPr lang="en-US" dirty="0">
                <a:solidFill>
                  <a:srgbClr val="FFC000"/>
                </a:solidFill>
              </a:rPr>
              <a:t>Do You Make Changes?</a:t>
            </a:r>
          </a:p>
          <a:p>
            <a:pPr marL="0" indent="0" algn="ctr">
              <a:buNone/>
            </a:pPr>
            <a:endParaRPr lang="en-US" dirty="0">
              <a:solidFill>
                <a:srgbClr val="FFC000"/>
              </a:solidFill>
            </a:endParaRPr>
          </a:p>
          <a:p>
            <a:pPr marL="0" indent="0" algn="ctr">
              <a:buNone/>
            </a:pPr>
            <a:r>
              <a:rPr lang="en-US" dirty="0">
                <a:solidFill>
                  <a:srgbClr val="FFC000"/>
                </a:solidFill>
              </a:rPr>
              <a:t>Do You Tell Others?</a:t>
            </a:r>
          </a:p>
          <a:p>
            <a:pPr marL="0" indent="0" algn="ctr">
              <a:buNone/>
            </a:pPr>
            <a:endParaRPr lang="en-US" dirty="0">
              <a:solidFill>
                <a:srgbClr val="FFC000"/>
              </a:solidFill>
            </a:endParaRPr>
          </a:p>
          <a:p>
            <a:pPr marL="0" indent="0" algn="ctr">
              <a:buNone/>
            </a:pPr>
            <a:r>
              <a:rPr lang="en-US" dirty="0">
                <a:solidFill>
                  <a:srgbClr val="FFC000"/>
                </a:solidFill>
              </a:rPr>
              <a:t>Do You Love The Truth?</a:t>
            </a:r>
          </a:p>
        </p:txBody>
      </p:sp>
    </p:spTree>
    <p:extLst>
      <p:ext uri="{BB962C8B-B14F-4D97-AF65-F5344CB8AC3E}">
        <p14:creationId xmlns:p14="http://schemas.microsoft.com/office/powerpoint/2010/main" val="410511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C000"/>
                </a:solidFill>
              </a:rPr>
              <a:t>Do You Receive It As The Word Of God?</a:t>
            </a:r>
          </a:p>
          <a:p>
            <a:pPr marL="0" indent="0" algn="ctr">
              <a:buNone/>
            </a:pPr>
            <a:endParaRPr lang="en-US" dirty="0">
              <a:solidFill>
                <a:srgbClr val="FFFFFF"/>
              </a:solidFill>
            </a:endParaRPr>
          </a:p>
          <a:p>
            <a:pPr marL="0" indent="0" algn="ctr">
              <a:buNone/>
            </a:pPr>
            <a:r>
              <a:rPr lang="en-US" dirty="0">
                <a:solidFill>
                  <a:srgbClr val="FFFFFF"/>
                </a:solidFill>
              </a:rPr>
              <a:t>“For this reason we also thank God without ceasing, because when you received the word of God which you heard from us, you welcomed it not as the word of men, but as it is in truth, the word of God, which also effectively works in you who believe.”</a:t>
            </a:r>
          </a:p>
          <a:p>
            <a:pPr marL="0" indent="0" algn="ctr">
              <a:buNone/>
            </a:pPr>
            <a:r>
              <a:rPr lang="en-US" dirty="0">
                <a:solidFill>
                  <a:srgbClr val="FFFFFF"/>
                </a:solidFill>
              </a:rPr>
              <a:t>1 Thessalonians 2:13</a:t>
            </a:r>
          </a:p>
        </p:txBody>
      </p:sp>
    </p:spTree>
    <p:extLst>
      <p:ext uri="{BB962C8B-B14F-4D97-AF65-F5344CB8AC3E}">
        <p14:creationId xmlns:p14="http://schemas.microsoft.com/office/powerpoint/2010/main" val="915254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C000"/>
                </a:solidFill>
              </a:rPr>
              <a:t>Do You Receive It As The Word Of God?</a:t>
            </a:r>
          </a:p>
          <a:p>
            <a:pPr marL="0" indent="0" algn="ctr">
              <a:buNone/>
            </a:pPr>
            <a:endParaRPr lang="en-US" dirty="0">
              <a:solidFill>
                <a:srgbClr val="FFFFFF"/>
              </a:solidFill>
            </a:endParaRPr>
          </a:p>
          <a:p>
            <a:pPr marL="0" indent="0" algn="ctr">
              <a:buNone/>
            </a:pPr>
            <a:r>
              <a:rPr lang="en-US" dirty="0">
                <a:solidFill>
                  <a:srgbClr val="FFFFFF"/>
                </a:solidFill>
              </a:rPr>
              <a:t>“All Scripture is given by inspiration of God, and is profitable for doctrine, for reproof, for correction, for instruction in righteousness,  that the man of God may be complete, thoroughly equipped for every good work.”</a:t>
            </a:r>
          </a:p>
          <a:p>
            <a:pPr marL="0" indent="0" algn="ctr">
              <a:buNone/>
            </a:pPr>
            <a:r>
              <a:rPr lang="en-US" dirty="0">
                <a:solidFill>
                  <a:srgbClr val="FFFFFF"/>
                </a:solidFill>
              </a:rPr>
              <a:t>2 Timothy 3:16-17</a:t>
            </a:r>
          </a:p>
        </p:txBody>
      </p:sp>
    </p:spTree>
    <p:extLst>
      <p:ext uri="{BB962C8B-B14F-4D97-AF65-F5344CB8AC3E}">
        <p14:creationId xmlns:p14="http://schemas.microsoft.com/office/powerpoint/2010/main" val="915254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C000"/>
                </a:solidFill>
              </a:rPr>
              <a:t>Do You Receive It As The Word Of God?</a:t>
            </a:r>
          </a:p>
          <a:p>
            <a:pPr marL="0" indent="0" algn="ctr">
              <a:buNone/>
            </a:pPr>
            <a:endParaRPr lang="en-US" dirty="0">
              <a:solidFill>
                <a:srgbClr val="FFFFFF"/>
              </a:solidFill>
            </a:endParaRPr>
          </a:p>
          <a:p>
            <a:pPr marL="0" indent="0" algn="ctr">
              <a:buNone/>
            </a:pPr>
            <a:r>
              <a:rPr lang="en-US" dirty="0">
                <a:solidFill>
                  <a:srgbClr val="FFFFFF"/>
                </a:solidFill>
              </a:rPr>
              <a:t>“And you shall know the truth, and the truth shall make you free.”</a:t>
            </a:r>
          </a:p>
          <a:p>
            <a:pPr marL="0" indent="0" algn="ctr">
              <a:buNone/>
            </a:pPr>
            <a:r>
              <a:rPr lang="en-US" dirty="0">
                <a:solidFill>
                  <a:srgbClr val="FFFFFF"/>
                </a:solidFill>
              </a:rPr>
              <a:t>John 8:32</a:t>
            </a:r>
          </a:p>
        </p:txBody>
      </p:sp>
    </p:spTree>
    <p:extLst>
      <p:ext uri="{BB962C8B-B14F-4D97-AF65-F5344CB8AC3E}">
        <p14:creationId xmlns:p14="http://schemas.microsoft.com/office/powerpoint/2010/main" val="915254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C000"/>
                </a:solidFill>
              </a:rPr>
              <a:t>Do You Receive It As The Word Of God?</a:t>
            </a:r>
          </a:p>
          <a:p>
            <a:pPr marL="0" indent="0" algn="ctr">
              <a:buNone/>
            </a:pPr>
            <a:endParaRPr lang="en-US" dirty="0">
              <a:solidFill>
                <a:srgbClr val="FFFFFF"/>
              </a:solidFill>
            </a:endParaRPr>
          </a:p>
          <a:p>
            <a:pPr marL="0" indent="0" algn="ctr">
              <a:buNone/>
            </a:pPr>
            <a:r>
              <a:rPr lang="en-US" dirty="0">
                <a:solidFill>
                  <a:srgbClr val="FFFFFF"/>
                </a:solidFill>
              </a:rPr>
              <a:t>“Sanctify them by Your truth.                              Your word is truth.”</a:t>
            </a:r>
          </a:p>
          <a:p>
            <a:pPr marL="0" indent="0" algn="ctr">
              <a:buNone/>
            </a:pPr>
            <a:r>
              <a:rPr lang="en-US" dirty="0">
                <a:solidFill>
                  <a:srgbClr val="FFFFFF"/>
                </a:solidFill>
              </a:rPr>
              <a:t>John 17:17</a:t>
            </a:r>
          </a:p>
        </p:txBody>
      </p:sp>
    </p:spTree>
    <p:extLst>
      <p:ext uri="{BB962C8B-B14F-4D97-AF65-F5344CB8AC3E}">
        <p14:creationId xmlns:p14="http://schemas.microsoft.com/office/powerpoint/2010/main" val="915254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t>Do You Receive It As The Word Of God?</a:t>
            </a:r>
          </a:p>
          <a:p>
            <a:pPr marL="0" indent="0" algn="ctr">
              <a:buNone/>
            </a:pPr>
            <a:endParaRPr lang="en-US" dirty="0">
              <a:solidFill>
                <a:srgbClr val="FFFFFF"/>
              </a:solidFill>
            </a:endParaRPr>
          </a:p>
          <a:p>
            <a:pPr marL="0" indent="0" algn="ctr">
              <a:buNone/>
            </a:pPr>
            <a:endParaRPr lang="en-US" dirty="0">
              <a:solidFill>
                <a:srgbClr val="FFFFFF"/>
              </a:solidFill>
            </a:endParaRPr>
          </a:p>
        </p:txBody>
      </p:sp>
    </p:spTree>
    <p:extLst>
      <p:ext uri="{BB962C8B-B14F-4D97-AF65-F5344CB8AC3E}">
        <p14:creationId xmlns:p14="http://schemas.microsoft.com/office/powerpoint/2010/main" val="915254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458200" cy="990600"/>
          </a:xfrm>
        </p:spPr>
        <p:txBody>
          <a:bodyPr/>
          <a:lstStyle/>
          <a:p>
            <a:r>
              <a:rPr lang="en-US" sz="6600" dirty="0">
                <a:solidFill>
                  <a:srgbClr val="F8F8F8"/>
                </a:solidFill>
              </a:rPr>
              <a:t>Reactions to the Truth</a:t>
            </a:r>
            <a:endParaRPr lang="en-US" dirty="0"/>
          </a:p>
        </p:txBody>
      </p:sp>
      <p:sp>
        <p:nvSpPr>
          <p:cNvPr id="3" name="Content Placeholder 2"/>
          <p:cNvSpPr>
            <a:spLocks noGrp="1"/>
          </p:cNvSpPr>
          <p:nvPr>
            <p:ph idx="1"/>
          </p:nvPr>
        </p:nvSpPr>
        <p:spPr>
          <a:xfrm>
            <a:off x="1905000" y="1143000"/>
            <a:ext cx="8458200" cy="5334000"/>
          </a:xfrm>
        </p:spPr>
        <p:txBody>
          <a:bodyPr/>
          <a:lstStyle/>
          <a:p>
            <a:pPr marL="0" indent="0" algn="ctr">
              <a:buNone/>
            </a:pPr>
            <a:r>
              <a:rPr lang="en-US" dirty="0">
                <a:solidFill>
                  <a:srgbClr val="FFFFFF"/>
                </a:solidFill>
              </a:rPr>
              <a:t>Do You Receive It As The Word Of God?</a:t>
            </a:r>
          </a:p>
          <a:p>
            <a:pPr marL="0" indent="0" algn="ctr">
              <a:buNone/>
            </a:pPr>
            <a:endParaRPr lang="en-US" dirty="0">
              <a:solidFill>
                <a:srgbClr val="FFFFFF"/>
              </a:solidFill>
            </a:endParaRPr>
          </a:p>
          <a:p>
            <a:pPr marL="0" indent="0" algn="ctr">
              <a:buNone/>
            </a:pPr>
            <a:r>
              <a:rPr lang="en-US" dirty="0">
                <a:solidFill>
                  <a:srgbClr val="FFC000"/>
                </a:solidFill>
              </a:rPr>
              <a:t>Do You Get Mad At The Messenger?</a:t>
            </a:r>
          </a:p>
          <a:p>
            <a:pPr marL="0" indent="0" algn="ctr">
              <a:buNone/>
            </a:pPr>
            <a:endParaRPr lang="en-US" dirty="0">
              <a:solidFill>
                <a:srgbClr val="FFFFFF"/>
              </a:solidFill>
            </a:endParaRPr>
          </a:p>
          <a:p>
            <a:pPr marL="0" indent="0" algn="ctr">
              <a:buNone/>
            </a:pPr>
            <a:endParaRPr lang="en-US" dirty="0">
              <a:solidFill>
                <a:srgbClr val="FFFFFF"/>
              </a:solidFill>
            </a:endParaRPr>
          </a:p>
        </p:txBody>
      </p:sp>
    </p:spTree>
    <p:extLst>
      <p:ext uri="{BB962C8B-B14F-4D97-AF65-F5344CB8AC3E}">
        <p14:creationId xmlns:p14="http://schemas.microsoft.com/office/powerpoint/2010/main" val="410511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CHED">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CC"/>
        </a:lt1>
        <a:dk2>
          <a:srgbClr val="255242"/>
        </a:dk2>
        <a:lt2>
          <a:srgbClr val="DDDDDD"/>
        </a:lt2>
        <a:accent1>
          <a:srgbClr val="009966"/>
        </a:accent1>
        <a:accent2>
          <a:srgbClr val="800000"/>
        </a:accent2>
        <a:accent3>
          <a:srgbClr val="ACB3B0"/>
        </a:accent3>
        <a:accent4>
          <a:srgbClr val="DADAAE"/>
        </a:accent4>
        <a:accent5>
          <a:srgbClr val="AACAB8"/>
        </a:accent5>
        <a:accent6>
          <a:srgbClr val="730000"/>
        </a:accent6>
        <a:hlink>
          <a:srgbClr val="3366CC"/>
        </a:hlink>
        <a:folHlink>
          <a:srgbClr val="008080"/>
        </a:folHlink>
      </a:clrScheme>
      <a:clrMap bg1="dk2" tx1="lt1" bg2="dk1" tx2="lt2" accent1="accent1" accent2="accent2" accent3="accent3" accent4="accent4" accent5="accent5" accent6="accent6" hlink="hlink" folHlink="folHlink"/>
    </a:extraClrScheme>
    <a:extraClrScheme>
      <a:clrScheme name="Office Theme 2">
        <a:dk1>
          <a:srgbClr val="003300"/>
        </a:dk1>
        <a:lt1>
          <a:srgbClr val="A8C2B5"/>
        </a:lt1>
        <a:dk2>
          <a:srgbClr val="868686"/>
        </a:dk2>
        <a:lt2>
          <a:srgbClr val="2A5B49"/>
        </a:lt2>
        <a:accent1>
          <a:srgbClr val="00CC99"/>
        </a:accent1>
        <a:accent2>
          <a:srgbClr val="B3746D"/>
        </a:accent2>
        <a:accent3>
          <a:srgbClr val="D1DDD7"/>
        </a:accent3>
        <a:accent4>
          <a:srgbClr val="002A00"/>
        </a:accent4>
        <a:accent5>
          <a:srgbClr val="AAE2CA"/>
        </a:accent5>
        <a:accent6>
          <a:srgbClr val="A26862"/>
        </a:accent6>
        <a:hlink>
          <a:srgbClr val="7795B7"/>
        </a:hlink>
        <a:folHlink>
          <a:srgbClr val="00CCCC"/>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TECHED</Template>
  <TotalTime>104</TotalTime>
  <Words>1026</Words>
  <Application>Microsoft Office PowerPoint</Application>
  <PresentationFormat>Widescreen</PresentationFormat>
  <Paragraphs>142</Paragraphs>
  <Slides>31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Times New Roman</vt:lpstr>
      <vt:lpstr>TECHED</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lpstr>Reactions to the Truth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PDA</dc:creator>
  <dc:description>dedicated to Buster's Dad</dc:description>
  <cp:lastModifiedBy>Paul Adams</cp:lastModifiedBy>
  <cp:revision>6</cp:revision>
  <cp:lastPrinted>1601-01-01T00:00:00Z</cp:lastPrinted>
  <dcterms:created xsi:type="dcterms:W3CDTF">2012-04-24T17:18:45Z</dcterms:created>
  <dcterms:modified xsi:type="dcterms:W3CDTF">2018-05-13T01:58:18Z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