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80" r:id="rId4"/>
    <p:sldId id="281" r:id="rId5"/>
    <p:sldId id="282" r:id="rId6"/>
    <p:sldId id="283" r:id="rId7"/>
    <p:sldId id="284" r:id="rId8"/>
    <p:sldId id="285" r:id="rId9"/>
    <p:sldId id="286" r:id="rId10"/>
    <p:sldId id="287" r:id="rId11"/>
    <p:sldId id="288" r:id="rId12"/>
    <p:sldId id="289" r:id="rId13"/>
    <p:sldId id="29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274"/>
    <a:srgbClr val="105A5B"/>
    <a:srgbClr val="1376BA"/>
    <a:srgbClr val="1C86C0"/>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59BF2B-708B-408B-B062-25F6216B126E}" v="305" dt="2018-05-13T01:01:04.9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86" autoAdjust="0"/>
    <p:restoredTop sz="95596" autoAdjust="0"/>
  </p:normalViewPr>
  <p:slideViewPr>
    <p:cSldViewPr>
      <p:cViewPr varScale="1">
        <p:scale>
          <a:sx n="79" d="100"/>
          <a:sy n="79" d="100"/>
        </p:scale>
        <p:origin x="864" y="101"/>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B059BF2B-708B-408B-B062-25F6216B126E}"/>
    <pc:docChg chg="custSel addSld delSld modSld">
      <pc:chgData name="Paul Adams" userId="78f9f193424ede4b" providerId="LiveId" clId="{B059BF2B-708B-408B-B062-25F6216B126E}" dt="2018-05-13T01:01:04.987" v="279"/>
      <pc:docMkLst>
        <pc:docMk/>
      </pc:docMkLst>
      <pc:sldChg chg="modTransition">
        <pc:chgData name="Paul Adams" userId="78f9f193424ede4b" providerId="LiveId" clId="{B059BF2B-708B-408B-B062-25F6216B126E}" dt="2018-05-13T00:55:19.595" v="223"/>
        <pc:sldMkLst>
          <pc:docMk/>
          <pc:sldMk cId="0" sldId="256"/>
        </pc:sldMkLst>
      </pc:sldChg>
      <pc:sldChg chg="modSp modTransition modAnim">
        <pc:chgData name="Paul Adams" userId="78f9f193424ede4b" providerId="LiveId" clId="{B059BF2B-708B-408B-B062-25F6216B126E}" dt="2018-05-13T00:55:36.579" v="226"/>
        <pc:sldMkLst>
          <pc:docMk/>
          <pc:sldMk cId="0" sldId="257"/>
        </pc:sldMkLst>
        <pc:spChg chg="mod">
          <ac:chgData name="Paul Adams" userId="78f9f193424ede4b" providerId="LiveId" clId="{B059BF2B-708B-408B-B062-25F6216B126E}" dt="2018-05-13T00:54:10.407" v="211" actId="113"/>
          <ac:spMkLst>
            <pc:docMk/>
            <pc:sldMk cId="0" sldId="257"/>
            <ac:spMk id="17411" creationId="{979319CB-0BC4-4D58-9AFC-02849B495689}"/>
          </ac:spMkLst>
        </pc:spChg>
      </pc:sldChg>
      <pc:sldChg chg="del modTransition">
        <pc:chgData name="Paul Adams" userId="78f9f193424ede4b" providerId="LiveId" clId="{B059BF2B-708B-408B-B062-25F6216B126E}" dt="2018-05-13T00:57:08.122" v="244" actId="2696"/>
        <pc:sldMkLst>
          <pc:docMk/>
          <pc:sldMk cId="0" sldId="279"/>
        </pc:sldMkLst>
      </pc:sldChg>
      <pc:sldChg chg="del">
        <pc:chgData name="Paul Adams" userId="78f9f193424ede4b" providerId="LiveId" clId="{B059BF2B-708B-408B-B062-25F6216B126E}" dt="2018-05-13T00:20:17.766" v="6"/>
        <pc:sldMkLst>
          <pc:docMk/>
          <pc:sldMk cId="196641007" sldId="280"/>
        </pc:sldMkLst>
      </pc:sldChg>
      <pc:sldChg chg="modSp modTransition modAnim">
        <pc:chgData name="Paul Adams" userId="78f9f193424ede4b" providerId="LiveId" clId="{B059BF2B-708B-408B-B062-25F6216B126E}" dt="2018-05-13T00:55:42.736" v="227"/>
        <pc:sldMkLst>
          <pc:docMk/>
          <pc:sldMk cId="3216677998" sldId="280"/>
        </pc:sldMkLst>
        <pc:spChg chg="mod">
          <ac:chgData name="Paul Adams" userId="78f9f193424ede4b" providerId="LiveId" clId="{B059BF2B-708B-408B-B062-25F6216B126E}" dt="2018-05-13T00:54:15.141" v="212" actId="113"/>
          <ac:spMkLst>
            <pc:docMk/>
            <pc:sldMk cId="3216677998" sldId="280"/>
            <ac:spMk id="17411" creationId="{979319CB-0BC4-4D58-9AFC-02849B495689}"/>
          </ac:spMkLst>
        </pc:spChg>
      </pc:sldChg>
      <pc:sldChg chg="add del setBg">
        <pc:chgData name="Paul Adams" userId="78f9f193424ede4b" providerId="LiveId" clId="{B059BF2B-708B-408B-B062-25F6216B126E}" dt="2018-05-13T00:20:10.197" v="5"/>
        <pc:sldMkLst>
          <pc:docMk/>
          <pc:sldMk cId="4116042173" sldId="280"/>
        </pc:sldMkLst>
      </pc:sldChg>
      <pc:sldChg chg="add del setBg">
        <pc:chgData name="Paul Adams" userId="78f9f193424ede4b" providerId="LiveId" clId="{B059BF2B-708B-408B-B062-25F6216B126E}" dt="2018-05-13T00:20:09.716" v="4"/>
        <pc:sldMkLst>
          <pc:docMk/>
          <pc:sldMk cId="814882871" sldId="281"/>
        </pc:sldMkLst>
      </pc:sldChg>
      <pc:sldChg chg="modSp modTransition modAnim">
        <pc:chgData name="Paul Adams" userId="78f9f193424ede4b" providerId="LiveId" clId="{B059BF2B-708B-408B-B062-25F6216B126E}" dt="2018-05-13T00:55:56.771" v="230"/>
        <pc:sldMkLst>
          <pc:docMk/>
          <pc:sldMk cId="1448757372" sldId="281"/>
        </pc:sldMkLst>
        <pc:spChg chg="mod">
          <ac:chgData name="Paul Adams" userId="78f9f193424ede4b" providerId="LiveId" clId="{B059BF2B-708B-408B-B062-25F6216B126E}" dt="2018-05-13T00:55:06.700" v="222" actId="113"/>
          <ac:spMkLst>
            <pc:docMk/>
            <pc:sldMk cId="1448757372" sldId="281"/>
            <ac:spMk id="17411" creationId="{979319CB-0BC4-4D58-9AFC-02849B495689}"/>
          </ac:spMkLst>
        </pc:spChg>
      </pc:sldChg>
      <pc:sldChg chg="modSp modTransition modAnim">
        <pc:chgData name="Paul Adams" userId="78f9f193424ede4b" providerId="LiveId" clId="{B059BF2B-708B-408B-B062-25F6216B126E}" dt="2018-05-13T00:56:03.145" v="231"/>
        <pc:sldMkLst>
          <pc:docMk/>
          <pc:sldMk cId="1744464696" sldId="282"/>
        </pc:sldMkLst>
        <pc:spChg chg="mod">
          <ac:chgData name="Paul Adams" userId="78f9f193424ede4b" providerId="LiveId" clId="{B059BF2B-708B-408B-B062-25F6216B126E}" dt="2018-05-13T00:54:19.156" v="213" actId="113"/>
          <ac:spMkLst>
            <pc:docMk/>
            <pc:sldMk cId="1744464696" sldId="282"/>
            <ac:spMk id="17411" creationId="{979319CB-0BC4-4D58-9AFC-02849B495689}"/>
          </ac:spMkLst>
        </pc:spChg>
      </pc:sldChg>
      <pc:sldChg chg="add del setBg">
        <pc:chgData name="Paul Adams" userId="78f9f193424ede4b" providerId="LiveId" clId="{B059BF2B-708B-408B-B062-25F6216B126E}" dt="2018-05-13T00:20:09.426" v="3"/>
        <pc:sldMkLst>
          <pc:docMk/>
          <pc:sldMk cId="3831693254" sldId="282"/>
        </pc:sldMkLst>
      </pc:sldChg>
      <pc:sldChg chg="modSp modTransition modAnim">
        <pc:chgData name="Paul Adams" userId="78f9f193424ede4b" providerId="LiveId" clId="{B059BF2B-708B-408B-B062-25F6216B126E}" dt="2018-05-13T00:56:12.172" v="233"/>
        <pc:sldMkLst>
          <pc:docMk/>
          <pc:sldMk cId="1794509028" sldId="283"/>
        </pc:sldMkLst>
        <pc:spChg chg="mod">
          <ac:chgData name="Paul Adams" userId="78f9f193424ede4b" providerId="LiveId" clId="{B059BF2B-708B-408B-B062-25F6216B126E}" dt="2018-05-13T00:55:02.170" v="221" actId="113"/>
          <ac:spMkLst>
            <pc:docMk/>
            <pc:sldMk cId="1794509028" sldId="283"/>
            <ac:spMk id="17411" creationId="{979319CB-0BC4-4D58-9AFC-02849B495689}"/>
          </ac:spMkLst>
        </pc:spChg>
      </pc:sldChg>
      <pc:sldChg chg="modSp modTransition modAnim">
        <pc:chgData name="Paul Adams" userId="78f9f193424ede4b" providerId="LiveId" clId="{B059BF2B-708B-408B-B062-25F6216B126E}" dt="2018-05-13T00:56:17.738" v="234"/>
        <pc:sldMkLst>
          <pc:docMk/>
          <pc:sldMk cId="3722294444" sldId="284"/>
        </pc:sldMkLst>
        <pc:spChg chg="mod">
          <ac:chgData name="Paul Adams" userId="78f9f193424ede4b" providerId="LiveId" clId="{B059BF2B-708B-408B-B062-25F6216B126E}" dt="2018-05-13T00:54:23.828" v="214" actId="113"/>
          <ac:spMkLst>
            <pc:docMk/>
            <pc:sldMk cId="3722294444" sldId="284"/>
            <ac:spMk id="17411" creationId="{979319CB-0BC4-4D58-9AFC-02849B495689}"/>
          </ac:spMkLst>
        </pc:spChg>
      </pc:sldChg>
      <pc:sldChg chg="modSp modTransition modAnim">
        <pc:chgData name="Paul Adams" userId="78f9f193424ede4b" providerId="LiveId" clId="{B059BF2B-708B-408B-B062-25F6216B126E}" dt="2018-05-13T00:56:26.537" v="236"/>
        <pc:sldMkLst>
          <pc:docMk/>
          <pc:sldMk cId="3059964940" sldId="285"/>
        </pc:sldMkLst>
        <pc:spChg chg="mod">
          <ac:chgData name="Paul Adams" userId="78f9f193424ede4b" providerId="LiveId" clId="{B059BF2B-708B-408B-B062-25F6216B126E}" dt="2018-05-13T00:54:57.617" v="220" actId="113"/>
          <ac:spMkLst>
            <pc:docMk/>
            <pc:sldMk cId="3059964940" sldId="285"/>
            <ac:spMk id="17411" creationId="{979319CB-0BC4-4D58-9AFC-02849B495689}"/>
          </ac:spMkLst>
        </pc:spChg>
      </pc:sldChg>
      <pc:sldChg chg="modSp modTransition modAnim">
        <pc:chgData name="Paul Adams" userId="78f9f193424ede4b" providerId="LiveId" clId="{B059BF2B-708B-408B-B062-25F6216B126E}" dt="2018-05-13T00:56:31.491" v="237"/>
        <pc:sldMkLst>
          <pc:docMk/>
          <pc:sldMk cId="547590768" sldId="286"/>
        </pc:sldMkLst>
        <pc:spChg chg="mod">
          <ac:chgData name="Paul Adams" userId="78f9f193424ede4b" providerId="LiveId" clId="{B059BF2B-708B-408B-B062-25F6216B126E}" dt="2018-05-13T00:54:30.494" v="215" actId="113"/>
          <ac:spMkLst>
            <pc:docMk/>
            <pc:sldMk cId="547590768" sldId="286"/>
            <ac:spMk id="17411" creationId="{979319CB-0BC4-4D58-9AFC-02849B495689}"/>
          </ac:spMkLst>
        </pc:spChg>
      </pc:sldChg>
      <pc:sldChg chg="modSp modTransition modAnim">
        <pc:chgData name="Paul Adams" userId="78f9f193424ede4b" providerId="LiveId" clId="{B059BF2B-708B-408B-B062-25F6216B126E}" dt="2018-05-13T00:56:41.038" v="239"/>
        <pc:sldMkLst>
          <pc:docMk/>
          <pc:sldMk cId="370690719" sldId="287"/>
        </pc:sldMkLst>
        <pc:spChg chg="mod">
          <ac:chgData name="Paul Adams" userId="78f9f193424ede4b" providerId="LiveId" clId="{B059BF2B-708B-408B-B062-25F6216B126E}" dt="2018-05-13T00:54:52.884" v="219" actId="113"/>
          <ac:spMkLst>
            <pc:docMk/>
            <pc:sldMk cId="370690719" sldId="287"/>
            <ac:spMk id="17411" creationId="{979319CB-0BC4-4D58-9AFC-02849B495689}"/>
          </ac:spMkLst>
        </pc:spChg>
      </pc:sldChg>
      <pc:sldChg chg="modSp modTransition modAnim">
        <pc:chgData name="Paul Adams" userId="78f9f193424ede4b" providerId="LiveId" clId="{B059BF2B-708B-408B-B062-25F6216B126E}" dt="2018-05-13T00:56:48.668" v="240"/>
        <pc:sldMkLst>
          <pc:docMk/>
          <pc:sldMk cId="1107453068" sldId="288"/>
        </pc:sldMkLst>
        <pc:spChg chg="mod">
          <ac:chgData name="Paul Adams" userId="78f9f193424ede4b" providerId="LiveId" clId="{B059BF2B-708B-408B-B062-25F6216B126E}" dt="2018-05-13T00:54:34.804" v="216" actId="113"/>
          <ac:spMkLst>
            <pc:docMk/>
            <pc:sldMk cId="1107453068" sldId="288"/>
            <ac:spMk id="17411" creationId="{979319CB-0BC4-4D58-9AFC-02849B495689}"/>
          </ac:spMkLst>
        </pc:spChg>
      </pc:sldChg>
      <pc:sldChg chg="modSp modTransition modAnim">
        <pc:chgData name="Paul Adams" userId="78f9f193424ede4b" providerId="LiveId" clId="{B059BF2B-708B-408B-B062-25F6216B126E}" dt="2018-05-13T00:57:02.356" v="243"/>
        <pc:sldMkLst>
          <pc:docMk/>
          <pc:sldMk cId="1059229244" sldId="289"/>
        </pc:sldMkLst>
        <pc:spChg chg="mod">
          <ac:chgData name="Paul Adams" userId="78f9f193424ede4b" providerId="LiveId" clId="{B059BF2B-708B-408B-B062-25F6216B126E}" dt="2018-05-13T00:54:48.220" v="218" actId="113"/>
          <ac:spMkLst>
            <pc:docMk/>
            <pc:sldMk cId="1059229244" sldId="289"/>
            <ac:spMk id="17411" creationId="{979319CB-0BC4-4D58-9AFC-02849B495689}"/>
          </ac:spMkLst>
        </pc:spChg>
      </pc:sldChg>
      <pc:sldChg chg="addSp modSp modTransition modAnim">
        <pc:chgData name="Paul Adams" userId="78f9f193424ede4b" providerId="LiveId" clId="{B059BF2B-708B-408B-B062-25F6216B126E}" dt="2018-05-13T01:01:04.987" v="279"/>
        <pc:sldMkLst>
          <pc:docMk/>
          <pc:sldMk cId="4037093989" sldId="290"/>
        </pc:sldMkLst>
        <pc:spChg chg="add mod">
          <ac:chgData name="Paul Adams" userId="78f9f193424ede4b" providerId="LiveId" clId="{B059BF2B-708B-408B-B062-25F6216B126E}" dt="2018-05-13T01:00:43.277" v="277" actId="113"/>
          <ac:spMkLst>
            <pc:docMk/>
            <pc:sldMk cId="4037093989" sldId="290"/>
            <ac:spMk id="3" creationId="{23A3879E-2E4F-4535-9BFA-2137107961BE}"/>
          </ac:spMkLst>
        </pc:spChg>
        <pc:spChg chg="mod">
          <ac:chgData name="Paul Adams" userId="78f9f193424ede4b" providerId="LiveId" clId="{B059BF2B-708B-408B-B062-25F6216B126E}" dt="2018-05-13T00:54:44.445" v="217" actId="113"/>
          <ac:spMkLst>
            <pc:docMk/>
            <pc:sldMk cId="4037093989" sldId="290"/>
            <ac:spMk id="17411" creationId="{979319CB-0BC4-4D58-9AFC-02849B495689}"/>
          </ac:spMkLst>
        </pc:spChg>
        <pc:picChg chg="add mod">
          <ac:chgData name="Paul Adams" userId="78f9f193424ede4b" providerId="LiveId" clId="{B059BF2B-708B-408B-B062-25F6216B126E}" dt="2018-05-13T00:59:45.527" v="250" actId="14100"/>
          <ac:picMkLst>
            <pc:docMk/>
            <pc:sldMk cId="4037093989" sldId="290"/>
            <ac:picMk id="2" creationId="{FE1C8DC7-835F-4E07-A1AA-B502EE1BD261}"/>
          </ac:picMkLst>
        </pc:picChg>
      </pc:sldChg>
      <pc:sldChg chg="add del setBg">
        <pc:chgData name="Paul Adams" userId="78f9f193424ede4b" providerId="LiveId" clId="{B059BF2B-708B-408B-B062-25F6216B126E}" dt="2018-05-13T00:33:24.673" v="52"/>
        <pc:sldMkLst>
          <pc:docMk/>
          <pc:sldMk cId="269509720" sldId="291"/>
        </pc:sldMkLst>
      </pc:sldChg>
      <pc:sldChg chg="del">
        <pc:chgData name="Paul Adams" userId="78f9f193424ede4b" providerId="LiveId" clId="{B059BF2B-708B-408B-B062-25F6216B126E}" dt="2018-05-13T00:26:00.139" v="34" actId="2696"/>
        <pc:sldMkLst>
          <pc:docMk/>
          <pc:sldMk cId="860842900" sldId="291"/>
        </pc:sldMkLst>
      </pc:sldChg>
      <pc:sldChg chg="add del setBg">
        <pc:chgData name="Paul Adams" userId="78f9f193424ede4b" providerId="LiveId" clId="{B059BF2B-708B-408B-B062-25F6216B126E}" dt="2018-05-13T00:28:04.268" v="38"/>
        <pc:sldMkLst>
          <pc:docMk/>
          <pc:sldMk cId="1594066877" sldId="291"/>
        </pc:sldMkLst>
      </pc:sldChg>
      <pc:sldChg chg="del">
        <pc:chgData name="Paul Adams" userId="78f9f193424ede4b" providerId="LiveId" clId="{B059BF2B-708B-408B-B062-25F6216B126E}" dt="2018-05-13T00:36:33.734" v="83" actId="2696"/>
        <pc:sldMkLst>
          <pc:docMk/>
          <pc:sldMk cId="2114154792" sldId="291"/>
        </pc:sldMkLst>
      </pc:sldChg>
      <pc:sldChg chg="del">
        <pc:chgData name="Paul Adams" userId="78f9f193424ede4b" providerId="LiveId" clId="{B059BF2B-708B-408B-B062-25F6216B126E}" dt="2018-05-13T00:26:01.946" v="35" actId="2696"/>
        <pc:sldMkLst>
          <pc:docMk/>
          <pc:sldMk cId="3329460666" sldId="292"/>
        </pc:sldMkLst>
      </pc:sldChg>
      <pc:sldChg chg="add del setBg">
        <pc:chgData name="Paul Adams" userId="78f9f193424ede4b" providerId="LiveId" clId="{B059BF2B-708B-408B-B062-25F6216B126E}" dt="2018-05-13T00:33:24.265" v="51"/>
        <pc:sldMkLst>
          <pc:docMk/>
          <pc:sldMk cId="3481120144" sldId="292"/>
        </pc:sldMkLst>
      </pc:sldChg>
      <pc:sldChg chg="del">
        <pc:chgData name="Paul Adams" userId="78f9f193424ede4b" providerId="LiveId" clId="{B059BF2B-708B-408B-B062-25F6216B126E}" dt="2018-05-13T00:36:35.019" v="84" actId="2696"/>
        <pc:sldMkLst>
          <pc:docMk/>
          <pc:sldMk cId="3781584864" sldId="292"/>
        </pc:sldMkLst>
      </pc:sldChg>
      <pc:sldChg chg="del">
        <pc:chgData name="Paul Adams" userId="78f9f193424ede4b" providerId="LiveId" clId="{B059BF2B-708B-408B-B062-25F6216B126E}" dt="2018-05-13T00:47:01.439" v="134" actId="2696"/>
        <pc:sldMkLst>
          <pc:docMk/>
          <pc:sldMk cId="2763104133" sldId="293"/>
        </pc:sldMkLst>
      </pc:sldChg>
      <pc:sldChg chg="del">
        <pc:chgData name="Paul Adams" userId="78f9f193424ede4b" providerId="LiveId" clId="{B059BF2B-708B-408B-B062-25F6216B126E}" dt="2018-05-13T00:47:02.018" v="135" actId="2696"/>
        <pc:sldMkLst>
          <pc:docMk/>
          <pc:sldMk cId="3347352001" sldId="294"/>
        </pc:sldMkLst>
      </pc:sldChg>
      <pc:sldChg chg="del">
        <pc:chgData name="Paul Adams" userId="78f9f193424ede4b" providerId="LiveId" clId="{B059BF2B-708B-408B-B062-25F6216B126E}" dt="2018-05-13T00:49:04.253" v="166" actId="2696"/>
        <pc:sldMkLst>
          <pc:docMk/>
          <pc:sldMk cId="3665148741" sldId="295"/>
        </pc:sldMkLst>
      </pc:sldChg>
      <pc:sldChg chg="del">
        <pc:chgData name="Paul Adams" userId="78f9f193424ede4b" providerId="LiveId" clId="{B059BF2B-708B-408B-B062-25F6216B126E}" dt="2018-05-13T00:49:05.130" v="167" actId="2696"/>
        <pc:sldMkLst>
          <pc:docMk/>
          <pc:sldMk cId="856763088" sldId="296"/>
        </pc:sldMkLst>
      </pc:sldChg>
      <pc:sldChg chg="del">
        <pc:chgData name="Paul Adams" userId="78f9f193424ede4b" providerId="LiveId" clId="{B059BF2B-708B-408B-B062-25F6216B126E}" dt="2018-05-13T00:51:09.116" v="184" actId="2696"/>
        <pc:sldMkLst>
          <pc:docMk/>
          <pc:sldMk cId="4097595486" sldId="297"/>
        </pc:sldMkLst>
      </pc:sldChg>
      <pc:sldChg chg="del">
        <pc:chgData name="Paul Adams" userId="78f9f193424ede4b" providerId="LiveId" clId="{B059BF2B-708B-408B-B062-25F6216B126E}" dt="2018-05-13T00:51:09.756" v="185" actId="2696"/>
        <pc:sldMkLst>
          <pc:docMk/>
          <pc:sldMk cId="1562074132" sldId="298"/>
        </pc:sldMkLst>
      </pc:sldChg>
      <pc:sldChg chg="del">
        <pc:chgData name="Paul Adams" userId="78f9f193424ede4b" providerId="LiveId" clId="{B059BF2B-708B-408B-B062-25F6216B126E}" dt="2018-05-13T00:54:01.220" v="209" actId="2696"/>
        <pc:sldMkLst>
          <pc:docMk/>
          <pc:sldMk cId="497852848" sldId="299"/>
        </pc:sldMkLst>
      </pc:sldChg>
      <pc:sldChg chg="del">
        <pc:chgData name="Paul Adams" userId="78f9f193424ede4b" providerId="LiveId" clId="{B059BF2B-708B-408B-B062-25F6216B126E}" dt="2018-05-13T00:54:02.662" v="210" actId="2696"/>
        <pc:sldMkLst>
          <pc:docMk/>
          <pc:sldMk cId="2167663886" sldId="300"/>
        </pc:sldMkLst>
      </pc:sldChg>
      <pc:sldChg chg="del">
        <pc:chgData name="Paul Adams" userId="78f9f193424ede4b" providerId="LiveId" clId="{B059BF2B-708B-408B-B062-25F6216B126E}" dt="2018-05-13T00:42:41.903" v="110" actId="2696"/>
        <pc:sldMkLst>
          <pc:docMk/>
          <pc:sldMk cId="3187587702" sldId="30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E926C27-417C-47B1-8A99-6B16C0F89A3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aseline="0"/>
            </a:lvl1pPr>
          </a:lstStyle>
          <a:p>
            <a:endParaRPr lang="en-US" altLang="en-US"/>
          </a:p>
        </p:txBody>
      </p:sp>
      <p:sp>
        <p:nvSpPr>
          <p:cNvPr id="81923" name="Rectangle 3">
            <a:extLst>
              <a:ext uri="{FF2B5EF4-FFF2-40B4-BE49-F238E27FC236}">
                <a16:creationId xmlns:a16="http://schemas.microsoft.com/office/drawing/2014/main" id="{F2727FEC-5ECF-438A-AED0-658E21C0974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aseline="0"/>
            </a:lvl1pPr>
          </a:lstStyle>
          <a:p>
            <a:endParaRPr lang="en-US" altLang="en-US"/>
          </a:p>
        </p:txBody>
      </p:sp>
      <p:sp>
        <p:nvSpPr>
          <p:cNvPr id="81924" name="Rectangle 4">
            <a:extLst>
              <a:ext uri="{FF2B5EF4-FFF2-40B4-BE49-F238E27FC236}">
                <a16:creationId xmlns:a16="http://schemas.microsoft.com/office/drawing/2014/main" id="{3183CF05-A2FE-4D8D-ABFF-10BF7E580AE9}"/>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a:extLst>
              <a:ext uri="{FF2B5EF4-FFF2-40B4-BE49-F238E27FC236}">
                <a16:creationId xmlns:a16="http://schemas.microsoft.com/office/drawing/2014/main" id="{40D0CBE1-5AF7-41F9-8B6D-89B444E9317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26" name="Rectangle 6">
            <a:extLst>
              <a:ext uri="{FF2B5EF4-FFF2-40B4-BE49-F238E27FC236}">
                <a16:creationId xmlns:a16="http://schemas.microsoft.com/office/drawing/2014/main" id="{0F806F5A-5743-4E16-8871-B97B76FB8A3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aseline="0"/>
            </a:lvl1pPr>
          </a:lstStyle>
          <a:p>
            <a:endParaRPr lang="en-US" altLang="en-US"/>
          </a:p>
        </p:txBody>
      </p:sp>
      <p:sp>
        <p:nvSpPr>
          <p:cNvPr id="81927" name="Rectangle 7">
            <a:extLst>
              <a:ext uri="{FF2B5EF4-FFF2-40B4-BE49-F238E27FC236}">
                <a16:creationId xmlns:a16="http://schemas.microsoft.com/office/drawing/2014/main" id="{298884FA-C924-4503-A399-5DF0361C7F4C}"/>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aseline="0"/>
            </a:lvl1pPr>
          </a:lstStyle>
          <a:p>
            <a:fld id="{BE78D480-5F12-4A41-AB50-78C984A4A44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6339D37-C18D-45B4-96CA-9D35C3CC4183}"/>
              </a:ext>
            </a:extLst>
          </p:cNvPr>
          <p:cNvSpPr>
            <a:spLocks noGrp="1" noChangeArrowheads="1"/>
          </p:cNvSpPr>
          <p:nvPr>
            <p:ph type="sldNum" sz="quarter" idx="5"/>
          </p:nvPr>
        </p:nvSpPr>
        <p:spPr>
          <a:ln/>
        </p:spPr>
        <p:txBody>
          <a:bodyPr/>
          <a:lstStyle/>
          <a:p>
            <a:fld id="{48F15451-7C2E-43C9-890A-F56967E092C0}" type="slidenum">
              <a:rPr lang="en-US" altLang="en-US"/>
              <a:pPr/>
              <a:t>1</a:t>
            </a:fld>
            <a:endParaRPr lang="en-US" altLang="en-US"/>
          </a:p>
        </p:txBody>
      </p:sp>
      <p:sp>
        <p:nvSpPr>
          <p:cNvPr id="107522" name="Rectangle 2">
            <a:extLst>
              <a:ext uri="{FF2B5EF4-FFF2-40B4-BE49-F238E27FC236}">
                <a16:creationId xmlns:a16="http://schemas.microsoft.com/office/drawing/2014/main" id="{578A6FF3-A2EF-458B-AEF8-6CF981B7F314}"/>
              </a:ext>
            </a:extLst>
          </p:cNvPr>
          <p:cNvSpPr>
            <a:spLocks noGrp="1" noRot="1" noChangeAspect="1" noChangeArrowheads="1" noTextEdit="1"/>
          </p:cNvSpPr>
          <p:nvPr>
            <p:ph type="sldImg"/>
          </p:nvPr>
        </p:nvSpPr>
        <p:spPr>
          <a:xfrm>
            <a:off x="381000" y="685800"/>
            <a:ext cx="6096000" cy="3429000"/>
          </a:xfrm>
          <a:ln/>
        </p:spPr>
      </p:sp>
      <p:sp>
        <p:nvSpPr>
          <p:cNvPr id="107523" name="Rectangle 3">
            <a:extLst>
              <a:ext uri="{FF2B5EF4-FFF2-40B4-BE49-F238E27FC236}">
                <a16:creationId xmlns:a16="http://schemas.microsoft.com/office/drawing/2014/main" id="{5E316915-2819-49B7-BEA4-F09C74ED916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17033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74078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69300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95085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fld id="{7845EEC1-8FE1-475F-937B-4B1E13390292}" type="slidenum">
              <a:rPr lang="en-US" altLang="en-US"/>
              <a:pPr/>
              <a:t>2</a:t>
            </a:fld>
            <a:endParaRPr lang="en-US" altLang="en-US"/>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9265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842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41864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391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5751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57841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248A65-8A08-47BB-8290-7602EA65E1DB}"/>
              </a:ext>
            </a:extLst>
          </p:cNvPr>
          <p:cNvSpPr>
            <a:spLocks noGrp="1" noChangeArrowheads="1"/>
          </p:cNvSpPr>
          <p:nvPr>
            <p:ph type="sldNum" sz="quarter" idx="5"/>
          </p:nvPr>
        </p:nvSpPr>
        <p:spPr>
          <a:ln/>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45EEC1-8FE1-475F-937B-4B1E13390292}" type="slidenum">
              <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12642" name="Rectangle 2">
            <a:extLst>
              <a:ext uri="{FF2B5EF4-FFF2-40B4-BE49-F238E27FC236}">
                <a16:creationId xmlns:a16="http://schemas.microsoft.com/office/drawing/2014/main" id="{9F952BD4-0901-4B97-B0D2-EEBD30320FC3}"/>
              </a:ext>
            </a:extLst>
          </p:cNvPr>
          <p:cNvSpPr>
            <a:spLocks noGrp="1" noRot="1" noChangeAspect="1" noChangeArrowheads="1" noTextEdit="1"/>
          </p:cNvSpPr>
          <p:nvPr>
            <p:ph type="sldImg"/>
          </p:nvPr>
        </p:nvSpPr>
        <p:spPr>
          <a:xfrm>
            <a:off x="381000" y="685800"/>
            <a:ext cx="6096000" cy="3429000"/>
          </a:xfrm>
          <a:ln/>
        </p:spPr>
      </p:sp>
      <p:sp>
        <p:nvSpPr>
          <p:cNvPr id="112643" name="Rectangle 3">
            <a:extLst>
              <a:ext uri="{FF2B5EF4-FFF2-40B4-BE49-F238E27FC236}">
                <a16:creationId xmlns:a16="http://schemas.microsoft.com/office/drawing/2014/main" id="{29D976A9-E4AC-4D4F-BABB-AF9BB1B1B0EF}"/>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50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9955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147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269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44114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172545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74976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5740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8767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3219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2638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9900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5/12/2018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04557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tile tx="0" ty="0" sx="100000" sy="100000" flip="none" algn="tl"/>
        </a:blipFill>
        <a:effectLst/>
      </p:bgPr>
    </p:bg>
    <p:spTree>
      <p:nvGrpSpPr>
        <p:cNvPr id="1" name=""/>
        <p:cNvGrpSpPr/>
        <p:nvPr/>
      </p:nvGrpSpPr>
      <p:grpSpPr>
        <a:xfrm>
          <a:off x="0" y="0"/>
          <a:ext cx="0" cy="0"/>
          <a:chOff x="0" y="0"/>
          <a:chExt cx="0" cy="0"/>
        </a:xfrm>
      </p:grpSpPr>
      <p:sp>
        <p:nvSpPr>
          <p:cNvPr id="2053" name="Rectangle 5">
            <a:extLst>
              <a:ext uri="{FF2B5EF4-FFF2-40B4-BE49-F238E27FC236}">
                <a16:creationId xmlns:a16="http://schemas.microsoft.com/office/drawing/2014/main" id="{7470F32E-28BA-48FB-96E2-BC263DB5D76E}"/>
              </a:ext>
            </a:extLst>
          </p:cNvPr>
          <p:cNvSpPr>
            <a:spLocks noGrp="1" noChangeArrowheads="1"/>
          </p:cNvSpPr>
          <p:nvPr>
            <p:ph type="ctrTitle"/>
          </p:nvPr>
        </p:nvSpPr>
        <p:spPr>
          <a:xfrm>
            <a:off x="4191000" y="1905000"/>
            <a:ext cx="8001000" cy="4724400"/>
          </a:xfrm>
        </p:spPr>
        <p:txBody>
          <a:bodyPr>
            <a:noAutofit/>
          </a:bodyPr>
          <a:lstStyle/>
          <a:p>
            <a:r>
              <a:rPr lang="en-US" altLang="en-US" sz="17500" b="1" dirty="0"/>
              <a:t>  Seekers</a:t>
            </a:r>
            <a:br>
              <a:rPr lang="en-US" altLang="en-US" sz="9600" b="1" dirty="0"/>
            </a:br>
            <a:br>
              <a:rPr lang="en-US" altLang="en-US" sz="3200" b="1" dirty="0"/>
            </a:br>
            <a:r>
              <a:rPr lang="en-US" altLang="en-US" sz="4000" b="1" dirty="0"/>
              <a:t>“The LORD looks down from heaven upon the children of men, To see if there are any who understand, who seek God.”  (Psalms 14:2)</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Peace Seekers</a:t>
            </a:r>
          </a:p>
          <a:p>
            <a:pPr>
              <a:lnSpc>
                <a:spcPct val="80000"/>
              </a:lnSpc>
            </a:pPr>
            <a:endParaRPr lang="en-US" altLang="ko-KR" sz="32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“If it is possible, as much as depends on you, live peaceably with all men.”  (Romans 12:18)</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“Finally, all of you be of one mind, having compassion for one another; love as brothers, be tenderhearted, be courteous; not returning evil for evil or reviling for reviling, but on the contrary blessing, knowing that you were called to this, that you may inherit a blessing.”  (1 Peter 3:8-9)</a:t>
            </a:r>
          </a:p>
        </p:txBody>
      </p:sp>
    </p:spTree>
    <p:extLst>
      <p:ext uri="{BB962C8B-B14F-4D97-AF65-F5344CB8AC3E}">
        <p14:creationId xmlns:p14="http://schemas.microsoft.com/office/powerpoint/2010/main" val="370690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Glory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Fault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Truth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Peace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Kingdom Seekers</a:t>
            </a:r>
          </a:p>
        </p:txBody>
      </p:sp>
    </p:spTree>
    <p:extLst>
      <p:ext uri="{BB962C8B-B14F-4D97-AF65-F5344CB8AC3E}">
        <p14:creationId xmlns:p14="http://schemas.microsoft.com/office/powerpoint/2010/main" val="11074530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5" end="5"/>
                                            </p:txEl>
                                          </p:spTgt>
                                        </p:tgtEl>
                                        <p:attrNameLst>
                                          <p:attrName>style.visibility</p:attrName>
                                        </p:attrNameLst>
                                      </p:cBhvr>
                                      <p:to>
                                        <p:strVal val="visible"/>
                                      </p:to>
                                    </p:set>
                                    <p:animEffect transition="in" filter="fade">
                                      <p:cBhvr>
                                        <p:cTn id="7" dur="5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Kingdom Seekers</a:t>
            </a:r>
          </a:p>
          <a:p>
            <a:pPr>
              <a:lnSpc>
                <a:spcPct val="80000"/>
              </a:lnSpc>
            </a:pPr>
            <a:endParaRPr lang="en-US" altLang="ko-KR" sz="32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“But seek first the kingdom of God and His righteousness, and all these things shall be added to you.” (Matthew 6:33)</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“The wicked in his proud countenance does not seek God; God is in none of his thoughts.”  (Psalms 10:4)</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“One thing I have desired of the LORD, That will I seek: That I may dwell in the house of the LORD All the days of my life, To behold the beauty of the LORD, And to inquire in His temple.” (Psalms 27:4)</a:t>
            </a:r>
          </a:p>
        </p:txBody>
      </p:sp>
    </p:spTree>
    <p:extLst>
      <p:ext uri="{BB962C8B-B14F-4D97-AF65-F5344CB8AC3E}">
        <p14:creationId xmlns:p14="http://schemas.microsoft.com/office/powerpoint/2010/main" val="10592292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animEffect transition="in" filter="fade">
                                      <p:cBhvr>
                                        <p:cTn id="17"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Glory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Fault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Truth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Peace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Kingdom Seekers</a:t>
            </a:r>
          </a:p>
        </p:txBody>
      </p:sp>
      <p:pic>
        <p:nvPicPr>
          <p:cNvPr id="2" name="Picture 1">
            <a:extLst>
              <a:ext uri="{FF2B5EF4-FFF2-40B4-BE49-F238E27FC236}">
                <a16:creationId xmlns:a16="http://schemas.microsoft.com/office/drawing/2014/main" id="{FE1C8DC7-835F-4E07-A1AA-B502EE1BD261}"/>
              </a:ext>
            </a:extLst>
          </p:cNvPr>
          <p:cNvPicPr>
            <a:picLocks noChangeAspect="1"/>
          </p:cNvPicPr>
          <p:nvPr/>
        </p:nvPicPr>
        <p:blipFill>
          <a:blip r:embed="rId4"/>
          <a:stretch>
            <a:fillRect/>
          </a:stretch>
        </p:blipFill>
        <p:spPr>
          <a:xfrm>
            <a:off x="7239000" y="1695008"/>
            <a:ext cx="4953000" cy="4953000"/>
          </a:xfrm>
          <a:prstGeom prst="rect">
            <a:avLst/>
          </a:prstGeom>
        </p:spPr>
      </p:pic>
      <p:sp>
        <p:nvSpPr>
          <p:cNvPr id="3" name="TextBox 2">
            <a:extLst>
              <a:ext uri="{FF2B5EF4-FFF2-40B4-BE49-F238E27FC236}">
                <a16:creationId xmlns:a16="http://schemas.microsoft.com/office/drawing/2014/main" id="{23A3879E-2E4F-4535-9BFA-2137107961BE}"/>
              </a:ext>
            </a:extLst>
          </p:cNvPr>
          <p:cNvSpPr txBox="1"/>
          <p:nvPr/>
        </p:nvSpPr>
        <p:spPr>
          <a:xfrm>
            <a:off x="8001000" y="2362200"/>
            <a:ext cx="1905000" cy="1754326"/>
          </a:xfrm>
          <a:prstGeom prst="rect">
            <a:avLst/>
          </a:prstGeom>
          <a:noFill/>
        </p:spPr>
        <p:txBody>
          <a:bodyPr wrap="square" rtlCol="0">
            <a:spAutoFit/>
          </a:bodyPr>
          <a:lstStyle/>
          <a:p>
            <a:pPr algn="ctr"/>
            <a:r>
              <a:rPr lang="en-US" sz="3600" b="1" dirty="0"/>
              <a:t>What Are You Seeking?</a:t>
            </a:r>
          </a:p>
        </p:txBody>
      </p:sp>
    </p:spTree>
    <p:extLst>
      <p:ext uri="{BB962C8B-B14F-4D97-AF65-F5344CB8AC3E}">
        <p14:creationId xmlns:p14="http://schemas.microsoft.com/office/powerpoint/2010/main" val="4037093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Bread Seekers</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“Jesus answered them and said, ‘Most assuredly, I say to you, you seek Me, not because you saw the signs, but because you ate of the loaves and were filled. Do not labor for the food which perishes, but for the food which endures to everlasting life, which the Son of Man will give you, because God the Father has set His seal on Him.’”            (John 6:26-27)</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“Blessed are those who hunger and thirst for righteousness, For they shall be filled.”(Matthew 5:6)</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fad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2" end="2"/>
                                            </p:txEl>
                                          </p:spTgt>
                                        </p:tgtEl>
                                        <p:attrNameLst>
                                          <p:attrName>style.visibility</p:attrName>
                                        </p:attrNameLst>
                                      </p:cBhvr>
                                      <p:to>
                                        <p:strVal val="visible"/>
                                      </p:to>
                                    </p:set>
                                    <p:animEffect transition="in" filter="fade">
                                      <p:cBhvr>
                                        <p:cTn id="12" dur="500"/>
                                        <p:tgtEl>
                                          <p:spTgt spid="174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animEffect transition="in" filter="fade">
                                      <p:cBhvr>
                                        <p:cTn id="1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Glory Seekers</a:t>
            </a:r>
          </a:p>
        </p:txBody>
      </p:sp>
    </p:spTree>
    <p:extLst>
      <p:ext uri="{BB962C8B-B14F-4D97-AF65-F5344CB8AC3E}">
        <p14:creationId xmlns:p14="http://schemas.microsoft.com/office/powerpoint/2010/main" val="32166779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Effect transition="in" filter="fade">
                                      <p:cBhvr>
                                        <p:cTn id="7" dur="500"/>
                                        <p:tgtEl>
                                          <p:spTgt spid="174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Glory Seekers</a:t>
            </a:r>
          </a:p>
          <a:p>
            <a:pPr>
              <a:lnSpc>
                <a:spcPct val="80000"/>
              </a:lnSpc>
            </a:pPr>
            <a:endParaRPr lang="en-US" altLang="ko-KR" sz="32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“Nevertheless even among the rulers many believed in Him, but because of the Pharisees they did not confess Him, lest they should be put out of the synagogue; for they loved the praise of men more than the praise of God.” (John 12:42-43)</a:t>
            </a:r>
          </a:p>
          <a:p>
            <a:pPr lvl="1">
              <a:lnSpc>
                <a:spcPct val="80000"/>
              </a:lnSpc>
            </a:pPr>
            <a:endParaRPr lang="en-US" altLang="ko-KR" sz="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“And I do not seek My own glory; there is One who seeks and judges.”  (John 8:50)</a:t>
            </a:r>
          </a:p>
          <a:p>
            <a:pPr lvl="1">
              <a:lnSpc>
                <a:spcPct val="80000"/>
              </a:lnSpc>
            </a:pPr>
            <a:endParaRPr lang="en-US" altLang="ko-KR" sz="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“And He is the head of the body, the church, who is the beginning, the firstborn from the dead, that in all things He may have the preeminence.” (Colossians 1:18)</a:t>
            </a:r>
          </a:p>
        </p:txBody>
      </p:sp>
    </p:spTree>
    <p:extLst>
      <p:ext uri="{BB962C8B-B14F-4D97-AF65-F5344CB8AC3E}">
        <p14:creationId xmlns:p14="http://schemas.microsoft.com/office/powerpoint/2010/main" val="1448757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411">
                                            <p:txEl>
                                              <p:pRg st="6" end="6"/>
                                            </p:txEl>
                                          </p:spTgt>
                                        </p:tgtEl>
                                        <p:attrNameLst>
                                          <p:attrName>style.visibility</p:attrName>
                                        </p:attrNameLst>
                                      </p:cBhvr>
                                      <p:to>
                                        <p:strVal val="visible"/>
                                      </p:to>
                                    </p:set>
                                    <p:animEffect transition="in" filter="fade">
                                      <p:cBhvr>
                                        <p:cTn id="17" dur="500"/>
                                        <p:tgtEl>
                                          <p:spTgt spid="174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Glory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Fault Seekers</a:t>
            </a:r>
          </a:p>
        </p:txBody>
      </p:sp>
    </p:spTree>
    <p:extLst>
      <p:ext uri="{BB962C8B-B14F-4D97-AF65-F5344CB8AC3E}">
        <p14:creationId xmlns:p14="http://schemas.microsoft.com/office/powerpoint/2010/main" val="17444646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Fault Seekers</a:t>
            </a:r>
          </a:p>
          <a:p>
            <a:pPr>
              <a:lnSpc>
                <a:spcPct val="80000"/>
              </a:lnSpc>
            </a:pPr>
            <a:endParaRPr lang="en-US" altLang="ko-KR" sz="32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“Do all things without complaining and disputing, that you may become blameless and harmless, children of God without fault in the midst of a crooked and perverse generation, among whom you shine as lights in the world, holding fast the word of life, so that I may rejoice in the day of Christ that I have not run in vain or labored in vain.”  (Philippians 2:14-16)</a:t>
            </a:r>
          </a:p>
          <a:p>
            <a:pPr lvl="1">
              <a:lnSpc>
                <a:spcPct val="80000"/>
              </a:lnSpc>
            </a:pPr>
            <a:endParaRPr lang="en-US" altLang="ko-KR" sz="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“These are grumblers, complainers, walking according to their own lusts; and they mouth great swelling words, flattering people to gain advantage.” (Jude 16)</a:t>
            </a:r>
          </a:p>
        </p:txBody>
      </p:sp>
    </p:spTree>
    <p:extLst>
      <p:ext uri="{BB962C8B-B14F-4D97-AF65-F5344CB8AC3E}">
        <p14:creationId xmlns:p14="http://schemas.microsoft.com/office/powerpoint/2010/main" val="17945090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Glory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Fault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Truth Seekers</a:t>
            </a:r>
          </a:p>
        </p:txBody>
      </p:sp>
    </p:spTree>
    <p:extLst>
      <p:ext uri="{BB962C8B-B14F-4D97-AF65-F5344CB8AC3E}">
        <p14:creationId xmlns:p14="http://schemas.microsoft.com/office/powerpoint/2010/main" val="37222944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3" end="3"/>
                                            </p:txEl>
                                          </p:spTgt>
                                        </p:tgtEl>
                                        <p:attrNameLst>
                                          <p:attrName>style.visibility</p:attrName>
                                        </p:attrNameLst>
                                      </p:cBhvr>
                                      <p:to>
                                        <p:strVal val="visible"/>
                                      </p:to>
                                    </p:set>
                                    <p:animEffect transition="in" filter="fade">
                                      <p:cBhvr>
                                        <p:cTn id="7"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80000"/>
              </a:lnSpc>
            </a:pPr>
            <a:r>
              <a:rPr lang="en-US" altLang="ko-KR" sz="3200" b="1" dirty="0">
                <a:solidFill>
                  <a:schemeClr val="accent5">
                    <a:lumMod val="50000"/>
                  </a:schemeClr>
                </a:solidFill>
                <a:latin typeface="Verdana" panose="020B0604030504040204" pitchFamily="34" charset="0"/>
                <a:ea typeface="굴림" panose="020B0503020000020004" pitchFamily="34" charset="-127"/>
              </a:rPr>
              <a:t>Truth Seekers</a:t>
            </a:r>
          </a:p>
          <a:p>
            <a:pPr>
              <a:lnSpc>
                <a:spcPct val="80000"/>
              </a:lnSpc>
            </a:pPr>
            <a:endParaRPr lang="en-US" altLang="ko-KR" sz="32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“These were more fair-minded than those in Thessalonica, in that they received the word with all readiness, and searched the Scriptures daily to find out whether these things were so.”  (Acts 17:11)</a:t>
            </a:r>
          </a:p>
          <a:p>
            <a:pPr lvl="1">
              <a:lnSpc>
                <a:spcPct val="80000"/>
              </a:lnSpc>
            </a:pPr>
            <a:endParaRPr lang="en-US" altLang="ko-KR" sz="2800" dirty="0">
              <a:solidFill>
                <a:schemeClr val="accent5">
                  <a:lumMod val="50000"/>
                </a:schemeClr>
              </a:solidFill>
              <a:latin typeface="Verdana" panose="020B0604030504040204" pitchFamily="34" charset="0"/>
              <a:ea typeface="굴림" panose="020B0503020000020004" pitchFamily="34" charset="-127"/>
            </a:endParaRPr>
          </a:p>
          <a:p>
            <a:pPr lvl="1">
              <a:lnSpc>
                <a:spcPct val="80000"/>
              </a:lnSpc>
            </a:pPr>
            <a:r>
              <a:rPr lang="en-US" altLang="ko-KR" sz="2800" dirty="0">
                <a:solidFill>
                  <a:schemeClr val="accent5">
                    <a:lumMod val="50000"/>
                  </a:schemeClr>
                </a:solidFill>
                <a:latin typeface="Verdana" panose="020B0604030504040204" pitchFamily="34" charset="0"/>
                <a:ea typeface="굴림" panose="020B0503020000020004" pitchFamily="34" charset="-127"/>
              </a:rPr>
              <a:t>“Then Jesus said to those Jews who believed Him, ‘If you abide in My word, you are My disciples indeed. And you shall know the truth, and the truth shall make you free.’”          (John 8:31-32)</a:t>
            </a:r>
          </a:p>
        </p:txBody>
      </p:sp>
    </p:spTree>
    <p:extLst>
      <p:ext uri="{BB962C8B-B14F-4D97-AF65-F5344CB8AC3E}">
        <p14:creationId xmlns:p14="http://schemas.microsoft.com/office/powerpoint/2010/main" val="30599649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500"/>
                                        <p:tgtEl>
                                          <p:spTgt spid="174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11">
                                            <p:txEl>
                                              <p:pRg st="4" end="4"/>
                                            </p:txEl>
                                          </p:spTgt>
                                        </p:tgtEl>
                                        <p:attrNameLst>
                                          <p:attrName>style.visibility</p:attrName>
                                        </p:attrNameLst>
                                      </p:cBhvr>
                                      <p:to>
                                        <p:strVal val="visible"/>
                                      </p:to>
                                    </p:set>
                                    <p:animEffect transition="in" filter="fade">
                                      <p:cBhvr>
                                        <p:cTn id="12"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C0FED4EF-1197-456C-B069-16B88F504271}"/>
              </a:ext>
            </a:extLst>
          </p:cNvPr>
          <p:cNvSpPr>
            <a:spLocks noGrp="1" noChangeArrowheads="1"/>
          </p:cNvSpPr>
          <p:nvPr>
            <p:ph type="title"/>
          </p:nvPr>
        </p:nvSpPr>
        <p:spPr>
          <a:xfrm>
            <a:off x="6781800" y="245660"/>
            <a:ext cx="5410200" cy="1430740"/>
          </a:xfrm>
        </p:spPr>
        <p:txBody>
          <a:bodyPr>
            <a:normAutofit/>
          </a:bodyPr>
          <a:lstStyle/>
          <a:p>
            <a:r>
              <a:rPr lang="en-US" altLang="en-US" sz="9600" b="1" dirty="0">
                <a:solidFill>
                  <a:schemeClr val="accent5">
                    <a:lumMod val="50000"/>
                  </a:schemeClr>
                </a:solidFill>
              </a:rPr>
              <a:t>Seekers</a:t>
            </a:r>
          </a:p>
        </p:txBody>
      </p:sp>
      <p:sp>
        <p:nvSpPr>
          <p:cNvPr id="17411" name="Rectangle 3">
            <a:extLst>
              <a:ext uri="{FF2B5EF4-FFF2-40B4-BE49-F238E27FC236}">
                <a16:creationId xmlns:a16="http://schemas.microsoft.com/office/drawing/2014/main" id="{979319CB-0BC4-4D58-9AFC-02849B495689}"/>
              </a:ext>
            </a:extLst>
          </p:cNvPr>
          <p:cNvSpPr>
            <a:spLocks noGrp="1" noChangeArrowheads="1"/>
          </p:cNvSpPr>
          <p:nvPr>
            <p:ph idx="1"/>
          </p:nvPr>
        </p:nvSpPr>
        <p:spPr>
          <a:xfrm>
            <a:off x="232012" y="1981200"/>
            <a:ext cx="11883788" cy="4876800"/>
          </a:xfrm>
        </p:spPr>
        <p:txBody>
          <a:bodyPr>
            <a:noAutofit/>
          </a:bodyPr>
          <a:lstStyle/>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Bread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Glory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Fault Seekers</a:t>
            </a:r>
          </a:p>
          <a:p>
            <a:pPr>
              <a:lnSpc>
                <a:spcPct val="100000"/>
              </a:lnSpc>
              <a:spcAft>
                <a:spcPts val="1200"/>
              </a:spcAft>
            </a:pPr>
            <a:r>
              <a:rPr lang="en-US" altLang="ko-KR" sz="3200" dirty="0">
                <a:solidFill>
                  <a:schemeClr val="accent5">
                    <a:lumMod val="50000"/>
                  </a:schemeClr>
                </a:solidFill>
                <a:latin typeface="Verdana" panose="020B0604030504040204" pitchFamily="34" charset="0"/>
                <a:ea typeface="굴림" panose="020B0503020000020004" pitchFamily="34" charset="-127"/>
              </a:rPr>
              <a:t>Truth Seekers</a:t>
            </a:r>
          </a:p>
          <a:p>
            <a:pPr>
              <a:lnSpc>
                <a:spcPct val="100000"/>
              </a:lnSpc>
              <a:spcAft>
                <a:spcPts val="1200"/>
              </a:spcAft>
            </a:pPr>
            <a:r>
              <a:rPr lang="en-US" altLang="ko-KR" sz="3200" b="1" dirty="0">
                <a:solidFill>
                  <a:schemeClr val="accent5">
                    <a:lumMod val="50000"/>
                  </a:schemeClr>
                </a:solidFill>
                <a:latin typeface="Verdana" panose="020B0604030504040204" pitchFamily="34" charset="0"/>
                <a:ea typeface="굴림" panose="020B0503020000020004" pitchFamily="34" charset="-127"/>
              </a:rPr>
              <a:t>Peace Seekers</a:t>
            </a:r>
          </a:p>
        </p:txBody>
      </p:sp>
    </p:spTree>
    <p:extLst>
      <p:ext uri="{BB962C8B-B14F-4D97-AF65-F5344CB8AC3E}">
        <p14:creationId xmlns:p14="http://schemas.microsoft.com/office/powerpoint/2010/main" val="5475907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11">
                                            <p:txEl>
                                              <p:pRg st="4" end="4"/>
                                            </p:txEl>
                                          </p:spTgt>
                                        </p:tgtEl>
                                        <p:attrNameLst>
                                          <p:attrName>style.visibility</p:attrName>
                                        </p:attrNameLst>
                                      </p:cBhvr>
                                      <p:to>
                                        <p:strVal val="visible"/>
                                      </p:to>
                                    </p:set>
                                    <p:animEffect transition="in" filter="fade">
                                      <p:cBhvr>
                                        <p:cTn id="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werpoint-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682</Words>
  <Application>Microsoft Office PowerPoint</Application>
  <PresentationFormat>Widescreen</PresentationFormat>
  <Paragraphs>87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굴림</vt:lpstr>
      <vt:lpstr>Arial</vt:lpstr>
      <vt:lpstr>Calibri</vt:lpstr>
      <vt:lpstr>Calibri Light</vt:lpstr>
      <vt:lpstr>Verdana</vt:lpstr>
      <vt:lpstr>powerpoint-template</vt:lpstr>
      <vt:lpstr>  Seekers  “The LORD looks down from heaven upon the children of men, To see if there are any who understand, who seek God.”  (Psalms 14:2)</vt:lpstr>
      <vt:lpstr>Seekers</vt:lpstr>
      <vt:lpstr>Seekers</vt:lpstr>
      <vt:lpstr>Seekers</vt:lpstr>
      <vt:lpstr>Seekers</vt:lpstr>
      <vt:lpstr>Seekers</vt:lpstr>
      <vt:lpstr>Seekers</vt:lpstr>
      <vt:lpstr>Seekers</vt:lpstr>
      <vt:lpstr>Seekers</vt:lpstr>
      <vt:lpstr>Seekers</vt:lpstr>
      <vt:lpstr>Seekers</vt:lpstr>
      <vt:lpstr>Seekers</vt:lpstr>
      <vt:lpstr>Seekers</vt:lpstr>
    </vt:vector>
  </TitlesOfParts>
  <Company>Templates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Seekers</dc:title>
  <dc:creator>Paul Adams</dc:creator>
  <cp:lastModifiedBy>Paul Adams</cp:lastModifiedBy>
  <cp:revision>3</cp:revision>
  <dcterms:created xsi:type="dcterms:W3CDTF">2018-05-11T21:49:03Z</dcterms:created>
  <dcterms:modified xsi:type="dcterms:W3CDTF">2018-05-13T01:01:08Z</dcterms:modified>
</cp:coreProperties>
</file>