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Lst>
  <p:sldIdLst>
    <p:sldId id="256" r:id="rId4"/>
    <p:sldId id="259" r:id="rId5"/>
    <p:sldId id="258" r:id="rId6"/>
    <p:sldId id="265" r:id="rId7"/>
    <p:sldId id="266" r:id="rId8"/>
    <p:sldId id="260" r:id="rId9"/>
    <p:sldId id="261" r:id="rId10"/>
    <p:sldId id="267" r:id="rId11"/>
    <p:sldId id="268" r:id="rId12"/>
    <p:sldId id="262" r:id="rId13"/>
    <p:sldId id="263" r:id="rId14"/>
    <p:sldId id="269" r:id="rId15"/>
    <p:sldId id="270" r:id="rId16"/>
    <p:sldId id="264" r:id="rId1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3300"/>
    <a:srgbClr val="FFFFFF"/>
    <a:srgbClr val="663300"/>
    <a:srgbClr val="FFD85B"/>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87" y="4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D09F322-06BB-4B42-A335-8E13D5C32C3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E4949BD-0505-4A3F-8E00-0FDC17F3EB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F7061A5-C61D-4882-AFD3-ADDCFF5660B5}"/>
              </a:ext>
            </a:extLst>
          </p:cNvPr>
          <p:cNvSpPr>
            <a:spLocks noGrp="1" noChangeArrowheads="1"/>
          </p:cNvSpPr>
          <p:nvPr>
            <p:ph type="sldNum" sz="quarter" idx="12"/>
          </p:nvPr>
        </p:nvSpPr>
        <p:spPr>
          <a:ln/>
        </p:spPr>
        <p:txBody>
          <a:bodyPr/>
          <a:lstStyle>
            <a:lvl1pPr>
              <a:defRPr/>
            </a:lvl1pPr>
          </a:lstStyle>
          <a:p>
            <a:fld id="{3B2627A5-3A82-4349-A58C-C20F91473FCB}" type="slidenum">
              <a:rPr lang="en-US" altLang="en-US"/>
              <a:pPr/>
              <a:t>‹#›</a:t>
            </a:fld>
            <a:endParaRPr lang="en-US" altLang="en-US"/>
          </a:p>
        </p:txBody>
      </p:sp>
    </p:spTree>
    <p:extLst>
      <p:ext uri="{BB962C8B-B14F-4D97-AF65-F5344CB8AC3E}">
        <p14:creationId xmlns:p14="http://schemas.microsoft.com/office/powerpoint/2010/main" val="1988009894"/>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3BA819E-9DE0-46E6-9415-1D880B01D4F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478F832-8968-4CE7-A230-DDA1B71C7E1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D84FEAA-6132-4096-A58E-04342331135D}"/>
              </a:ext>
            </a:extLst>
          </p:cNvPr>
          <p:cNvSpPr>
            <a:spLocks noGrp="1" noChangeArrowheads="1"/>
          </p:cNvSpPr>
          <p:nvPr>
            <p:ph type="sldNum" sz="quarter" idx="12"/>
          </p:nvPr>
        </p:nvSpPr>
        <p:spPr>
          <a:ln/>
        </p:spPr>
        <p:txBody>
          <a:bodyPr/>
          <a:lstStyle>
            <a:lvl1pPr>
              <a:defRPr/>
            </a:lvl1pPr>
          </a:lstStyle>
          <a:p>
            <a:fld id="{7BDEFC88-7BBE-4E44-AEA8-A0BBEE38303A}" type="slidenum">
              <a:rPr lang="en-US" altLang="en-US"/>
              <a:pPr/>
              <a:t>‹#›</a:t>
            </a:fld>
            <a:endParaRPr lang="en-US" altLang="en-US"/>
          </a:p>
        </p:txBody>
      </p:sp>
    </p:spTree>
    <p:extLst>
      <p:ext uri="{BB962C8B-B14F-4D97-AF65-F5344CB8AC3E}">
        <p14:creationId xmlns:p14="http://schemas.microsoft.com/office/powerpoint/2010/main" val="1424748333"/>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C88045A-17CE-4F2F-BB38-9DEF7D40BCB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5D405C8-5DED-40E2-888B-649F060CE4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00BCF31-7E52-426B-9401-AFCD9DB549DD}"/>
              </a:ext>
            </a:extLst>
          </p:cNvPr>
          <p:cNvSpPr>
            <a:spLocks noGrp="1" noChangeArrowheads="1"/>
          </p:cNvSpPr>
          <p:nvPr>
            <p:ph type="sldNum" sz="quarter" idx="12"/>
          </p:nvPr>
        </p:nvSpPr>
        <p:spPr>
          <a:ln/>
        </p:spPr>
        <p:txBody>
          <a:bodyPr/>
          <a:lstStyle>
            <a:lvl1pPr>
              <a:defRPr/>
            </a:lvl1pPr>
          </a:lstStyle>
          <a:p>
            <a:fld id="{940E243E-F70E-455C-A632-3B93B159A7C3}" type="slidenum">
              <a:rPr lang="en-US" altLang="en-US"/>
              <a:pPr/>
              <a:t>‹#›</a:t>
            </a:fld>
            <a:endParaRPr lang="en-US" altLang="en-US"/>
          </a:p>
        </p:txBody>
      </p:sp>
    </p:spTree>
    <p:extLst>
      <p:ext uri="{BB962C8B-B14F-4D97-AF65-F5344CB8AC3E}">
        <p14:creationId xmlns:p14="http://schemas.microsoft.com/office/powerpoint/2010/main" val="1385584900"/>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24463DC-44B0-475F-9247-B0A388B0D5A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6190F89-C37B-409D-9E29-4244EACD9B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09368B9-93CD-492C-B8C5-6366559A5B4A}"/>
              </a:ext>
            </a:extLst>
          </p:cNvPr>
          <p:cNvSpPr>
            <a:spLocks noGrp="1" noChangeArrowheads="1"/>
          </p:cNvSpPr>
          <p:nvPr>
            <p:ph type="sldNum" sz="quarter" idx="12"/>
          </p:nvPr>
        </p:nvSpPr>
        <p:spPr>
          <a:ln/>
        </p:spPr>
        <p:txBody>
          <a:bodyPr/>
          <a:lstStyle>
            <a:lvl1pPr>
              <a:defRPr/>
            </a:lvl1pPr>
          </a:lstStyle>
          <a:p>
            <a:fld id="{F9B93FA4-596E-47A0-A3F3-0BCED6D28F07}" type="slidenum">
              <a:rPr lang="en-US" altLang="en-US"/>
              <a:pPr/>
              <a:t>‹#›</a:t>
            </a:fld>
            <a:endParaRPr lang="en-US" altLang="en-US"/>
          </a:p>
        </p:txBody>
      </p:sp>
    </p:spTree>
    <p:extLst>
      <p:ext uri="{BB962C8B-B14F-4D97-AF65-F5344CB8AC3E}">
        <p14:creationId xmlns:p14="http://schemas.microsoft.com/office/powerpoint/2010/main" val="3395738375"/>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BF90F7D-2F6D-4A81-9385-8CAB8154853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49DC6BC-353C-4261-B3B7-8157CA1AD17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16473E9-FA37-46F3-8AAE-F39D13DBEFAD}"/>
              </a:ext>
            </a:extLst>
          </p:cNvPr>
          <p:cNvSpPr>
            <a:spLocks noGrp="1" noChangeArrowheads="1"/>
          </p:cNvSpPr>
          <p:nvPr>
            <p:ph type="sldNum" sz="quarter" idx="12"/>
          </p:nvPr>
        </p:nvSpPr>
        <p:spPr>
          <a:ln/>
        </p:spPr>
        <p:txBody>
          <a:bodyPr/>
          <a:lstStyle>
            <a:lvl1pPr>
              <a:defRPr/>
            </a:lvl1pPr>
          </a:lstStyle>
          <a:p>
            <a:fld id="{8C2FB1E2-978F-41D8-A22C-76445E5838DD}" type="slidenum">
              <a:rPr lang="en-US" altLang="en-US"/>
              <a:pPr/>
              <a:t>‹#›</a:t>
            </a:fld>
            <a:endParaRPr lang="en-US" altLang="en-US"/>
          </a:p>
        </p:txBody>
      </p:sp>
    </p:spTree>
    <p:extLst>
      <p:ext uri="{BB962C8B-B14F-4D97-AF65-F5344CB8AC3E}">
        <p14:creationId xmlns:p14="http://schemas.microsoft.com/office/powerpoint/2010/main" val="3511790825"/>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84DBD64-8F77-4893-98D4-FA3EC708AFD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CE24975-3797-4BC7-93B6-05BC0A5407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894470B-D81C-4813-99E2-E82ECEE552B1}"/>
              </a:ext>
            </a:extLst>
          </p:cNvPr>
          <p:cNvSpPr>
            <a:spLocks noGrp="1" noChangeArrowheads="1"/>
          </p:cNvSpPr>
          <p:nvPr>
            <p:ph type="sldNum" sz="quarter" idx="12"/>
          </p:nvPr>
        </p:nvSpPr>
        <p:spPr>
          <a:ln/>
        </p:spPr>
        <p:txBody>
          <a:bodyPr/>
          <a:lstStyle>
            <a:lvl1pPr>
              <a:defRPr/>
            </a:lvl1pPr>
          </a:lstStyle>
          <a:p>
            <a:fld id="{509964FF-A8FF-401B-AACE-43EA4B3A85E3}" type="slidenum">
              <a:rPr lang="en-US" altLang="en-US"/>
              <a:pPr/>
              <a:t>‹#›</a:t>
            </a:fld>
            <a:endParaRPr lang="en-US" altLang="en-US"/>
          </a:p>
        </p:txBody>
      </p:sp>
    </p:spTree>
    <p:extLst>
      <p:ext uri="{BB962C8B-B14F-4D97-AF65-F5344CB8AC3E}">
        <p14:creationId xmlns:p14="http://schemas.microsoft.com/office/powerpoint/2010/main" val="1402952635"/>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AAB3727-02D1-4BF6-8F87-B3C422F0099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800FD13-C853-463A-98D5-76818B1A15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A3834B8-962D-4611-85B2-A4E5137FC61A}"/>
              </a:ext>
            </a:extLst>
          </p:cNvPr>
          <p:cNvSpPr>
            <a:spLocks noGrp="1" noChangeArrowheads="1"/>
          </p:cNvSpPr>
          <p:nvPr>
            <p:ph type="sldNum" sz="quarter" idx="12"/>
          </p:nvPr>
        </p:nvSpPr>
        <p:spPr>
          <a:ln/>
        </p:spPr>
        <p:txBody>
          <a:bodyPr/>
          <a:lstStyle>
            <a:lvl1pPr>
              <a:defRPr/>
            </a:lvl1pPr>
          </a:lstStyle>
          <a:p>
            <a:fld id="{BBBBAC74-06BB-425E-93DE-3EBAC97A46A9}" type="slidenum">
              <a:rPr lang="en-US" altLang="en-US"/>
              <a:pPr/>
              <a:t>‹#›</a:t>
            </a:fld>
            <a:endParaRPr lang="en-US" altLang="en-US"/>
          </a:p>
        </p:txBody>
      </p:sp>
    </p:spTree>
    <p:extLst>
      <p:ext uri="{BB962C8B-B14F-4D97-AF65-F5344CB8AC3E}">
        <p14:creationId xmlns:p14="http://schemas.microsoft.com/office/powerpoint/2010/main" val="3164995367"/>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E7121B4-438D-423E-8B53-74E34B2B790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56055BEC-473A-44BF-832A-4BA52598C63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F40CA64-AC71-47F4-8457-3CEDAF5AC0D4}"/>
              </a:ext>
            </a:extLst>
          </p:cNvPr>
          <p:cNvSpPr>
            <a:spLocks noGrp="1" noChangeArrowheads="1"/>
          </p:cNvSpPr>
          <p:nvPr>
            <p:ph type="sldNum" sz="quarter" idx="12"/>
          </p:nvPr>
        </p:nvSpPr>
        <p:spPr>
          <a:ln/>
        </p:spPr>
        <p:txBody>
          <a:bodyPr/>
          <a:lstStyle>
            <a:lvl1pPr>
              <a:defRPr/>
            </a:lvl1pPr>
          </a:lstStyle>
          <a:p>
            <a:fld id="{61412674-0C5E-4124-8BA2-B4C671086D60}" type="slidenum">
              <a:rPr lang="en-US" altLang="en-US"/>
              <a:pPr/>
              <a:t>‹#›</a:t>
            </a:fld>
            <a:endParaRPr lang="en-US" altLang="en-US"/>
          </a:p>
        </p:txBody>
      </p:sp>
    </p:spTree>
    <p:extLst>
      <p:ext uri="{BB962C8B-B14F-4D97-AF65-F5344CB8AC3E}">
        <p14:creationId xmlns:p14="http://schemas.microsoft.com/office/powerpoint/2010/main" val="354513928"/>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A998062-C221-4492-B65A-F8E1140596C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5EF1B58-5757-4CF7-A2F6-0F2DE0DF34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EDB04AC-6AC7-46C9-A062-C3E45968E67C}"/>
              </a:ext>
            </a:extLst>
          </p:cNvPr>
          <p:cNvSpPr>
            <a:spLocks noGrp="1" noChangeArrowheads="1"/>
          </p:cNvSpPr>
          <p:nvPr>
            <p:ph type="sldNum" sz="quarter" idx="12"/>
          </p:nvPr>
        </p:nvSpPr>
        <p:spPr>
          <a:ln/>
        </p:spPr>
        <p:txBody>
          <a:bodyPr/>
          <a:lstStyle>
            <a:lvl1pPr>
              <a:defRPr/>
            </a:lvl1pPr>
          </a:lstStyle>
          <a:p>
            <a:fld id="{A253D28C-94E1-4C74-8E29-493CB7B79DB1}" type="slidenum">
              <a:rPr lang="en-US" altLang="en-US"/>
              <a:pPr/>
              <a:t>‹#›</a:t>
            </a:fld>
            <a:endParaRPr lang="en-US" altLang="en-US"/>
          </a:p>
        </p:txBody>
      </p:sp>
    </p:spTree>
    <p:extLst>
      <p:ext uri="{BB962C8B-B14F-4D97-AF65-F5344CB8AC3E}">
        <p14:creationId xmlns:p14="http://schemas.microsoft.com/office/powerpoint/2010/main" val="1635449844"/>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559FD96-7C94-401C-BEC5-AAC8479CE4A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E85690B-74A1-4CF4-A995-F40C5D46E27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27DFF80-D11D-410D-812E-B4CD128C5A1A}"/>
              </a:ext>
            </a:extLst>
          </p:cNvPr>
          <p:cNvSpPr>
            <a:spLocks noGrp="1" noChangeArrowheads="1"/>
          </p:cNvSpPr>
          <p:nvPr>
            <p:ph type="sldNum" sz="quarter" idx="12"/>
          </p:nvPr>
        </p:nvSpPr>
        <p:spPr>
          <a:ln/>
        </p:spPr>
        <p:txBody>
          <a:bodyPr/>
          <a:lstStyle>
            <a:lvl1pPr>
              <a:defRPr/>
            </a:lvl1pPr>
          </a:lstStyle>
          <a:p>
            <a:fld id="{4098FEF2-8F38-4AD9-9952-A9C875B73673}" type="slidenum">
              <a:rPr lang="en-US" altLang="en-US"/>
              <a:pPr/>
              <a:t>‹#›</a:t>
            </a:fld>
            <a:endParaRPr lang="en-US" altLang="en-US"/>
          </a:p>
        </p:txBody>
      </p:sp>
    </p:spTree>
    <p:extLst>
      <p:ext uri="{BB962C8B-B14F-4D97-AF65-F5344CB8AC3E}">
        <p14:creationId xmlns:p14="http://schemas.microsoft.com/office/powerpoint/2010/main" val="3610999318"/>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0FDEEF5-829D-4257-BD89-40FC3D257BD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9FA806C-9E4A-460E-B448-479622EB5F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F36DBE7-3E7B-4A07-B0F1-A115675D6081}"/>
              </a:ext>
            </a:extLst>
          </p:cNvPr>
          <p:cNvSpPr>
            <a:spLocks noGrp="1" noChangeArrowheads="1"/>
          </p:cNvSpPr>
          <p:nvPr>
            <p:ph type="sldNum" sz="quarter" idx="12"/>
          </p:nvPr>
        </p:nvSpPr>
        <p:spPr>
          <a:ln/>
        </p:spPr>
        <p:txBody>
          <a:bodyPr/>
          <a:lstStyle>
            <a:lvl1pPr>
              <a:defRPr/>
            </a:lvl1pPr>
          </a:lstStyle>
          <a:p>
            <a:fld id="{F2307E28-787A-455D-A2A3-9D22783417A6}" type="slidenum">
              <a:rPr lang="en-US" altLang="en-US"/>
              <a:pPr/>
              <a:t>‹#›</a:t>
            </a:fld>
            <a:endParaRPr lang="en-US" altLang="en-US"/>
          </a:p>
        </p:txBody>
      </p:sp>
    </p:spTree>
    <p:extLst>
      <p:ext uri="{BB962C8B-B14F-4D97-AF65-F5344CB8AC3E}">
        <p14:creationId xmlns:p14="http://schemas.microsoft.com/office/powerpoint/2010/main" val="379658844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59A891C-BB71-4BC1-9D84-028B87C956F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6BD1778-1216-4A16-BCC5-5027913724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B9B1D55-D160-417E-A1AA-6CD69DBDED1B}"/>
              </a:ext>
            </a:extLst>
          </p:cNvPr>
          <p:cNvSpPr>
            <a:spLocks noGrp="1" noChangeArrowheads="1"/>
          </p:cNvSpPr>
          <p:nvPr>
            <p:ph type="sldNum" sz="quarter" idx="12"/>
          </p:nvPr>
        </p:nvSpPr>
        <p:spPr>
          <a:ln/>
        </p:spPr>
        <p:txBody>
          <a:bodyPr/>
          <a:lstStyle>
            <a:lvl1pPr>
              <a:defRPr/>
            </a:lvl1pPr>
          </a:lstStyle>
          <a:p>
            <a:fld id="{8CE09B69-111E-4392-9DDF-28950C9CFF5E}" type="slidenum">
              <a:rPr lang="en-US" altLang="en-US"/>
              <a:pPr/>
              <a:t>‹#›</a:t>
            </a:fld>
            <a:endParaRPr lang="en-US" altLang="en-US"/>
          </a:p>
        </p:txBody>
      </p:sp>
    </p:spTree>
    <p:extLst>
      <p:ext uri="{BB962C8B-B14F-4D97-AF65-F5344CB8AC3E}">
        <p14:creationId xmlns:p14="http://schemas.microsoft.com/office/powerpoint/2010/main" val="1453782771"/>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6BFA026-9D33-4D02-9B29-4F5A6A45FC7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56631BA-AB93-44C2-B56E-7E29662D17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17C5550-03E6-440C-AEA9-E03113318178}"/>
              </a:ext>
            </a:extLst>
          </p:cNvPr>
          <p:cNvSpPr>
            <a:spLocks noGrp="1" noChangeArrowheads="1"/>
          </p:cNvSpPr>
          <p:nvPr>
            <p:ph type="sldNum" sz="quarter" idx="12"/>
          </p:nvPr>
        </p:nvSpPr>
        <p:spPr>
          <a:ln/>
        </p:spPr>
        <p:txBody>
          <a:bodyPr/>
          <a:lstStyle>
            <a:lvl1pPr>
              <a:defRPr/>
            </a:lvl1pPr>
          </a:lstStyle>
          <a:p>
            <a:fld id="{758992DA-7A01-4EE6-B5DA-DEC78ABC21E9}" type="slidenum">
              <a:rPr lang="en-US" altLang="en-US"/>
              <a:pPr/>
              <a:t>‹#›</a:t>
            </a:fld>
            <a:endParaRPr lang="en-US" altLang="en-US"/>
          </a:p>
        </p:txBody>
      </p:sp>
    </p:spTree>
    <p:extLst>
      <p:ext uri="{BB962C8B-B14F-4D97-AF65-F5344CB8AC3E}">
        <p14:creationId xmlns:p14="http://schemas.microsoft.com/office/powerpoint/2010/main" val="2204268797"/>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B511C1B-DDF9-411E-849B-B59639BD588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3408C13-1C8B-4764-B81E-83093FFCCA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2548B01-E91A-46EC-97B0-014EAA94F86E}"/>
              </a:ext>
            </a:extLst>
          </p:cNvPr>
          <p:cNvSpPr>
            <a:spLocks noGrp="1" noChangeArrowheads="1"/>
          </p:cNvSpPr>
          <p:nvPr>
            <p:ph type="sldNum" sz="quarter" idx="12"/>
          </p:nvPr>
        </p:nvSpPr>
        <p:spPr>
          <a:ln/>
        </p:spPr>
        <p:txBody>
          <a:bodyPr/>
          <a:lstStyle>
            <a:lvl1pPr>
              <a:defRPr/>
            </a:lvl1pPr>
          </a:lstStyle>
          <a:p>
            <a:fld id="{BE94AC7F-0D12-4B5B-8F34-50A94FB77FE3}" type="slidenum">
              <a:rPr lang="en-US" altLang="en-US"/>
              <a:pPr/>
              <a:t>‹#›</a:t>
            </a:fld>
            <a:endParaRPr lang="en-US" altLang="en-US"/>
          </a:p>
        </p:txBody>
      </p:sp>
    </p:spTree>
    <p:extLst>
      <p:ext uri="{BB962C8B-B14F-4D97-AF65-F5344CB8AC3E}">
        <p14:creationId xmlns:p14="http://schemas.microsoft.com/office/powerpoint/2010/main" val="2739699691"/>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68C61B8-CDC0-414A-A1FA-1108A2C3A84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13CD350-F5E6-498C-ADA1-0206E86A2A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5D37F84-95CC-4991-947E-485A97F1C44A}"/>
              </a:ext>
            </a:extLst>
          </p:cNvPr>
          <p:cNvSpPr>
            <a:spLocks noGrp="1" noChangeArrowheads="1"/>
          </p:cNvSpPr>
          <p:nvPr>
            <p:ph type="sldNum" sz="quarter" idx="12"/>
          </p:nvPr>
        </p:nvSpPr>
        <p:spPr>
          <a:ln/>
        </p:spPr>
        <p:txBody>
          <a:bodyPr/>
          <a:lstStyle>
            <a:lvl1pPr>
              <a:defRPr/>
            </a:lvl1pPr>
          </a:lstStyle>
          <a:p>
            <a:fld id="{E3069107-37AE-4378-A8CA-7F0EBCCEA296}" type="slidenum">
              <a:rPr lang="en-US" altLang="en-US"/>
              <a:pPr/>
              <a:t>‹#›</a:t>
            </a:fld>
            <a:endParaRPr lang="en-US" altLang="en-US"/>
          </a:p>
        </p:txBody>
      </p:sp>
    </p:spTree>
    <p:extLst>
      <p:ext uri="{BB962C8B-B14F-4D97-AF65-F5344CB8AC3E}">
        <p14:creationId xmlns:p14="http://schemas.microsoft.com/office/powerpoint/2010/main" val="1962808726"/>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951CB8C-FF72-4C5A-B0CC-6FA5B094913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20E7AD9-E242-4073-9C8D-F928B18217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CEF6CF3-B12D-4C74-A050-E2B0375FB5E2}"/>
              </a:ext>
            </a:extLst>
          </p:cNvPr>
          <p:cNvSpPr>
            <a:spLocks noGrp="1" noChangeArrowheads="1"/>
          </p:cNvSpPr>
          <p:nvPr>
            <p:ph type="sldNum" sz="quarter" idx="12"/>
          </p:nvPr>
        </p:nvSpPr>
        <p:spPr>
          <a:ln/>
        </p:spPr>
        <p:txBody>
          <a:bodyPr/>
          <a:lstStyle>
            <a:lvl1pPr>
              <a:defRPr/>
            </a:lvl1pPr>
          </a:lstStyle>
          <a:p>
            <a:fld id="{F3B07516-52F9-45B6-8C7D-5511E03D6C13}" type="slidenum">
              <a:rPr lang="en-US" altLang="en-US"/>
              <a:pPr/>
              <a:t>‹#›</a:t>
            </a:fld>
            <a:endParaRPr lang="en-US" altLang="en-US"/>
          </a:p>
        </p:txBody>
      </p:sp>
    </p:spTree>
    <p:extLst>
      <p:ext uri="{BB962C8B-B14F-4D97-AF65-F5344CB8AC3E}">
        <p14:creationId xmlns:p14="http://schemas.microsoft.com/office/powerpoint/2010/main" val="1295078645"/>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8EE9C04-9497-4102-A521-61D5B97484F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5F67232-E269-4DE3-B3F3-2926A27679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2262B65-CD40-44F7-88C8-3A2A17350F6B}"/>
              </a:ext>
            </a:extLst>
          </p:cNvPr>
          <p:cNvSpPr>
            <a:spLocks noGrp="1" noChangeArrowheads="1"/>
          </p:cNvSpPr>
          <p:nvPr>
            <p:ph type="sldNum" sz="quarter" idx="12"/>
          </p:nvPr>
        </p:nvSpPr>
        <p:spPr>
          <a:ln/>
        </p:spPr>
        <p:txBody>
          <a:bodyPr/>
          <a:lstStyle>
            <a:lvl1pPr>
              <a:defRPr/>
            </a:lvl1pPr>
          </a:lstStyle>
          <a:p>
            <a:fld id="{6DA2DA7F-0769-4DC7-B238-DB40FEA5B2C8}" type="slidenum">
              <a:rPr lang="en-US" altLang="en-US"/>
              <a:pPr/>
              <a:t>‹#›</a:t>
            </a:fld>
            <a:endParaRPr lang="en-US" altLang="en-US"/>
          </a:p>
        </p:txBody>
      </p:sp>
    </p:spTree>
    <p:extLst>
      <p:ext uri="{BB962C8B-B14F-4D97-AF65-F5344CB8AC3E}">
        <p14:creationId xmlns:p14="http://schemas.microsoft.com/office/powerpoint/2010/main" val="3682232233"/>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4D2B10C-55CB-4BBA-9FCE-5AC0BE82F0E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5231FF9-4B8B-4B55-8CA5-8839D681CA2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28E9B45-3AD9-4532-80DC-A1FE34706978}"/>
              </a:ext>
            </a:extLst>
          </p:cNvPr>
          <p:cNvSpPr>
            <a:spLocks noGrp="1" noChangeArrowheads="1"/>
          </p:cNvSpPr>
          <p:nvPr>
            <p:ph type="sldNum" sz="quarter" idx="12"/>
          </p:nvPr>
        </p:nvSpPr>
        <p:spPr>
          <a:ln/>
        </p:spPr>
        <p:txBody>
          <a:bodyPr/>
          <a:lstStyle>
            <a:lvl1pPr>
              <a:defRPr/>
            </a:lvl1pPr>
          </a:lstStyle>
          <a:p>
            <a:fld id="{126BF3B3-B670-460D-83EF-2F42EEF85EFB}" type="slidenum">
              <a:rPr lang="en-US" altLang="en-US"/>
              <a:pPr/>
              <a:t>‹#›</a:t>
            </a:fld>
            <a:endParaRPr lang="en-US" altLang="en-US"/>
          </a:p>
        </p:txBody>
      </p:sp>
    </p:spTree>
    <p:extLst>
      <p:ext uri="{BB962C8B-B14F-4D97-AF65-F5344CB8AC3E}">
        <p14:creationId xmlns:p14="http://schemas.microsoft.com/office/powerpoint/2010/main" val="1533667192"/>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789A255-3BE1-4562-BA39-5B13BE2C03D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3BCED7C-05ED-418F-9AAF-FCA778FF40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A7664AD-43E4-4F1B-AFFC-D28A104A9B66}"/>
              </a:ext>
            </a:extLst>
          </p:cNvPr>
          <p:cNvSpPr>
            <a:spLocks noGrp="1" noChangeArrowheads="1"/>
          </p:cNvSpPr>
          <p:nvPr>
            <p:ph type="sldNum" sz="quarter" idx="12"/>
          </p:nvPr>
        </p:nvSpPr>
        <p:spPr>
          <a:ln/>
        </p:spPr>
        <p:txBody>
          <a:bodyPr/>
          <a:lstStyle>
            <a:lvl1pPr>
              <a:defRPr/>
            </a:lvl1pPr>
          </a:lstStyle>
          <a:p>
            <a:fld id="{3D2D6D7F-CE82-448C-A8B3-210B86CD8FBD}" type="slidenum">
              <a:rPr lang="en-US" altLang="en-US"/>
              <a:pPr/>
              <a:t>‹#›</a:t>
            </a:fld>
            <a:endParaRPr lang="en-US" altLang="en-US"/>
          </a:p>
        </p:txBody>
      </p:sp>
    </p:spTree>
    <p:extLst>
      <p:ext uri="{BB962C8B-B14F-4D97-AF65-F5344CB8AC3E}">
        <p14:creationId xmlns:p14="http://schemas.microsoft.com/office/powerpoint/2010/main" val="2807047274"/>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13406F4-B81E-4780-8ECD-D8D875BFA1B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278B5EB-0374-42E3-8752-37B8390CFD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7C1AE25-A5B0-473E-A226-50E40E0E5C01}"/>
              </a:ext>
            </a:extLst>
          </p:cNvPr>
          <p:cNvSpPr>
            <a:spLocks noGrp="1" noChangeArrowheads="1"/>
          </p:cNvSpPr>
          <p:nvPr>
            <p:ph type="sldNum" sz="quarter" idx="12"/>
          </p:nvPr>
        </p:nvSpPr>
        <p:spPr>
          <a:ln/>
        </p:spPr>
        <p:txBody>
          <a:bodyPr/>
          <a:lstStyle>
            <a:lvl1pPr>
              <a:defRPr/>
            </a:lvl1pPr>
          </a:lstStyle>
          <a:p>
            <a:fld id="{6790341A-0C58-412C-BCB0-5A0E8198B2DD}" type="slidenum">
              <a:rPr lang="en-US" altLang="en-US"/>
              <a:pPr/>
              <a:t>‹#›</a:t>
            </a:fld>
            <a:endParaRPr lang="en-US" altLang="en-US"/>
          </a:p>
        </p:txBody>
      </p:sp>
    </p:spTree>
    <p:extLst>
      <p:ext uri="{BB962C8B-B14F-4D97-AF65-F5344CB8AC3E}">
        <p14:creationId xmlns:p14="http://schemas.microsoft.com/office/powerpoint/2010/main" val="878611327"/>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99BA9D2-C6C5-4D9F-AD04-1A35FE6B8CB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3F03E25-D8FE-40A8-9328-A9243FCB83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32DF9F2-C545-4B27-9488-CBF157AFA409}"/>
              </a:ext>
            </a:extLst>
          </p:cNvPr>
          <p:cNvSpPr>
            <a:spLocks noGrp="1" noChangeArrowheads="1"/>
          </p:cNvSpPr>
          <p:nvPr>
            <p:ph type="sldNum" sz="quarter" idx="12"/>
          </p:nvPr>
        </p:nvSpPr>
        <p:spPr>
          <a:ln/>
        </p:spPr>
        <p:txBody>
          <a:bodyPr/>
          <a:lstStyle>
            <a:lvl1pPr>
              <a:defRPr/>
            </a:lvl1pPr>
          </a:lstStyle>
          <a:p>
            <a:fld id="{35C908BD-02A9-4174-840E-72DEC0DF3DBA}" type="slidenum">
              <a:rPr lang="en-US" altLang="en-US"/>
              <a:pPr/>
              <a:t>‹#›</a:t>
            </a:fld>
            <a:endParaRPr lang="en-US" altLang="en-US"/>
          </a:p>
        </p:txBody>
      </p:sp>
    </p:spTree>
    <p:extLst>
      <p:ext uri="{BB962C8B-B14F-4D97-AF65-F5344CB8AC3E}">
        <p14:creationId xmlns:p14="http://schemas.microsoft.com/office/powerpoint/2010/main" val="2695887016"/>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59C57AF-6501-4B1F-B640-451C20D110C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6C79A9C-CC65-4882-8B3D-97CD797498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D4D160A-E696-4C1D-8606-14847B9204D2}"/>
              </a:ext>
            </a:extLst>
          </p:cNvPr>
          <p:cNvSpPr>
            <a:spLocks noGrp="1" noChangeArrowheads="1"/>
          </p:cNvSpPr>
          <p:nvPr>
            <p:ph type="sldNum" sz="quarter" idx="12"/>
          </p:nvPr>
        </p:nvSpPr>
        <p:spPr>
          <a:ln/>
        </p:spPr>
        <p:txBody>
          <a:bodyPr/>
          <a:lstStyle>
            <a:lvl1pPr>
              <a:defRPr/>
            </a:lvl1pPr>
          </a:lstStyle>
          <a:p>
            <a:fld id="{D8A005C1-687F-4461-B6FC-2D7681068327}" type="slidenum">
              <a:rPr lang="en-US" altLang="en-US"/>
              <a:pPr/>
              <a:t>‹#›</a:t>
            </a:fld>
            <a:endParaRPr lang="en-US" altLang="en-US"/>
          </a:p>
        </p:txBody>
      </p:sp>
    </p:spTree>
    <p:extLst>
      <p:ext uri="{BB962C8B-B14F-4D97-AF65-F5344CB8AC3E}">
        <p14:creationId xmlns:p14="http://schemas.microsoft.com/office/powerpoint/2010/main" val="125426796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72835DE-995E-4114-865A-9F207263DA4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AC776D8-9C1B-448E-B7E3-1AF444A488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32218E8-ECDC-490B-AD26-344704731F02}"/>
              </a:ext>
            </a:extLst>
          </p:cNvPr>
          <p:cNvSpPr>
            <a:spLocks noGrp="1" noChangeArrowheads="1"/>
          </p:cNvSpPr>
          <p:nvPr>
            <p:ph type="sldNum" sz="quarter" idx="12"/>
          </p:nvPr>
        </p:nvSpPr>
        <p:spPr>
          <a:ln/>
        </p:spPr>
        <p:txBody>
          <a:bodyPr/>
          <a:lstStyle>
            <a:lvl1pPr>
              <a:defRPr/>
            </a:lvl1pPr>
          </a:lstStyle>
          <a:p>
            <a:fld id="{19927B24-4E03-4989-BEC4-A0E1F63B4036}" type="slidenum">
              <a:rPr lang="en-US" altLang="en-US"/>
              <a:pPr/>
              <a:t>‹#›</a:t>
            </a:fld>
            <a:endParaRPr lang="en-US" altLang="en-US"/>
          </a:p>
        </p:txBody>
      </p:sp>
    </p:spTree>
    <p:extLst>
      <p:ext uri="{BB962C8B-B14F-4D97-AF65-F5344CB8AC3E}">
        <p14:creationId xmlns:p14="http://schemas.microsoft.com/office/powerpoint/2010/main" val="3339312765"/>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32BD162-295B-45DA-89B5-B618EF51A39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708D381-FD9D-4C55-AD28-27A1EE8BE2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8C25E1A-DA25-4E27-B93E-966C87D00B30}"/>
              </a:ext>
            </a:extLst>
          </p:cNvPr>
          <p:cNvSpPr>
            <a:spLocks noGrp="1" noChangeArrowheads="1"/>
          </p:cNvSpPr>
          <p:nvPr>
            <p:ph type="sldNum" sz="quarter" idx="12"/>
          </p:nvPr>
        </p:nvSpPr>
        <p:spPr>
          <a:ln/>
        </p:spPr>
        <p:txBody>
          <a:bodyPr/>
          <a:lstStyle>
            <a:lvl1pPr>
              <a:defRPr/>
            </a:lvl1pPr>
          </a:lstStyle>
          <a:p>
            <a:fld id="{BF945F06-2B40-4C02-8695-37A8F9CFCFF5}" type="slidenum">
              <a:rPr lang="en-US" altLang="en-US"/>
              <a:pPr/>
              <a:t>‹#›</a:t>
            </a:fld>
            <a:endParaRPr lang="en-US" altLang="en-US"/>
          </a:p>
        </p:txBody>
      </p:sp>
    </p:spTree>
    <p:extLst>
      <p:ext uri="{BB962C8B-B14F-4D97-AF65-F5344CB8AC3E}">
        <p14:creationId xmlns:p14="http://schemas.microsoft.com/office/powerpoint/2010/main" val="3148594305"/>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AC28FA4-68C2-4028-8D22-0F6CF4BB53D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E4A563D-1D9D-4DAA-B0D2-19E7E70EF1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5ED3600-E9C5-436B-AF70-765880DE91AD}"/>
              </a:ext>
            </a:extLst>
          </p:cNvPr>
          <p:cNvSpPr>
            <a:spLocks noGrp="1" noChangeArrowheads="1"/>
          </p:cNvSpPr>
          <p:nvPr>
            <p:ph type="sldNum" sz="quarter" idx="12"/>
          </p:nvPr>
        </p:nvSpPr>
        <p:spPr>
          <a:ln/>
        </p:spPr>
        <p:txBody>
          <a:bodyPr/>
          <a:lstStyle>
            <a:lvl1pPr>
              <a:defRPr/>
            </a:lvl1pPr>
          </a:lstStyle>
          <a:p>
            <a:fld id="{7452CC5D-82C1-447F-88AA-797AD73CBDE4}" type="slidenum">
              <a:rPr lang="en-US" altLang="en-US"/>
              <a:pPr/>
              <a:t>‹#›</a:t>
            </a:fld>
            <a:endParaRPr lang="en-US" altLang="en-US"/>
          </a:p>
        </p:txBody>
      </p:sp>
    </p:spTree>
    <p:extLst>
      <p:ext uri="{BB962C8B-B14F-4D97-AF65-F5344CB8AC3E}">
        <p14:creationId xmlns:p14="http://schemas.microsoft.com/office/powerpoint/2010/main" val="4258516933"/>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833CD0A-5C6F-4E02-A4CF-69C879D8A80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3F6DBB5-A6EC-4BB3-9AB8-B8DF1C0D253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7FB0BF2-2985-40EB-B1F5-A8BF352A042E}"/>
              </a:ext>
            </a:extLst>
          </p:cNvPr>
          <p:cNvSpPr>
            <a:spLocks noGrp="1" noChangeArrowheads="1"/>
          </p:cNvSpPr>
          <p:nvPr>
            <p:ph type="sldNum" sz="quarter" idx="12"/>
          </p:nvPr>
        </p:nvSpPr>
        <p:spPr>
          <a:ln/>
        </p:spPr>
        <p:txBody>
          <a:bodyPr/>
          <a:lstStyle>
            <a:lvl1pPr>
              <a:defRPr/>
            </a:lvl1pPr>
          </a:lstStyle>
          <a:p>
            <a:fld id="{198CF004-5F0D-48D2-B5F8-39158214ACCC}" type="slidenum">
              <a:rPr lang="en-US" altLang="en-US"/>
              <a:pPr/>
              <a:t>‹#›</a:t>
            </a:fld>
            <a:endParaRPr lang="en-US" altLang="en-US"/>
          </a:p>
        </p:txBody>
      </p:sp>
    </p:spTree>
    <p:extLst>
      <p:ext uri="{BB962C8B-B14F-4D97-AF65-F5344CB8AC3E}">
        <p14:creationId xmlns:p14="http://schemas.microsoft.com/office/powerpoint/2010/main" val="2818657242"/>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5015FFA-4D4A-47DC-B383-AF511403645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ED501A9-C261-41CA-8BFD-E6F61B96B7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F5D976A-856A-4BDC-9288-4A59FCE3BB1A}"/>
              </a:ext>
            </a:extLst>
          </p:cNvPr>
          <p:cNvSpPr>
            <a:spLocks noGrp="1" noChangeArrowheads="1"/>
          </p:cNvSpPr>
          <p:nvPr>
            <p:ph type="sldNum" sz="quarter" idx="12"/>
          </p:nvPr>
        </p:nvSpPr>
        <p:spPr>
          <a:ln/>
        </p:spPr>
        <p:txBody>
          <a:bodyPr/>
          <a:lstStyle>
            <a:lvl1pPr>
              <a:defRPr/>
            </a:lvl1pPr>
          </a:lstStyle>
          <a:p>
            <a:fld id="{AB2FB878-B4DA-4C2A-AE89-16D13780232C}" type="slidenum">
              <a:rPr lang="en-US" altLang="en-US"/>
              <a:pPr/>
              <a:t>‹#›</a:t>
            </a:fld>
            <a:endParaRPr lang="en-US" altLang="en-US"/>
          </a:p>
        </p:txBody>
      </p:sp>
    </p:spTree>
    <p:extLst>
      <p:ext uri="{BB962C8B-B14F-4D97-AF65-F5344CB8AC3E}">
        <p14:creationId xmlns:p14="http://schemas.microsoft.com/office/powerpoint/2010/main" val="182326901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9002B05-945D-47F2-9C0D-25807E16153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BBEC74F-F0A2-41BE-8091-AD2E204ADC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855AE2E-D7D1-49D9-9571-D0D2276B6E1B}"/>
              </a:ext>
            </a:extLst>
          </p:cNvPr>
          <p:cNvSpPr>
            <a:spLocks noGrp="1" noChangeArrowheads="1"/>
          </p:cNvSpPr>
          <p:nvPr>
            <p:ph type="sldNum" sz="quarter" idx="12"/>
          </p:nvPr>
        </p:nvSpPr>
        <p:spPr>
          <a:ln/>
        </p:spPr>
        <p:txBody>
          <a:bodyPr/>
          <a:lstStyle>
            <a:lvl1pPr>
              <a:defRPr/>
            </a:lvl1pPr>
          </a:lstStyle>
          <a:p>
            <a:fld id="{B2682D19-E076-4860-BA98-876F5C6776DF}" type="slidenum">
              <a:rPr lang="en-US" altLang="en-US"/>
              <a:pPr/>
              <a:t>‹#›</a:t>
            </a:fld>
            <a:endParaRPr lang="en-US" altLang="en-US"/>
          </a:p>
        </p:txBody>
      </p:sp>
    </p:spTree>
    <p:extLst>
      <p:ext uri="{BB962C8B-B14F-4D97-AF65-F5344CB8AC3E}">
        <p14:creationId xmlns:p14="http://schemas.microsoft.com/office/powerpoint/2010/main" val="324222931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D878CED-41EB-4299-91B7-3DC3B096AA8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863848B-17BB-47C7-A201-E5C6E39168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2648AE2-C3F1-4D76-9DCC-BFB09EC175C6}"/>
              </a:ext>
            </a:extLst>
          </p:cNvPr>
          <p:cNvSpPr>
            <a:spLocks noGrp="1" noChangeArrowheads="1"/>
          </p:cNvSpPr>
          <p:nvPr>
            <p:ph type="sldNum" sz="quarter" idx="12"/>
          </p:nvPr>
        </p:nvSpPr>
        <p:spPr>
          <a:ln/>
        </p:spPr>
        <p:txBody>
          <a:bodyPr/>
          <a:lstStyle>
            <a:lvl1pPr>
              <a:defRPr/>
            </a:lvl1pPr>
          </a:lstStyle>
          <a:p>
            <a:fld id="{0F07E8B3-6338-44E5-B9FB-222F0869ADF8}" type="slidenum">
              <a:rPr lang="en-US" altLang="en-US"/>
              <a:pPr/>
              <a:t>‹#›</a:t>
            </a:fld>
            <a:endParaRPr lang="en-US" altLang="en-US"/>
          </a:p>
        </p:txBody>
      </p:sp>
    </p:spTree>
    <p:extLst>
      <p:ext uri="{BB962C8B-B14F-4D97-AF65-F5344CB8AC3E}">
        <p14:creationId xmlns:p14="http://schemas.microsoft.com/office/powerpoint/2010/main" val="59905554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357A37F-44B3-4391-8ABD-00ED51F38A2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BAB8FAB-8E6D-4521-80F9-63F34D3F10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3EC827C-4A7B-4EC1-B039-6260BCF3A985}"/>
              </a:ext>
            </a:extLst>
          </p:cNvPr>
          <p:cNvSpPr>
            <a:spLocks noGrp="1" noChangeArrowheads="1"/>
          </p:cNvSpPr>
          <p:nvPr>
            <p:ph type="sldNum" sz="quarter" idx="12"/>
          </p:nvPr>
        </p:nvSpPr>
        <p:spPr>
          <a:ln/>
        </p:spPr>
        <p:txBody>
          <a:bodyPr/>
          <a:lstStyle>
            <a:lvl1pPr>
              <a:defRPr/>
            </a:lvl1pPr>
          </a:lstStyle>
          <a:p>
            <a:fld id="{AD9339A3-294C-4BE7-BF04-CCA2537AEB72}" type="slidenum">
              <a:rPr lang="en-US" altLang="en-US"/>
              <a:pPr/>
              <a:t>‹#›</a:t>
            </a:fld>
            <a:endParaRPr lang="en-US" altLang="en-US"/>
          </a:p>
        </p:txBody>
      </p:sp>
    </p:spTree>
    <p:extLst>
      <p:ext uri="{BB962C8B-B14F-4D97-AF65-F5344CB8AC3E}">
        <p14:creationId xmlns:p14="http://schemas.microsoft.com/office/powerpoint/2010/main" val="2934730763"/>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E0B2FF6-4618-4FC4-B69F-E77E65A906E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851A5E2-5250-4141-A203-157697D96F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041CF98-6CF5-47F4-ADA3-731D766B1B13}"/>
              </a:ext>
            </a:extLst>
          </p:cNvPr>
          <p:cNvSpPr>
            <a:spLocks noGrp="1" noChangeArrowheads="1"/>
          </p:cNvSpPr>
          <p:nvPr>
            <p:ph type="sldNum" sz="quarter" idx="12"/>
          </p:nvPr>
        </p:nvSpPr>
        <p:spPr>
          <a:ln/>
        </p:spPr>
        <p:txBody>
          <a:bodyPr/>
          <a:lstStyle>
            <a:lvl1pPr>
              <a:defRPr/>
            </a:lvl1pPr>
          </a:lstStyle>
          <a:p>
            <a:fld id="{BBB1F5EC-4F19-452C-A7D8-D09DCF7A55B1}" type="slidenum">
              <a:rPr lang="en-US" altLang="en-US"/>
              <a:pPr/>
              <a:t>‹#›</a:t>
            </a:fld>
            <a:endParaRPr lang="en-US" altLang="en-US"/>
          </a:p>
        </p:txBody>
      </p:sp>
    </p:spTree>
    <p:extLst>
      <p:ext uri="{BB962C8B-B14F-4D97-AF65-F5344CB8AC3E}">
        <p14:creationId xmlns:p14="http://schemas.microsoft.com/office/powerpoint/2010/main" val="355011953"/>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E98C725-C423-4656-ACB5-168BB170460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290D16E-23F4-42B4-9EC5-1F9D384DC1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C73D380-2AE8-4D6F-A299-3BF934616578}"/>
              </a:ext>
            </a:extLst>
          </p:cNvPr>
          <p:cNvSpPr>
            <a:spLocks noGrp="1" noChangeArrowheads="1"/>
          </p:cNvSpPr>
          <p:nvPr>
            <p:ph type="sldNum" sz="quarter" idx="12"/>
          </p:nvPr>
        </p:nvSpPr>
        <p:spPr>
          <a:ln/>
        </p:spPr>
        <p:txBody>
          <a:bodyPr/>
          <a:lstStyle>
            <a:lvl1pPr>
              <a:defRPr/>
            </a:lvl1pPr>
          </a:lstStyle>
          <a:p>
            <a:fld id="{B899C48C-B61C-4862-BFC3-0F2DBD9843C9}" type="slidenum">
              <a:rPr lang="en-US" altLang="en-US"/>
              <a:pPr/>
              <a:t>‹#›</a:t>
            </a:fld>
            <a:endParaRPr lang="en-US" altLang="en-US"/>
          </a:p>
        </p:txBody>
      </p:sp>
    </p:spTree>
    <p:extLst>
      <p:ext uri="{BB962C8B-B14F-4D97-AF65-F5344CB8AC3E}">
        <p14:creationId xmlns:p14="http://schemas.microsoft.com/office/powerpoint/2010/main" val="364809195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37780CD-0DAD-4CD8-8C14-799A3F2AF6D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839E3A3-5E30-4BD0-8E9B-E8F3BC4ED8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B7D841C-2CC0-4E6E-8ED4-EECD74E0C9EF}"/>
              </a:ext>
            </a:extLst>
          </p:cNvPr>
          <p:cNvSpPr>
            <a:spLocks noGrp="1" noChangeArrowheads="1"/>
          </p:cNvSpPr>
          <p:nvPr>
            <p:ph type="sldNum" sz="quarter" idx="12"/>
          </p:nvPr>
        </p:nvSpPr>
        <p:spPr>
          <a:ln/>
        </p:spPr>
        <p:txBody>
          <a:bodyPr/>
          <a:lstStyle>
            <a:lvl1pPr>
              <a:defRPr/>
            </a:lvl1pPr>
          </a:lstStyle>
          <a:p>
            <a:fld id="{ADC6ED74-6945-457E-9379-1E56E802FDC1}" type="slidenum">
              <a:rPr lang="en-US" altLang="en-US"/>
              <a:pPr/>
              <a:t>‹#›</a:t>
            </a:fld>
            <a:endParaRPr lang="en-US" altLang="en-US"/>
          </a:p>
        </p:txBody>
      </p:sp>
    </p:spTree>
    <p:extLst>
      <p:ext uri="{BB962C8B-B14F-4D97-AF65-F5344CB8AC3E}">
        <p14:creationId xmlns:p14="http://schemas.microsoft.com/office/powerpoint/2010/main" val="231441777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E8453AB-9E82-4917-B824-E0AAFEF60ECC}"/>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63F2D36-4DDB-4C57-96D8-1F47AF623F87}"/>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6A27B62-B36E-44C4-918F-788848EC8A38}"/>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099FCDBD-9A35-4D41-BB60-DAF496767CA5}"/>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27ECE47C-D053-4ED5-9298-0CAE5C3966E7}"/>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DCE13C5-7E64-45C3-A762-CCD4B36A2C14}" type="slidenum">
              <a:rPr lang="en-US" altLang="en-US"/>
              <a:pPr/>
              <a:t>‹#›</a:t>
            </a:fld>
            <a:endParaRPr lang="en-US" altLang="en-US"/>
          </a:p>
        </p:txBody>
      </p:sp>
      <p:pic>
        <p:nvPicPr>
          <p:cNvPr id="1031" name="Picture 124" descr="canceled debts_t_nt">
            <a:extLst>
              <a:ext uri="{FF2B5EF4-FFF2-40B4-BE49-F238E27FC236}">
                <a16:creationId xmlns:a16="http://schemas.microsoft.com/office/drawing/2014/main" id="{CDA401A3-C961-4707-A890-87C97D38F3AE}"/>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spd="slow">
    <p:push dir="u"/>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ED6C4C4-B648-4CCB-9C92-D9276F5607D4}"/>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F3028F64-BA7B-488A-8FF2-3CF46E95D605}"/>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Rectangle 4">
            <a:extLst>
              <a:ext uri="{FF2B5EF4-FFF2-40B4-BE49-F238E27FC236}">
                <a16:creationId xmlns:a16="http://schemas.microsoft.com/office/drawing/2014/main" id="{60B2A842-7C5D-42D1-A233-391608F3281D}"/>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4101" name="Rectangle 5">
            <a:extLst>
              <a:ext uri="{FF2B5EF4-FFF2-40B4-BE49-F238E27FC236}">
                <a16:creationId xmlns:a16="http://schemas.microsoft.com/office/drawing/2014/main" id="{296AB602-5DEA-4ADA-AF8F-16ABE8BE1980}"/>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4102" name="Rectangle 6">
            <a:extLst>
              <a:ext uri="{FF2B5EF4-FFF2-40B4-BE49-F238E27FC236}">
                <a16:creationId xmlns:a16="http://schemas.microsoft.com/office/drawing/2014/main" id="{F779A9EB-3334-4692-A293-2B243E0B6382}"/>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40E924C-453D-4057-8831-9D3A0B7B1423}" type="slidenum">
              <a:rPr lang="en-US" altLang="en-US"/>
              <a:pPr/>
              <a:t>‹#›</a:t>
            </a:fld>
            <a:endParaRPr lang="en-US" altLang="en-US"/>
          </a:p>
        </p:txBody>
      </p:sp>
      <p:pic>
        <p:nvPicPr>
          <p:cNvPr id="2055" name="Picture 130" descr="canceled debts_c_nt">
            <a:extLst>
              <a:ext uri="{FF2B5EF4-FFF2-40B4-BE49-F238E27FC236}">
                <a16:creationId xmlns:a16="http://schemas.microsoft.com/office/drawing/2014/main" id="{CAC69F52-70DF-4B97-A1BE-A14A5D6EF06A}"/>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spd="slow">
    <p:push dir="u"/>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544A982-F34F-438F-A312-E2D2205F40D8}"/>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a:extLst>
              <a:ext uri="{FF2B5EF4-FFF2-40B4-BE49-F238E27FC236}">
                <a16:creationId xmlns:a16="http://schemas.microsoft.com/office/drawing/2014/main" id="{5ACE4C42-522C-4501-81BB-2941416F74AA}"/>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364" name="Rectangle 4">
            <a:extLst>
              <a:ext uri="{FF2B5EF4-FFF2-40B4-BE49-F238E27FC236}">
                <a16:creationId xmlns:a16="http://schemas.microsoft.com/office/drawing/2014/main" id="{E3736EB8-6E3F-48D8-A0B9-28A40EA4020B}"/>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5365" name="Rectangle 5">
            <a:extLst>
              <a:ext uri="{FF2B5EF4-FFF2-40B4-BE49-F238E27FC236}">
                <a16:creationId xmlns:a16="http://schemas.microsoft.com/office/drawing/2014/main" id="{317EC77A-88A5-437A-9D63-12759A80CB9B}"/>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5366" name="Rectangle 6">
            <a:extLst>
              <a:ext uri="{FF2B5EF4-FFF2-40B4-BE49-F238E27FC236}">
                <a16:creationId xmlns:a16="http://schemas.microsoft.com/office/drawing/2014/main" id="{E0A4039A-F95C-4348-AA3B-8D50410D7B7C}"/>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C525EA1-788D-4C02-A186-EBC8C6FD2211}" type="slidenum">
              <a:rPr lang="en-US" altLang="en-US"/>
              <a:pPr/>
              <a:t>‹#›</a:t>
            </a:fld>
            <a:endParaRPr lang="en-US" altLang="en-US"/>
          </a:p>
        </p:txBody>
      </p:sp>
      <p:pic>
        <p:nvPicPr>
          <p:cNvPr id="3079" name="Picture 80" descr="parable generic_cb">
            <a:extLst>
              <a:ext uri="{FF2B5EF4-FFF2-40B4-BE49-F238E27FC236}">
                <a16:creationId xmlns:a16="http://schemas.microsoft.com/office/drawing/2014/main" id="{A119D4DA-A54F-4D97-9B41-90BE78381B20}"/>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push dir="u"/>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C6CD-554C-4161-A346-85FC03782739}"/>
              </a:ext>
            </a:extLst>
          </p:cNvPr>
          <p:cNvSpPr>
            <a:spLocks noGrp="1"/>
          </p:cNvSpPr>
          <p:nvPr>
            <p:ph type="ctrTitle"/>
          </p:nvPr>
        </p:nvSpPr>
        <p:spPr>
          <a:xfrm>
            <a:off x="1248382" y="1600200"/>
            <a:ext cx="6219217" cy="3810000"/>
          </a:xfrm>
        </p:spPr>
        <p:txBody>
          <a:bodyPr/>
          <a:lstStyle/>
          <a:p>
            <a:r>
              <a:rPr lang="en-US" altLang="en-US" sz="7200" b="1" dirty="0"/>
              <a:t>What to Bring to Worship</a:t>
            </a:r>
          </a:p>
        </p:txBody>
      </p:sp>
      <p:sp>
        <p:nvSpPr>
          <p:cNvPr id="6" name="Subtitle 5">
            <a:extLst>
              <a:ext uri="{FF2B5EF4-FFF2-40B4-BE49-F238E27FC236}">
                <a16:creationId xmlns:a16="http://schemas.microsoft.com/office/drawing/2014/main" id="{439FD854-4B69-45DA-A203-6E4E848C29D4}"/>
              </a:ext>
            </a:extLst>
          </p:cNvPr>
          <p:cNvSpPr>
            <a:spLocks noGrp="1"/>
          </p:cNvSpPr>
          <p:nvPr>
            <p:ph type="subTitle" idx="1"/>
          </p:nvPr>
        </p:nvSpPr>
        <p:spPr>
          <a:xfrm>
            <a:off x="8686800" y="4953000"/>
            <a:ext cx="3048000" cy="1752600"/>
          </a:xfrm>
        </p:spPr>
        <p:txBody>
          <a:bodyPr/>
          <a:lstStyle/>
          <a:p>
            <a:r>
              <a:rPr lang="en-US" sz="5400" b="1" dirty="0"/>
              <a:t>Psalm</a:t>
            </a:r>
          </a:p>
          <a:p>
            <a:r>
              <a:rPr lang="en-US" sz="5400" b="1" dirty="0"/>
              <a:t>100</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9D52E77A-57F0-43DE-B170-B7D4676C2D33}"/>
              </a:ext>
            </a:extLst>
          </p:cNvPr>
          <p:cNvSpPr>
            <a:spLocks noGrp="1"/>
          </p:cNvSpPr>
          <p:nvPr>
            <p:ph type="title"/>
          </p:nvPr>
        </p:nvSpPr>
        <p:spPr>
          <a:xfrm>
            <a:off x="1295400" y="152400"/>
            <a:ext cx="9601200" cy="1066800"/>
          </a:xfrm>
          <a:solidFill>
            <a:srgbClr val="663300">
              <a:alpha val="81175"/>
            </a:srgbClr>
          </a:solidFill>
        </p:spPr>
        <p:txBody>
          <a:bodyPr/>
          <a:lstStyle/>
          <a:p>
            <a:r>
              <a:rPr lang="en-US" altLang="en-US" sz="6600" dirty="0">
                <a:solidFill>
                  <a:srgbClr val="FFD85B"/>
                </a:solidFill>
              </a:rPr>
              <a:t>What to Bring to Worship</a:t>
            </a:r>
          </a:p>
        </p:txBody>
      </p:sp>
      <p:sp>
        <p:nvSpPr>
          <p:cNvPr id="3" name="Content Placeholder 2">
            <a:extLst>
              <a:ext uri="{FF2B5EF4-FFF2-40B4-BE49-F238E27FC236}">
                <a16:creationId xmlns:a16="http://schemas.microsoft.com/office/drawing/2014/main" id="{A41BD5E9-7577-4656-B6DE-30E53F9BA5A8}"/>
              </a:ext>
            </a:extLst>
          </p:cNvPr>
          <p:cNvSpPr>
            <a:spLocks noGrp="1"/>
          </p:cNvSpPr>
          <p:nvPr>
            <p:ph idx="1"/>
          </p:nvPr>
        </p:nvSpPr>
        <p:spPr>
          <a:xfrm>
            <a:off x="1143000" y="1295400"/>
            <a:ext cx="9753600" cy="5029200"/>
          </a:xfrm>
        </p:spPr>
        <p:txBody>
          <a:bodyPr>
            <a:normAutofit/>
          </a:bodyPr>
          <a:lstStyle/>
          <a:p>
            <a:pPr>
              <a:defRPr/>
            </a:pPr>
            <a:r>
              <a:rPr lang="en-US" altLang="en-US" sz="4800" i="1" dirty="0">
                <a:latin typeface="+mj-lt"/>
              </a:rPr>
              <a:t>A Spirit of Joy</a:t>
            </a:r>
          </a:p>
          <a:p>
            <a:pPr>
              <a:defRPr/>
            </a:pPr>
            <a:endParaRPr lang="en-US" altLang="en-US" sz="4800" i="1" dirty="0">
              <a:latin typeface="+mj-lt"/>
            </a:endParaRPr>
          </a:p>
          <a:p>
            <a:pPr>
              <a:defRPr/>
            </a:pPr>
            <a:r>
              <a:rPr lang="en-US" altLang="en-US" sz="4800" i="1" dirty="0">
                <a:latin typeface="+mj-lt"/>
              </a:rPr>
              <a:t>A Submissive Heart</a:t>
            </a:r>
          </a:p>
          <a:p>
            <a:pPr>
              <a:defRPr/>
            </a:pPr>
            <a:endParaRPr lang="en-US" altLang="en-US" sz="4800" b="1" i="1" dirty="0">
              <a:latin typeface="+mj-lt"/>
            </a:endParaRPr>
          </a:p>
          <a:p>
            <a:pPr>
              <a:defRPr/>
            </a:pPr>
            <a:r>
              <a:rPr lang="en-US" altLang="en-US" sz="4800" b="1" dirty="0">
                <a:latin typeface="+mj-lt"/>
              </a:rPr>
              <a:t>A Sacrifice Pleasing God</a:t>
            </a:r>
          </a:p>
        </p:txBody>
      </p:sp>
    </p:spTree>
    <p:extLst>
      <p:ext uri="{BB962C8B-B14F-4D97-AF65-F5344CB8AC3E}">
        <p14:creationId xmlns:p14="http://schemas.microsoft.com/office/powerpoint/2010/main" val="33003920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9D52E77A-57F0-43DE-B170-B7D4676C2D33}"/>
              </a:ext>
            </a:extLst>
          </p:cNvPr>
          <p:cNvSpPr>
            <a:spLocks noGrp="1"/>
          </p:cNvSpPr>
          <p:nvPr>
            <p:ph type="title"/>
          </p:nvPr>
        </p:nvSpPr>
        <p:spPr>
          <a:xfrm>
            <a:off x="1295400" y="152400"/>
            <a:ext cx="9601200" cy="1066800"/>
          </a:xfrm>
          <a:solidFill>
            <a:srgbClr val="663300">
              <a:alpha val="81175"/>
            </a:srgbClr>
          </a:solidFill>
        </p:spPr>
        <p:txBody>
          <a:bodyPr/>
          <a:lstStyle/>
          <a:p>
            <a:r>
              <a:rPr lang="en-US" altLang="en-US" sz="6600" dirty="0">
                <a:solidFill>
                  <a:srgbClr val="FFD85B"/>
                </a:solidFill>
              </a:rPr>
              <a:t>What to Bring to Worship</a:t>
            </a:r>
          </a:p>
        </p:txBody>
      </p:sp>
      <p:sp>
        <p:nvSpPr>
          <p:cNvPr id="3" name="Content Placeholder 2">
            <a:extLst>
              <a:ext uri="{FF2B5EF4-FFF2-40B4-BE49-F238E27FC236}">
                <a16:creationId xmlns:a16="http://schemas.microsoft.com/office/drawing/2014/main" id="{A41BD5E9-7577-4656-B6DE-30E53F9BA5A8}"/>
              </a:ext>
            </a:extLst>
          </p:cNvPr>
          <p:cNvSpPr>
            <a:spLocks noGrp="1"/>
          </p:cNvSpPr>
          <p:nvPr>
            <p:ph idx="1"/>
          </p:nvPr>
        </p:nvSpPr>
        <p:spPr>
          <a:xfrm>
            <a:off x="1143000" y="1295400"/>
            <a:ext cx="9753600" cy="5029200"/>
          </a:xfrm>
        </p:spPr>
        <p:txBody>
          <a:bodyPr>
            <a:normAutofit/>
          </a:bodyPr>
          <a:lstStyle/>
          <a:p>
            <a:pPr>
              <a:defRPr/>
            </a:pPr>
            <a:r>
              <a:rPr lang="en-US" altLang="en-US" sz="4800" b="1" dirty="0">
                <a:latin typeface="+mj-lt"/>
              </a:rPr>
              <a:t>A Sacrifice Pleasing God</a:t>
            </a:r>
          </a:p>
          <a:p>
            <a:pPr lvl="1">
              <a:defRPr/>
            </a:pPr>
            <a:r>
              <a:rPr lang="en-US" altLang="en-US" sz="3200" b="1" dirty="0">
                <a:latin typeface="+mj-lt"/>
              </a:rPr>
              <a:t>“Enter into His gates with thanksgiving, And into His courts with praise. Be thankful to Him, and bless His name. For the LORD is good; His mercy is everlasting, And His truth endures to all generations.”                 (Psalms 100:4-5)</a:t>
            </a:r>
          </a:p>
        </p:txBody>
      </p:sp>
    </p:spTree>
    <p:extLst>
      <p:ext uri="{BB962C8B-B14F-4D97-AF65-F5344CB8AC3E}">
        <p14:creationId xmlns:p14="http://schemas.microsoft.com/office/powerpoint/2010/main" val="10204737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9D52E77A-57F0-43DE-B170-B7D4676C2D33}"/>
              </a:ext>
            </a:extLst>
          </p:cNvPr>
          <p:cNvSpPr>
            <a:spLocks noGrp="1"/>
          </p:cNvSpPr>
          <p:nvPr>
            <p:ph type="title"/>
          </p:nvPr>
        </p:nvSpPr>
        <p:spPr>
          <a:xfrm>
            <a:off x="1295400" y="152400"/>
            <a:ext cx="9601200" cy="1066800"/>
          </a:xfrm>
          <a:solidFill>
            <a:srgbClr val="663300">
              <a:alpha val="81175"/>
            </a:srgbClr>
          </a:solidFill>
        </p:spPr>
        <p:txBody>
          <a:bodyPr/>
          <a:lstStyle/>
          <a:p>
            <a:r>
              <a:rPr lang="en-US" altLang="en-US" sz="6600" dirty="0">
                <a:solidFill>
                  <a:srgbClr val="FFD85B"/>
                </a:solidFill>
              </a:rPr>
              <a:t>What to Bring to Worship</a:t>
            </a:r>
          </a:p>
        </p:txBody>
      </p:sp>
      <p:sp>
        <p:nvSpPr>
          <p:cNvPr id="3" name="Content Placeholder 2">
            <a:extLst>
              <a:ext uri="{FF2B5EF4-FFF2-40B4-BE49-F238E27FC236}">
                <a16:creationId xmlns:a16="http://schemas.microsoft.com/office/drawing/2014/main" id="{A41BD5E9-7577-4656-B6DE-30E53F9BA5A8}"/>
              </a:ext>
            </a:extLst>
          </p:cNvPr>
          <p:cNvSpPr>
            <a:spLocks noGrp="1"/>
          </p:cNvSpPr>
          <p:nvPr>
            <p:ph idx="1"/>
          </p:nvPr>
        </p:nvSpPr>
        <p:spPr>
          <a:xfrm>
            <a:off x="1143000" y="1295400"/>
            <a:ext cx="9753600" cy="5029200"/>
          </a:xfrm>
        </p:spPr>
        <p:txBody>
          <a:bodyPr>
            <a:normAutofit/>
          </a:bodyPr>
          <a:lstStyle/>
          <a:p>
            <a:pPr>
              <a:defRPr/>
            </a:pPr>
            <a:r>
              <a:rPr lang="en-US" altLang="en-US" sz="4800" b="1" dirty="0">
                <a:latin typeface="+mj-lt"/>
              </a:rPr>
              <a:t>A Sacrifice Pleasing God</a:t>
            </a:r>
          </a:p>
          <a:p>
            <a:pPr lvl="1">
              <a:defRPr/>
            </a:pPr>
            <a:r>
              <a:rPr lang="en-US" altLang="en-US" sz="3200" b="1" dirty="0">
                <a:latin typeface="+mj-lt"/>
              </a:rPr>
              <a:t>“God is Spirit, and those who worship Him must worship in spirit and truth.” (John 4:24)</a:t>
            </a:r>
          </a:p>
          <a:p>
            <a:pPr lvl="1">
              <a:defRPr/>
            </a:pPr>
            <a:endParaRPr lang="en-US" altLang="en-US" sz="1800" b="1" dirty="0">
              <a:latin typeface="+mj-lt"/>
            </a:endParaRPr>
          </a:p>
          <a:p>
            <a:pPr lvl="1">
              <a:defRPr/>
            </a:pPr>
            <a:r>
              <a:rPr lang="en-US" altLang="en-US" sz="3200" b="1" dirty="0">
                <a:latin typeface="+mj-lt"/>
              </a:rPr>
              <a:t>“I will praise the name of God with a song, And will magnify Him with thanksgiving. This also shall please the LORD better than an ox or bull, Which has horns and hooves.” (Psalms 69:30-31)</a:t>
            </a:r>
          </a:p>
        </p:txBody>
      </p:sp>
    </p:spTree>
    <p:extLst>
      <p:ext uri="{BB962C8B-B14F-4D97-AF65-F5344CB8AC3E}">
        <p14:creationId xmlns:p14="http://schemas.microsoft.com/office/powerpoint/2010/main" val="26060118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9D52E77A-57F0-43DE-B170-B7D4676C2D33}"/>
              </a:ext>
            </a:extLst>
          </p:cNvPr>
          <p:cNvSpPr>
            <a:spLocks noGrp="1"/>
          </p:cNvSpPr>
          <p:nvPr>
            <p:ph type="title"/>
          </p:nvPr>
        </p:nvSpPr>
        <p:spPr>
          <a:xfrm>
            <a:off x="1295400" y="152400"/>
            <a:ext cx="9601200" cy="1066800"/>
          </a:xfrm>
          <a:solidFill>
            <a:srgbClr val="663300">
              <a:alpha val="81175"/>
            </a:srgbClr>
          </a:solidFill>
        </p:spPr>
        <p:txBody>
          <a:bodyPr/>
          <a:lstStyle/>
          <a:p>
            <a:r>
              <a:rPr lang="en-US" altLang="en-US" sz="6600" dirty="0">
                <a:solidFill>
                  <a:srgbClr val="FFD85B"/>
                </a:solidFill>
              </a:rPr>
              <a:t>What to Bring to Worship</a:t>
            </a:r>
          </a:p>
        </p:txBody>
      </p:sp>
      <p:sp>
        <p:nvSpPr>
          <p:cNvPr id="3" name="Content Placeholder 2">
            <a:extLst>
              <a:ext uri="{FF2B5EF4-FFF2-40B4-BE49-F238E27FC236}">
                <a16:creationId xmlns:a16="http://schemas.microsoft.com/office/drawing/2014/main" id="{A41BD5E9-7577-4656-B6DE-30E53F9BA5A8}"/>
              </a:ext>
            </a:extLst>
          </p:cNvPr>
          <p:cNvSpPr>
            <a:spLocks noGrp="1"/>
          </p:cNvSpPr>
          <p:nvPr>
            <p:ph idx="1"/>
          </p:nvPr>
        </p:nvSpPr>
        <p:spPr>
          <a:xfrm>
            <a:off x="1143000" y="1295400"/>
            <a:ext cx="9753600" cy="5029200"/>
          </a:xfrm>
        </p:spPr>
        <p:txBody>
          <a:bodyPr>
            <a:normAutofit/>
          </a:bodyPr>
          <a:lstStyle/>
          <a:p>
            <a:pPr>
              <a:defRPr/>
            </a:pPr>
            <a:r>
              <a:rPr lang="en-US" altLang="en-US" sz="4800" b="1" dirty="0">
                <a:latin typeface="+mj-lt"/>
              </a:rPr>
              <a:t>A Sacrifice Pleasing God</a:t>
            </a:r>
          </a:p>
          <a:p>
            <a:pPr lvl="1">
              <a:defRPr/>
            </a:pPr>
            <a:r>
              <a:rPr lang="en-US" altLang="en-US" sz="3200" b="1" dirty="0">
                <a:latin typeface="+mj-lt"/>
              </a:rPr>
              <a:t>“Therefore by Him let us continually offer the sacrifice of praise to God, that is, the fruit of our lips, giving thanks to His name. But do not forget to do good and to share, for with such sacrifices God is well pleased.” (Hebrews 13:15-16)</a:t>
            </a:r>
          </a:p>
        </p:txBody>
      </p:sp>
    </p:spTree>
    <p:extLst>
      <p:ext uri="{BB962C8B-B14F-4D97-AF65-F5344CB8AC3E}">
        <p14:creationId xmlns:p14="http://schemas.microsoft.com/office/powerpoint/2010/main" val="37619386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9D52E77A-57F0-43DE-B170-B7D4676C2D33}"/>
              </a:ext>
            </a:extLst>
          </p:cNvPr>
          <p:cNvSpPr>
            <a:spLocks noGrp="1"/>
          </p:cNvSpPr>
          <p:nvPr>
            <p:ph type="title"/>
          </p:nvPr>
        </p:nvSpPr>
        <p:spPr>
          <a:xfrm>
            <a:off x="1295400" y="152400"/>
            <a:ext cx="9601200" cy="1066800"/>
          </a:xfrm>
          <a:solidFill>
            <a:srgbClr val="663300">
              <a:alpha val="81175"/>
            </a:srgbClr>
          </a:solidFill>
        </p:spPr>
        <p:txBody>
          <a:bodyPr/>
          <a:lstStyle/>
          <a:p>
            <a:r>
              <a:rPr lang="en-US" altLang="en-US" sz="6600" dirty="0">
                <a:solidFill>
                  <a:srgbClr val="FFD85B"/>
                </a:solidFill>
              </a:rPr>
              <a:t>What to Bring to Worship</a:t>
            </a:r>
          </a:p>
        </p:txBody>
      </p:sp>
      <p:sp>
        <p:nvSpPr>
          <p:cNvPr id="3" name="Content Placeholder 2">
            <a:extLst>
              <a:ext uri="{FF2B5EF4-FFF2-40B4-BE49-F238E27FC236}">
                <a16:creationId xmlns:a16="http://schemas.microsoft.com/office/drawing/2014/main" id="{A41BD5E9-7577-4656-B6DE-30E53F9BA5A8}"/>
              </a:ext>
            </a:extLst>
          </p:cNvPr>
          <p:cNvSpPr>
            <a:spLocks noGrp="1"/>
          </p:cNvSpPr>
          <p:nvPr>
            <p:ph idx="1"/>
          </p:nvPr>
        </p:nvSpPr>
        <p:spPr>
          <a:xfrm>
            <a:off x="1143000" y="1295400"/>
            <a:ext cx="9753600" cy="5029200"/>
          </a:xfrm>
        </p:spPr>
        <p:txBody>
          <a:bodyPr>
            <a:normAutofit/>
          </a:bodyPr>
          <a:lstStyle/>
          <a:p>
            <a:pPr>
              <a:defRPr/>
            </a:pPr>
            <a:r>
              <a:rPr lang="en-US" altLang="en-US" sz="4800" b="1" i="1" dirty="0">
                <a:latin typeface="+mj-lt"/>
              </a:rPr>
              <a:t>A Spirit of Joy</a:t>
            </a:r>
          </a:p>
          <a:p>
            <a:pPr>
              <a:defRPr/>
            </a:pPr>
            <a:endParaRPr lang="en-US" altLang="en-US" sz="4800" b="1" i="1" dirty="0">
              <a:latin typeface="+mj-lt"/>
            </a:endParaRPr>
          </a:p>
          <a:p>
            <a:pPr>
              <a:defRPr/>
            </a:pPr>
            <a:r>
              <a:rPr lang="en-US" altLang="en-US" sz="4800" b="1" i="1" dirty="0">
                <a:latin typeface="+mj-lt"/>
              </a:rPr>
              <a:t>A Submissive Heart</a:t>
            </a:r>
          </a:p>
          <a:p>
            <a:pPr>
              <a:defRPr/>
            </a:pPr>
            <a:endParaRPr lang="en-US" altLang="en-US" sz="4800" b="1" i="1" dirty="0">
              <a:latin typeface="+mj-lt"/>
            </a:endParaRPr>
          </a:p>
          <a:p>
            <a:pPr>
              <a:defRPr/>
            </a:pPr>
            <a:r>
              <a:rPr lang="en-US" altLang="en-US" sz="4800" b="1" dirty="0">
                <a:latin typeface="+mj-lt"/>
              </a:rPr>
              <a:t>A Sacrifice Pleasing God</a:t>
            </a:r>
          </a:p>
        </p:txBody>
      </p:sp>
    </p:spTree>
    <p:extLst>
      <p:ext uri="{BB962C8B-B14F-4D97-AF65-F5344CB8AC3E}">
        <p14:creationId xmlns:p14="http://schemas.microsoft.com/office/powerpoint/2010/main" val="4847950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9D52E77A-57F0-43DE-B170-B7D4676C2D33}"/>
              </a:ext>
            </a:extLst>
          </p:cNvPr>
          <p:cNvSpPr>
            <a:spLocks noGrp="1"/>
          </p:cNvSpPr>
          <p:nvPr>
            <p:ph type="title"/>
          </p:nvPr>
        </p:nvSpPr>
        <p:spPr>
          <a:xfrm>
            <a:off x="1295400" y="152400"/>
            <a:ext cx="9601200" cy="1066800"/>
          </a:xfrm>
          <a:solidFill>
            <a:srgbClr val="663300">
              <a:alpha val="81175"/>
            </a:srgbClr>
          </a:solidFill>
        </p:spPr>
        <p:txBody>
          <a:bodyPr/>
          <a:lstStyle/>
          <a:p>
            <a:r>
              <a:rPr lang="en-US" altLang="en-US" sz="6600" dirty="0">
                <a:solidFill>
                  <a:srgbClr val="FFD85B"/>
                </a:solidFill>
              </a:rPr>
              <a:t>What to Bring to Worship</a:t>
            </a:r>
          </a:p>
        </p:txBody>
      </p:sp>
      <p:sp>
        <p:nvSpPr>
          <p:cNvPr id="3" name="Content Placeholder 2">
            <a:extLst>
              <a:ext uri="{FF2B5EF4-FFF2-40B4-BE49-F238E27FC236}">
                <a16:creationId xmlns:a16="http://schemas.microsoft.com/office/drawing/2014/main" id="{A41BD5E9-7577-4656-B6DE-30E53F9BA5A8}"/>
              </a:ext>
            </a:extLst>
          </p:cNvPr>
          <p:cNvSpPr>
            <a:spLocks noGrp="1"/>
          </p:cNvSpPr>
          <p:nvPr>
            <p:ph idx="1"/>
          </p:nvPr>
        </p:nvSpPr>
        <p:spPr>
          <a:xfrm>
            <a:off x="1143000" y="1295400"/>
            <a:ext cx="9753600" cy="5181600"/>
          </a:xfrm>
        </p:spPr>
        <p:txBody>
          <a:bodyPr>
            <a:normAutofit fontScale="70000" lnSpcReduction="20000"/>
          </a:bodyPr>
          <a:lstStyle/>
          <a:p>
            <a:pPr marL="0" indent="0" algn="ctr">
              <a:buNone/>
              <a:defRPr/>
            </a:pPr>
            <a:r>
              <a:rPr lang="en-US" altLang="en-US" sz="4800" b="1" i="1" dirty="0">
                <a:latin typeface="+mj-lt"/>
              </a:rPr>
              <a:t>“Make a joyful shout to the LORD, all you lands! Serve the LORD with gladness; Come before His presence with singing. Know that the LORD, He is God; It is He who has made us, and not we ourselves; We are His people and the sheep of His pasture. Enter into His gates with thanksgiving, And into His courts with praise. Be thankful to Him, and bless His name. For the LORD is good; His mercy is everlasting, And His truth endures to all generations.”  (Psalms 100:1-5)</a:t>
            </a:r>
            <a:endParaRPr lang="en-US" altLang="en-US" sz="4800" b="1" dirty="0">
              <a:latin typeface="+mj-lt"/>
            </a:endParaRPr>
          </a:p>
        </p:txBody>
      </p:sp>
    </p:spTree>
    <p:extLst>
      <p:ext uri="{BB962C8B-B14F-4D97-AF65-F5344CB8AC3E}">
        <p14:creationId xmlns:p14="http://schemas.microsoft.com/office/powerpoint/2010/main" val="40495639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9D52E77A-57F0-43DE-B170-B7D4676C2D33}"/>
              </a:ext>
            </a:extLst>
          </p:cNvPr>
          <p:cNvSpPr>
            <a:spLocks noGrp="1"/>
          </p:cNvSpPr>
          <p:nvPr>
            <p:ph type="title"/>
          </p:nvPr>
        </p:nvSpPr>
        <p:spPr>
          <a:xfrm>
            <a:off x="1295400" y="152400"/>
            <a:ext cx="9601200" cy="1066800"/>
          </a:xfrm>
          <a:solidFill>
            <a:srgbClr val="663300">
              <a:alpha val="81175"/>
            </a:srgbClr>
          </a:solidFill>
        </p:spPr>
        <p:txBody>
          <a:bodyPr/>
          <a:lstStyle/>
          <a:p>
            <a:r>
              <a:rPr lang="en-US" altLang="en-US" sz="6600" dirty="0">
                <a:solidFill>
                  <a:srgbClr val="FFD85B"/>
                </a:solidFill>
              </a:rPr>
              <a:t>What to Bring to Worship</a:t>
            </a:r>
          </a:p>
        </p:txBody>
      </p:sp>
      <p:sp>
        <p:nvSpPr>
          <p:cNvPr id="3" name="Content Placeholder 2">
            <a:extLst>
              <a:ext uri="{FF2B5EF4-FFF2-40B4-BE49-F238E27FC236}">
                <a16:creationId xmlns:a16="http://schemas.microsoft.com/office/drawing/2014/main" id="{A41BD5E9-7577-4656-B6DE-30E53F9BA5A8}"/>
              </a:ext>
            </a:extLst>
          </p:cNvPr>
          <p:cNvSpPr>
            <a:spLocks noGrp="1"/>
          </p:cNvSpPr>
          <p:nvPr>
            <p:ph idx="1"/>
          </p:nvPr>
        </p:nvSpPr>
        <p:spPr>
          <a:xfrm>
            <a:off x="1143000" y="1295400"/>
            <a:ext cx="9753600" cy="5029200"/>
          </a:xfrm>
        </p:spPr>
        <p:txBody>
          <a:bodyPr>
            <a:normAutofit/>
          </a:bodyPr>
          <a:lstStyle/>
          <a:p>
            <a:pPr>
              <a:defRPr/>
            </a:pPr>
            <a:r>
              <a:rPr lang="en-US" altLang="en-US" sz="4800" b="1" i="1" dirty="0">
                <a:latin typeface="+mj-lt"/>
              </a:rPr>
              <a:t>A Spirit of Joy</a:t>
            </a:r>
          </a:p>
          <a:p>
            <a:pPr lvl="1">
              <a:defRPr/>
            </a:pPr>
            <a:r>
              <a:rPr lang="en-US" altLang="en-US" sz="3200" b="1" i="1" dirty="0">
                <a:latin typeface="+mj-lt"/>
              </a:rPr>
              <a:t>“Make a joyful shout to the LORD, all you lands! Serve the LORD with gladness; Come before His presence with singing.”                 (Psalms 100:1-2)</a:t>
            </a:r>
          </a:p>
          <a:p>
            <a:pPr lvl="1">
              <a:defRPr/>
            </a:pPr>
            <a:endParaRPr lang="en-US" altLang="en-US" sz="3200" b="1" i="1" dirty="0">
              <a:latin typeface="+mj-lt"/>
            </a:endParaRPr>
          </a:p>
          <a:p>
            <a:pPr lvl="1">
              <a:defRPr/>
            </a:pPr>
            <a:r>
              <a:rPr lang="en-US" altLang="en-US" sz="3200" b="1" i="1" dirty="0">
                <a:latin typeface="+mj-lt"/>
              </a:rPr>
              <a:t>“I was glad when they said to me, ‘Let us go into the house of the LORD.’’ (Psalms 122:1)</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9D52E77A-57F0-43DE-B170-B7D4676C2D33}"/>
              </a:ext>
            </a:extLst>
          </p:cNvPr>
          <p:cNvSpPr>
            <a:spLocks noGrp="1"/>
          </p:cNvSpPr>
          <p:nvPr>
            <p:ph type="title"/>
          </p:nvPr>
        </p:nvSpPr>
        <p:spPr>
          <a:xfrm>
            <a:off x="1295400" y="152400"/>
            <a:ext cx="9601200" cy="1066800"/>
          </a:xfrm>
          <a:solidFill>
            <a:srgbClr val="663300">
              <a:alpha val="81175"/>
            </a:srgbClr>
          </a:solidFill>
        </p:spPr>
        <p:txBody>
          <a:bodyPr/>
          <a:lstStyle/>
          <a:p>
            <a:r>
              <a:rPr lang="en-US" altLang="en-US" sz="6600" dirty="0">
                <a:solidFill>
                  <a:srgbClr val="FFD85B"/>
                </a:solidFill>
              </a:rPr>
              <a:t>What to Bring to Worship</a:t>
            </a:r>
          </a:p>
        </p:txBody>
      </p:sp>
      <p:sp>
        <p:nvSpPr>
          <p:cNvPr id="3" name="Content Placeholder 2">
            <a:extLst>
              <a:ext uri="{FF2B5EF4-FFF2-40B4-BE49-F238E27FC236}">
                <a16:creationId xmlns:a16="http://schemas.microsoft.com/office/drawing/2014/main" id="{A41BD5E9-7577-4656-B6DE-30E53F9BA5A8}"/>
              </a:ext>
            </a:extLst>
          </p:cNvPr>
          <p:cNvSpPr>
            <a:spLocks noGrp="1"/>
          </p:cNvSpPr>
          <p:nvPr>
            <p:ph idx="1"/>
          </p:nvPr>
        </p:nvSpPr>
        <p:spPr>
          <a:xfrm>
            <a:off x="1143000" y="1295400"/>
            <a:ext cx="9753600" cy="5029200"/>
          </a:xfrm>
        </p:spPr>
        <p:txBody>
          <a:bodyPr>
            <a:normAutofit/>
          </a:bodyPr>
          <a:lstStyle/>
          <a:p>
            <a:pPr>
              <a:defRPr/>
            </a:pPr>
            <a:r>
              <a:rPr lang="en-US" altLang="en-US" sz="4800" b="1" i="1" dirty="0">
                <a:latin typeface="+mj-lt"/>
              </a:rPr>
              <a:t>A Spirit of Joy</a:t>
            </a:r>
          </a:p>
          <a:p>
            <a:pPr lvl="1">
              <a:defRPr/>
            </a:pPr>
            <a:r>
              <a:rPr lang="en-US" altLang="en-US" sz="3200" b="1" i="1" dirty="0">
                <a:latin typeface="+mj-lt"/>
              </a:rPr>
              <a:t>“I waited patiently for the LORD; And He inclined to me, And heard my cry. He also brought me up out of a horrible pit, Out of the miry clay, And set my feet upon a rock, And established my steps. He has put a new song in my mouth—Praise to our God; Many will see it and fear, And will trust in the LORD.”  (Psalms 40:1-3)</a:t>
            </a:r>
          </a:p>
        </p:txBody>
      </p:sp>
    </p:spTree>
    <p:extLst>
      <p:ext uri="{BB962C8B-B14F-4D97-AF65-F5344CB8AC3E}">
        <p14:creationId xmlns:p14="http://schemas.microsoft.com/office/powerpoint/2010/main" val="15600367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9D52E77A-57F0-43DE-B170-B7D4676C2D33}"/>
              </a:ext>
            </a:extLst>
          </p:cNvPr>
          <p:cNvSpPr>
            <a:spLocks noGrp="1"/>
          </p:cNvSpPr>
          <p:nvPr>
            <p:ph type="title"/>
          </p:nvPr>
        </p:nvSpPr>
        <p:spPr>
          <a:xfrm>
            <a:off x="1295400" y="152400"/>
            <a:ext cx="9601200" cy="1066800"/>
          </a:xfrm>
          <a:solidFill>
            <a:srgbClr val="663300">
              <a:alpha val="81175"/>
            </a:srgbClr>
          </a:solidFill>
        </p:spPr>
        <p:txBody>
          <a:bodyPr/>
          <a:lstStyle/>
          <a:p>
            <a:r>
              <a:rPr lang="en-US" altLang="en-US" sz="6600" dirty="0">
                <a:solidFill>
                  <a:srgbClr val="FFD85B"/>
                </a:solidFill>
              </a:rPr>
              <a:t>What to Bring to Worship</a:t>
            </a:r>
          </a:p>
        </p:txBody>
      </p:sp>
      <p:sp>
        <p:nvSpPr>
          <p:cNvPr id="3" name="Content Placeholder 2">
            <a:extLst>
              <a:ext uri="{FF2B5EF4-FFF2-40B4-BE49-F238E27FC236}">
                <a16:creationId xmlns:a16="http://schemas.microsoft.com/office/drawing/2014/main" id="{A41BD5E9-7577-4656-B6DE-30E53F9BA5A8}"/>
              </a:ext>
            </a:extLst>
          </p:cNvPr>
          <p:cNvSpPr>
            <a:spLocks noGrp="1"/>
          </p:cNvSpPr>
          <p:nvPr>
            <p:ph idx="1"/>
          </p:nvPr>
        </p:nvSpPr>
        <p:spPr>
          <a:xfrm>
            <a:off x="1143000" y="1295400"/>
            <a:ext cx="9753600" cy="5029200"/>
          </a:xfrm>
        </p:spPr>
        <p:txBody>
          <a:bodyPr>
            <a:normAutofit/>
          </a:bodyPr>
          <a:lstStyle/>
          <a:p>
            <a:pPr>
              <a:defRPr/>
            </a:pPr>
            <a:r>
              <a:rPr lang="en-US" altLang="en-US" sz="4800" b="1" i="1" dirty="0">
                <a:latin typeface="+mj-lt"/>
              </a:rPr>
              <a:t>A Spirit of Joy</a:t>
            </a:r>
          </a:p>
          <a:p>
            <a:pPr lvl="1">
              <a:defRPr/>
            </a:pPr>
            <a:r>
              <a:rPr lang="en-US" altLang="en-US" sz="3200" b="1" i="1" dirty="0">
                <a:latin typeface="+mj-lt"/>
              </a:rPr>
              <a:t>“For we are the circumcision, who worship God in the Spirit, rejoice in Christ Jesus, and have no confidence in the flesh …” (Philippians 3:3)</a:t>
            </a:r>
          </a:p>
          <a:p>
            <a:pPr lvl="1">
              <a:defRPr/>
            </a:pPr>
            <a:endParaRPr lang="en-US" altLang="en-US" sz="1400" b="1" i="1" dirty="0">
              <a:latin typeface="+mj-lt"/>
            </a:endParaRPr>
          </a:p>
          <a:p>
            <a:pPr lvl="1">
              <a:defRPr/>
            </a:pPr>
            <a:r>
              <a:rPr lang="en-US" altLang="en-US" sz="3200" b="1" i="1" dirty="0">
                <a:latin typeface="+mj-lt"/>
              </a:rPr>
              <a:t>“Nor is He worshiped with men's hands, as though He needed anything, since He gives to all life, breath, and all things.” (Acts 17:25)</a:t>
            </a:r>
          </a:p>
        </p:txBody>
      </p:sp>
    </p:spTree>
    <p:extLst>
      <p:ext uri="{BB962C8B-B14F-4D97-AF65-F5344CB8AC3E}">
        <p14:creationId xmlns:p14="http://schemas.microsoft.com/office/powerpoint/2010/main" val="40657336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9D52E77A-57F0-43DE-B170-B7D4676C2D33}"/>
              </a:ext>
            </a:extLst>
          </p:cNvPr>
          <p:cNvSpPr>
            <a:spLocks noGrp="1"/>
          </p:cNvSpPr>
          <p:nvPr>
            <p:ph type="title"/>
          </p:nvPr>
        </p:nvSpPr>
        <p:spPr>
          <a:xfrm>
            <a:off x="1295400" y="152400"/>
            <a:ext cx="9601200" cy="1066800"/>
          </a:xfrm>
          <a:solidFill>
            <a:srgbClr val="663300">
              <a:alpha val="81175"/>
            </a:srgbClr>
          </a:solidFill>
        </p:spPr>
        <p:txBody>
          <a:bodyPr/>
          <a:lstStyle/>
          <a:p>
            <a:r>
              <a:rPr lang="en-US" altLang="en-US" sz="6600" dirty="0">
                <a:solidFill>
                  <a:srgbClr val="FFD85B"/>
                </a:solidFill>
              </a:rPr>
              <a:t>What to Bring to Worship</a:t>
            </a:r>
          </a:p>
        </p:txBody>
      </p:sp>
      <p:sp>
        <p:nvSpPr>
          <p:cNvPr id="3" name="Content Placeholder 2">
            <a:extLst>
              <a:ext uri="{FF2B5EF4-FFF2-40B4-BE49-F238E27FC236}">
                <a16:creationId xmlns:a16="http://schemas.microsoft.com/office/drawing/2014/main" id="{A41BD5E9-7577-4656-B6DE-30E53F9BA5A8}"/>
              </a:ext>
            </a:extLst>
          </p:cNvPr>
          <p:cNvSpPr>
            <a:spLocks noGrp="1"/>
          </p:cNvSpPr>
          <p:nvPr>
            <p:ph idx="1"/>
          </p:nvPr>
        </p:nvSpPr>
        <p:spPr>
          <a:xfrm>
            <a:off x="1143000" y="1295400"/>
            <a:ext cx="9753600" cy="5029200"/>
          </a:xfrm>
        </p:spPr>
        <p:txBody>
          <a:bodyPr>
            <a:normAutofit/>
          </a:bodyPr>
          <a:lstStyle/>
          <a:p>
            <a:pPr>
              <a:defRPr/>
            </a:pPr>
            <a:r>
              <a:rPr lang="en-US" altLang="en-US" sz="4800" i="1" dirty="0">
                <a:latin typeface="+mj-lt"/>
              </a:rPr>
              <a:t>A Spirit of Joy</a:t>
            </a:r>
          </a:p>
          <a:p>
            <a:pPr>
              <a:defRPr/>
            </a:pPr>
            <a:endParaRPr lang="en-US" altLang="en-US" sz="4800" b="1" i="1" dirty="0">
              <a:latin typeface="+mj-lt"/>
            </a:endParaRPr>
          </a:p>
          <a:p>
            <a:pPr>
              <a:defRPr/>
            </a:pPr>
            <a:r>
              <a:rPr lang="en-US" altLang="en-US" sz="4800" b="1" i="1" dirty="0">
                <a:latin typeface="+mj-lt"/>
              </a:rPr>
              <a:t>A Submissive Heart</a:t>
            </a:r>
          </a:p>
          <a:p>
            <a:pPr>
              <a:defRPr/>
            </a:pPr>
            <a:endParaRPr lang="en-US" altLang="en-US" sz="4800" b="1" i="1" dirty="0">
              <a:latin typeface="+mj-lt"/>
            </a:endParaRPr>
          </a:p>
        </p:txBody>
      </p:sp>
    </p:spTree>
    <p:extLst>
      <p:ext uri="{BB962C8B-B14F-4D97-AF65-F5344CB8AC3E}">
        <p14:creationId xmlns:p14="http://schemas.microsoft.com/office/powerpoint/2010/main" val="40479656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9D52E77A-57F0-43DE-B170-B7D4676C2D33}"/>
              </a:ext>
            </a:extLst>
          </p:cNvPr>
          <p:cNvSpPr>
            <a:spLocks noGrp="1"/>
          </p:cNvSpPr>
          <p:nvPr>
            <p:ph type="title"/>
          </p:nvPr>
        </p:nvSpPr>
        <p:spPr>
          <a:xfrm>
            <a:off x="1295400" y="152400"/>
            <a:ext cx="9601200" cy="1066800"/>
          </a:xfrm>
          <a:solidFill>
            <a:srgbClr val="663300">
              <a:alpha val="81175"/>
            </a:srgbClr>
          </a:solidFill>
        </p:spPr>
        <p:txBody>
          <a:bodyPr/>
          <a:lstStyle/>
          <a:p>
            <a:r>
              <a:rPr lang="en-US" altLang="en-US" sz="6600" dirty="0">
                <a:solidFill>
                  <a:srgbClr val="FFD85B"/>
                </a:solidFill>
              </a:rPr>
              <a:t>What to Bring to Worship</a:t>
            </a:r>
          </a:p>
        </p:txBody>
      </p:sp>
      <p:sp>
        <p:nvSpPr>
          <p:cNvPr id="3" name="Content Placeholder 2">
            <a:extLst>
              <a:ext uri="{FF2B5EF4-FFF2-40B4-BE49-F238E27FC236}">
                <a16:creationId xmlns:a16="http://schemas.microsoft.com/office/drawing/2014/main" id="{A41BD5E9-7577-4656-B6DE-30E53F9BA5A8}"/>
              </a:ext>
            </a:extLst>
          </p:cNvPr>
          <p:cNvSpPr>
            <a:spLocks noGrp="1"/>
          </p:cNvSpPr>
          <p:nvPr>
            <p:ph idx="1"/>
          </p:nvPr>
        </p:nvSpPr>
        <p:spPr>
          <a:xfrm>
            <a:off x="1143000" y="1295400"/>
            <a:ext cx="9753600" cy="5029200"/>
          </a:xfrm>
        </p:spPr>
        <p:txBody>
          <a:bodyPr>
            <a:normAutofit/>
          </a:bodyPr>
          <a:lstStyle/>
          <a:p>
            <a:pPr>
              <a:defRPr/>
            </a:pPr>
            <a:r>
              <a:rPr lang="en-US" altLang="en-US" sz="4800" b="1" i="1" dirty="0">
                <a:latin typeface="+mj-lt"/>
              </a:rPr>
              <a:t>A Submissive Heart</a:t>
            </a:r>
          </a:p>
          <a:p>
            <a:pPr lvl="1">
              <a:defRPr/>
            </a:pPr>
            <a:r>
              <a:rPr lang="en-US" altLang="en-US" sz="3200" b="1" i="1" dirty="0">
                <a:latin typeface="+mj-lt"/>
              </a:rPr>
              <a:t>“Know that the LORD, He is God; It is He who has made us, and not we ourselves; We are His people and the sheep of His pasture.”  (Psalms 100:3)</a:t>
            </a:r>
          </a:p>
          <a:p>
            <a:pPr lvl="1">
              <a:defRPr/>
            </a:pPr>
            <a:r>
              <a:rPr lang="en-US" altLang="en-US" sz="3200" b="1" i="1" dirty="0">
                <a:latin typeface="+mj-lt"/>
              </a:rPr>
              <a:t>“For we are His workmanship, created in Christ Jesus for good works, which God prepared beforehand that we should walk in them.”  (Ephesians 2:10)</a:t>
            </a:r>
          </a:p>
        </p:txBody>
      </p:sp>
    </p:spTree>
    <p:extLst>
      <p:ext uri="{BB962C8B-B14F-4D97-AF65-F5344CB8AC3E}">
        <p14:creationId xmlns:p14="http://schemas.microsoft.com/office/powerpoint/2010/main" val="5412614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9D52E77A-57F0-43DE-B170-B7D4676C2D33}"/>
              </a:ext>
            </a:extLst>
          </p:cNvPr>
          <p:cNvSpPr>
            <a:spLocks noGrp="1"/>
          </p:cNvSpPr>
          <p:nvPr>
            <p:ph type="title"/>
          </p:nvPr>
        </p:nvSpPr>
        <p:spPr>
          <a:xfrm>
            <a:off x="1295400" y="152400"/>
            <a:ext cx="9601200" cy="1066800"/>
          </a:xfrm>
          <a:solidFill>
            <a:srgbClr val="663300">
              <a:alpha val="81175"/>
            </a:srgbClr>
          </a:solidFill>
        </p:spPr>
        <p:txBody>
          <a:bodyPr/>
          <a:lstStyle/>
          <a:p>
            <a:r>
              <a:rPr lang="en-US" altLang="en-US" sz="6600" dirty="0">
                <a:solidFill>
                  <a:srgbClr val="FFD85B"/>
                </a:solidFill>
              </a:rPr>
              <a:t>What to Bring to Worship</a:t>
            </a:r>
          </a:p>
        </p:txBody>
      </p:sp>
      <p:sp>
        <p:nvSpPr>
          <p:cNvPr id="3" name="Content Placeholder 2">
            <a:extLst>
              <a:ext uri="{FF2B5EF4-FFF2-40B4-BE49-F238E27FC236}">
                <a16:creationId xmlns:a16="http://schemas.microsoft.com/office/drawing/2014/main" id="{A41BD5E9-7577-4656-B6DE-30E53F9BA5A8}"/>
              </a:ext>
            </a:extLst>
          </p:cNvPr>
          <p:cNvSpPr>
            <a:spLocks noGrp="1"/>
          </p:cNvSpPr>
          <p:nvPr>
            <p:ph idx="1"/>
          </p:nvPr>
        </p:nvSpPr>
        <p:spPr>
          <a:xfrm>
            <a:off x="1143000" y="1295400"/>
            <a:ext cx="9753600" cy="5029200"/>
          </a:xfrm>
        </p:spPr>
        <p:txBody>
          <a:bodyPr>
            <a:normAutofit/>
          </a:bodyPr>
          <a:lstStyle/>
          <a:p>
            <a:pPr>
              <a:defRPr/>
            </a:pPr>
            <a:r>
              <a:rPr lang="en-US" altLang="en-US" sz="4800" b="1" i="1" dirty="0">
                <a:latin typeface="+mj-lt"/>
              </a:rPr>
              <a:t>A Submissive Heart</a:t>
            </a:r>
          </a:p>
          <a:p>
            <a:pPr lvl="1">
              <a:defRPr/>
            </a:pPr>
            <a:r>
              <a:rPr lang="en-US" altLang="en-US" sz="3200" b="1" i="1" dirty="0">
                <a:latin typeface="+mj-lt"/>
              </a:rPr>
              <a:t>“Therefore submit to God. Resist the devil and he will flee from you.”  (James 4:7)</a:t>
            </a:r>
          </a:p>
          <a:p>
            <a:pPr lvl="1">
              <a:defRPr/>
            </a:pPr>
            <a:r>
              <a:rPr lang="en-US" altLang="en-US" sz="3200" b="1" i="1" dirty="0">
                <a:latin typeface="+mj-lt"/>
              </a:rPr>
              <a:t>“The haters of the LORD would pretend submission to Him, But their fate would endure forever. He would have fed them also with the finest of wheat; And with honey from the rock I would have satisfied you.”   (Psalms 81:15-16)</a:t>
            </a:r>
          </a:p>
        </p:txBody>
      </p:sp>
    </p:spTree>
    <p:extLst>
      <p:ext uri="{BB962C8B-B14F-4D97-AF65-F5344CB8AC3E}">
        <p14:creationId xmlns:p14="http://schemas.microsoft.com/office/powerpoint/2010/main" val="8994682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9D52E77A-57F0-43DE-B170-B7D4676C2D33}"/>
              </a:ext>
            </a:extLst>
          </p:cNvPr>
          <p:cNvSpPr>
            <a:spLocks noGrp="1"/>
          </p:cNvSpPr>
          <p:nvPr>
            <p:ph type="title"/>
          </p:nvPr>
        </p:nvSpPr>
        <p:spPr>
          <a:xfrm>
            <a:off x="1295400" y="152400"/>
            <a:ext cx="9601200" cy="1066800"/>
          </a:xfrm>
          <a:solidFill>
            <a:srgbClr val="663300">
              <a:alpha val="81175"/>
            </a:srgbClr>
          </a:solidFill>
        </p:spPr>
        <p:txBody>
          <a:bodyPr/>
          <a:lstStyle/>
          <a:p>
            <a:r>
              <a:rPr lang="en-US" altLang="en-US" sz="6600" dirty="0">
                <a:solidFill>
                  <a:srgbClr val="FFD85B"/>
                </a:solidFill>
              </a:rPr>
              <a:t>What to Bring to Worship</a:t>
            </a:r>
          </a:p>
        </p:txBody>
      </p:sp>
      <p:sp>
        <p:nvSpPr>
          <p:cNvPr id="3" name="Content Placeholder 2">
            <a:extLst>
              <a:ext uri="{FF2B5EF4-FFF2-40B4-BE49-F238E27FC236}">
                <a16:creationId xmlns:a16="http://schemas.microsoft.com/office/drawing/2014/main" id="{A41BD5E9-7577-4656-B6DE-30E53F9BA5A8}"/>
              </a:ext>
            </a:extLst>
          </p:cNvPr>
          <p:cNvSpPr>
            <a:spLocks noGrp="1"/>
          </p:cNvSpPr>
          <p:nvPr>
            <p:ph idx="1"/>
          </p:nvPr>
        </p:nvSpPr>
        <p:spPr>
          <a:xfrm>
            <a:off x="1143000" y="1295400"/>
            <a:ext cx="9753600" cy="5029200"/>
          </a:xfrm>
        </p:spPr>
        <p:txBody>
          <a:bodyPr>
            <a:normAutofit/>
          </a:bodyPr>
          <a:lstStyle/>
          <a:p>
            <a:pPr>
              <a:defRPr/>
            </a:pPr>
            <a:r>
              <a:rPr lang="en-US" altLang="en-US" sz="4800" b="1" i="1" dirty="0">
                <a:latin typeface="+mj-lt"/>
              </a:rPr>
              <a:t>A Submissive Heart</a:t>
            </a:r>
          </a:p>
          <a:p>
            <a:pPr lvl="1">
              <a:defRPr/>
            </a:pPr>
            <a:r>
              <a:rPr lang="en-US" altLang="en-US" sz="3200" b="1" i="1" dirty="0">
                <a:latin typeface="+mj-lt"/>
              </a:rPr>
              <a:t>“Oh come, let us worship and bow down; Let us kneel before the LORD our Maker.” (Psalms 95:6)</a:t>
            </a:r>
          </a:p>
          <a:p>
            <a:pPr lvl="1">
              <a:defRPr/>
            </a:pPr>
            <a:endParaRPr lang="en-US" altLang="en-US" sz="3200" b="1" i="1" dirty="0">
              <a:latin typeface="+mj-lt"/>
            </a:endParaRPr>
          </a:p>
          <a:p>
            <a:pPr lvl="1">
              <a:defRPr/>
            </a:pPr>
            <a:r>
              <a:rPr lang="en-US" altLang="en-US" sz="3200" b="1" i="1" dirty="0">
                <a:latin typeface="+mj-lt"/>
              </a:rPr>
              <a:t>“So Moses made haste and bowed his head toward the earth, and worshiped.”                 (Exodus 34:8)</a:t>
            </a:r>
          </a:p>
        </p:txBody>
      </p:sp>
    </p:spTree>
    <p:extLst>
      <p:ext uri="{BB962C8B-B14F-4D97-AF65-F5344CB8AC3E}">
        <p14:creationId xmlns:p14="http://schemas.microsoft.com/office/powerpoint/2010/main" val="20582715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2810</TotalTime>
  <Words>784</Words>
  <Application>Microsoft Office PowerPoint</Application>
  <PresentationFormat>Widescreen</PresentationFormat>
  <Paragraphs>58</Paragraphs>
  <Slides>14</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14</vt:i4>
      </vt:variant>
    </vt:vector>
  </HeadingPairs>
  <TitlesOfParts>
    <vt:vector size="21" baseType="lpstr">
      <vt:lpstr>Arial</vt:lpstr>
      <vt:lpstr>Calibri</vt:lpstr>
      <vt:lpstr>Bookman Old Style</vt:lpstr>
      <vt:lpstr>Times</vt:lpstr>
      <vt:lpstr>Default Design</vt:lpstr>
      <vt:lpstr>Custom Design</vt:lpstr>
      <vt:lpstr>1_Custom Design</vt:lpstr>
      <vt:lpstr>What to Bring to Worship</vt:lpstr>
      <vt:lpstr>What to Bring to Worship</vt:lpstr>
      <vt:lpstr>What to Bring to Worship</vt:lpstr>
      <vt:lpstr>What to Bring to Worship</vt:lpstr>
      <vt:lpstr>What to Bring to Worship</vt:lpstr>
      <vt:lpstr>What to Bring to Worship</vt:lpstr>
      <vt:lpstr>What to Bring to Worship</vt:lpstr>
      <vt:lpstr>What to Bring to Worship</vt:lpstr>
      <vt:lpstr>What to Bring to Worship</vt:lpstr>
      <vt:lpstr>What to Bring to Worship</vt:lpstr>
      <vt:lpstr>What to Bring to Worship</vt:lpstr>
      <vt:lpstr>What to Bring to Worship</vt:lpstr>
      <vt:lpstr>What to Bring to Worship</vt:lpstr>
      <vt:lpstr>What to Bring to Worship</vt:lpstr>
    </vt:vector>
  </TitlesOfParts>
  <Company>sundaysource.org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Jonathan R. Bailey</dc:creator>
  <cp:lastModifiedBy>Paul Adams</cp:lastModifiedBy>
  <cp:revision>161</cp:revision>
  <dcterms:created xsi:type="dcterms:W3CDTF">2005-04-15T19:25:47Z</dcterms:created>
  <dcterms:modified xsi:type="dcterms:W3CDTF">2018-05-05T19:21:37Z</dcterms:modified>
</cp:coreProperties>
</file>