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72" r:id="rId2"/>
    <p:sldId id="277" r:id="rId3"/>
    <p:sldId id="278" r:id="rId4"/>
    <p:sldId id="279" r:id="rId5"/>
    <p:sldId id="280" r:id="rId6"/>
    <p:sldId id="281" r:id="rId7"/>
    <p:sldId id="274" r:id="rId8"/>
    <p:sldId id="275" r:id="rId9"/>
    <p:sldId id="283" r:id="rId10"/>
    <p:sldId id="284" r:id="rId11"/>
    <p:sldId id="285" r:id="rId12"/>
    <p:sldId id="282"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505D10-6B42-4029-B254-B0E0F23F35F1}" v="124" dt="2018-06-09T00:44:22.888"/>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10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24505D10-6B42-4029-B254-B0E0F23F35F1}"/>
    <pc:docChg chg="custSel addSld delSld modSld">
      <pc:chgData name="Paul Adams" userId="78f9f193424ede4b" providerId="LiveId" clId="{24505D10-6B42-4029-B254-B0E0F23F35F1}" dt="2018-06-09T00:44:22.888" v="123" actId="2696"/>
      <pc:docMkLst>
        <pc:docMk/>
      </pc:docMkLst>
      <pc:sldChg chg="modAnim">
        <pc:chgData name="Paul Adams" userId="78f9f193424ede4b" providerId="LiveId" clId="{24505D10-6B42-4029-B254-B0E0F23F35F1}" dt="2018-06-09T00:37:59.119" v="12"/>
        <pc:sldMkLst>
          <pc:docMk/>
          <pc:sldMk cId="3612827080" sldId="274"/>
        </pc:sldMkLst>
      </pc:sldChg>
      <pc:sldChg chg="modAnim">
        <pc:chgData name="Paul Adams" userId="78f9f193424ede4b" providerId="LiveId" clId="{24505D10-6B42-4029-B254-B0E0F23F35F1}" dt="2018-06-09T00:38:15.571" v="14"/>
        <pc:sldMkLst>
          <pc:docMk/>
          <pc:sldMk cId="4092846988" sldId="275"/>
        </pc:sldMkLst>
      </pc:sldChg>
      <pc:sldChg chg="modAnim">
        <pc:chgData name="Paul Adams" userId="78f9f193424ede4b" providerId="LiveId" clId="{24505D10-6B42-4029-B254-B0E0F23F35F1}" dt="2018-06-09T00:39:08.109" v="24"/>
        <pc:sldMkLst>
          <pc:docMk/>
          <pc:sldMk cId="1027647610" sldId="276"/>
        </pc:sldMkLst>
      </pc:sldChg>
      <pc:sldChg chg="modAnim">
        <pc:chgData name="Paul Adams" userId="78f9f193424ede4b" providerId="LiveId" clId="{24505D10-6B42-4029-B254-B0E0F23F35F1}" dt="2018-06-09T00:36:49.894" v="2"/>
        <pc:sldMkLst>
          <pc:docMk/>
          <pc:sldMk cId="939840721" sldId="277"/>
        </pc:sldMkLst>
      </pc:sldChg>
      <pc:sldChg chg="modAnim">
        <pc:chgData name="Paul Adams" userId="78f9f193424ede4b" providerId="LiveId" clId="{24505D10-6B42-4029-B254-B0E0F23F35F1}" dt="2018-06-09T00:37:02.140" v="4"/>
        <pc:sldMkLst>
          <pc:docMk/>
          <pc:sldMk cId="2474190212" sldId="278"/>
        </pc:sldMkLst>
      </pc:sldChg>
      <pc:sldChg chg="modAnim">
        <pc:chgData name="Paul Adams" userId="78f9f193424ede4b" providerId="LiveId" clId="{24505D10-6B42-4029-B254-B0E0F23F35F1}" dt="2018-06-09T00:37:13.482" v="6"/>
        <pc:sldMkLst>
          <pc:docMk/>
          <pc:sldMk cId="1287627612" sldId="279"/>
        </pc:sldMkLst>
      </pc:sldChg>
      <pc:sldChg chg="modAnim">
        <pc:chgData name="Paul Adams" userId="78f9f193424ede4b" providerId="LiveId" clId="{24505D10-6B42-4029-B254-B0E0F23F35F1}" dt="2018-06-09T00:37:23.551" v="8"/>
        <pc:sldMkLst>
          <pc:docMk/>
          <pc:sldMk cId="1870912281" sldId="280"/>
        </pc:sldMkLst>
      </pc:sldChg>
      <pc:sldChg chg="modAnim">
        <pc:chgData name="Paul Adams" userId="78f9f193424ede4b" providerId="LiveId" clId="{24505D10-6B42-4029-B254-B0E0F23F35F1}" dt="2018-06-09T00:37:40.573" v="10"/>
        <pc:sldMkLst>
          <pc:docMk/>
          <pc:sldMk cId="1933438595" sldId="281"/>
        </pc:sldMkLst>
      </pc:sldChg>
      <pc:sldChg chg="modAnim">
        <pc:chgData name="Paul Adams" userId="78f9f193424ede4b" providerId="LiveId" clId="{24505D10-6B42-4029-B254-B0E0F23F35F1}" dt="2018-06-09T00:38:55.833" v="22"/>
        <pc:sldMkLst>
          <pc:docMk/>
          <pc:sldMk cId="4041810244" sldId="282"/>
        </pc:sldMkLst>
      </pc:sldChg>
      <pc:sldChg chg="modAnim">
        <pc:chgData name="Paul Adams" userId="78f9f193424ede4b" providerId="LiveId" clId="{24505D10-6B42-4029-B254-B0E0F23F35F1}" dt="2018-06-09T00:38:26.586" v="16"/>
        <pc:sldMkLst>
          <pc:docMk/>
          <pc:sldMk cId="2355523451" sldId="283"/>
        </pc:sldMkLst>
      </pc:sldChg>
      <pc:sldChg chg="modAnim">
        <pc:chgData name="Paul Adams" userId="78f9f193424ede4b" providerId="LiveId" clId="{24505D10-6B42-4029-B254-B0E0F23F35F1}" dt="2018-06-09T00:38:36.128" v="18"/>
        <pc:sldMkLst>
          <pc:docMk/>
          <pc:sldMk cId="1046267838" sldId="284"/>
        </pc:sldMkLst>
      </pc:sldChg>
      <pc:sldChg chg="modAnim">
        <pc:chgData name="Paul Adams" userId="78f9f193424ede4b" providerId="LiveId" clId="{24505D10-6B42-4029-B254-B0E0F23F35F1}" dt="2018-06-09T00:38:46.069" v="20"/>
        <pc:sldMkLst>
          <pc:docMk/>
          <pc:sldMk cId="3718836781" sldId="285"/>
        </pc:sldMkLst>
      </pc:sldChg>
      <pc:sldChg chg="addSp delSp modSp add del">
        <pc:chgData name="Paul Adams" userId="78f9f193424ede4b" providerId="LiveId" clId="{24505D10-6B42-4029-B254-B0E0F23F35F1}" dt="2018-06-09T00:44:22.888" v="123" actId="2696"/>
        <pc:sldMkLst>
          <pc:docMk/>
          <pc:sldMk cId="269290" sldId="286"/>
        </pc:sldMkLst>
        <pc:spChg chg="del">
          <ac:chgData name="Paul Adams" userId="78f9f193424ede4b" providerId="LiveId" clId="{24505D10-6B42-4029-B254-B0E0F23F35F1}" dt="2018-06-09T00:41:51.851" v="26"/>
          <ac:spMkLst>
            <pc:docMk/>
            <pc:sldMk cId="269290" sldId="286"/>
            <ac:spMk id="2" creationId="{BCE787D1-78B2-4F68-BA44-037AB0ADAE40}"/>
          </ac:spMkLst>
        </pc:spChg>
        <pc:spChg chg="del">
          <ac:chgData name="Paul Adams" userId="78f9f193424ede4b" providerId="LiveId" clId="{24505D10-6B42-4029-B254-B0E0F23F35F1}" dt="2018-06-09T00:41:51.851" v="26"/>
          <ac:spMkLst>
            <pc:docMk/>
            <pc:sldMk cId="269290" sldId="286"/>
            <ac:spMk id="3" creationId="{F8733C67-56C4-40E6-A47E-7CE1AE9191F6}"/>
          </ac:spMkLst>
        </pc:spChg>
        <pc:spChg chg="add mod">
          <ac:chgData name="Paul Adams" userId="78f9f193424ede4b" providerId="LiveId" clId="{24505D10-6B42-4029-B254-B0E0F23F35F1}" dt="2018-06-09T00:42:55.385" v="72" actId="14100"/>
          <ac:spMkLst>
            <pc:docMk/>
            <pc:sldMk cId="269290" sldId="286"/>
            <ac:spMk id="4" creationId="{AFBD2C34-DE72-40AF-8803-CE5D669227A0}"/>
          </ac:spMkLst>
        </pc:spChg>
        <pc:spChg chg="add mod">
          <ac:chgData name="Paul Adams" userId="78f9f193424ede4b" providerId="LiveId" clId="{24505D10-6B42-4029-B254-B0E0F23F35F1}" dt="2018-06-09T00:44:11.286" v="122" actId="313"/>
          <ac:spMkLst>
            <pc:docMk/>
            <pc:sldMk cId="269290" sldId="286"/>
            <ac:spMk id="5" creationId="{DAC5D3FB-CA02-4B23-88E5-FAF9A6B1591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6/8/2018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6/8/2018</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6/8/2018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6/8/2018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6/8/2018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6/8/2018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6/8/2018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6/8/2018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6/8/2018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6/8/2018</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6/8/2018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6/8/2018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6/8/2018</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61568" y="2514600"/>
            <a:ext cx="10468864" cy="1828800"/>
          </a:xfrm>
        </p:spPr>
        <p:txBody>
          <a:bodyPr>
            <a:normAutofit/>
          </a:bodyPr>
          <a:lstStyle/>
          <a:p>
            <a:pPr algn="ctr"/>
            <a:r>
              <a:rPr lang="en-US" sz="9600" dirty="0"/>
              <a:t>Do I Have To?</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874"/>
            <a:ext cx="10972800" cy="1283854"/>
          </a:xfrm>
        </p:spPr>
        <p:txBody>
          <a:bodyPr>
            <a:normAutofit/>
          </a:bodyPr>
          <a:lstStyle/>
          <a:p>
            <a:pPr algn="ctr"/>
            <a:r>
              <a:rPr lang="en-US" sz="7200" b="1" dirty="0">
                <a:solidFill>
                  <a:srgbClr val="696464"/>
                </a:solidFill>
              </a:rPr>
              <a:t>Do I Have To?</a:t>
            </a:r>
            <a:endParaRPr lang="en-US" sz="7200" dirty="0"/>
          </a:p>
        </p:txBody>
      </p:sp>
      <p:sp>
        <p:nvSpPr>
          <p:cNvPr id="2" name="Content Placeholder 1"/>
          <p:cNvSpPr>
            <a:spLocks noGrp="1"/>
          </p:cNvSpPr>
          <p:nvPr>
            <p:ph idx="1"/>
          </p:nvPr>
        </p:nvSpPr>
        <p:spPr>
          <a:xfrm>
            <a:off x="350981" y="1782617"/>
            <a:ext cx="11767127" cy="4886037"/>
          </a:xfrm>
        </p:spPr>
        <p:txBody>
          <a:bodyPr/>
          <a:lstStyle/>
          <a:p>
            <a:r>
              <a:rPr lang="en-US" sz="3600" b="1" dirty="0"/>
              <a:t>Things You Do Not Have To Do – YOUR CHOICE!</a:t>
            </a:r>
          </a:p>
          <a:p>
            <a:pPr lvl="2"/>
            <a:r>
              <a:rPr lang="en-US" sz="3200" dirty="0"/>
              <a:t>You Do Not Have To Hear, Believe, &amp; Obey The Gospel.</a:t>
            </a:r>
          </a:p>
          <a:p>
            <a:pPr lvl="2"/>
            <a:r>
              <a:rPr lang="en-US" sz="3200" dirty="0"/>
              <a:t>You Do Not Have To Be A Member Of The Church.</a:t>
            </a:r>
          </a:p>
          <a:p>
            <a:pPr lvl="2"/>
            <a:r>
              <a:rPr lang="en-US" sz="3200" dirty="0"/>
              <a:t>You Do Not Have To Attend When The Church Assembles.</a:t>
            </a:r>
          </a:p>
          <a:p>
            <a:pPr lvl="2"/>
            <a:endParaRPr lang="en-US" sz="3200" dirty="0"/>
          </a:p>
          <a:p>
            <a:pPr lvl="2"/>
            <a:endParaRPr lang="en-US" sz="3200" dirty="0"/>
          </a:p>
          <a:p>
            <a:pPr lvl="3"/>
            <a:r>
              <a:rPr lang="en-US" sz="3100" dirty="0">
                <a:solidFill>
                  <a:srgbClr val="002060"/>
                </a:solidFill>
              </a:rPr>
              <a:t>“Therefore, to him who knows to do good and does not do it, to him it is sin.”  (James 4:17)</a:t>
            </a:r>
          </a:p>
          <a:p>
            <a:pPr lvl="2"/>
            <a:endParaRPr lang="en-US" sz="3100" dirty="0"/>
          </a:p>
          <a:p>
            <a:endParaRPr lang="en-US" dirty="0"/>
          </a:p>
        </p:txBody>
      </p:sp>
    </p:spTree>
    <p:extLst>
      <p:ext uri="{BB962C8B-B14F-4D97-AF65-F5344CB8AC3E}">
        <p14:creationId xmlns:p14="http://schemas.microsoft.com/office/powerpoint/2010/main" val="104626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874"/>
            <a:ext cx="10972800" cy="1283854"/>
          </a:xfrm>
        </p:spPr>
        <p:txBody>
          <a:bodyPr>
            <a:normAutofit/>
          </a:bodyPr>
          <a:lstStyle/>
          <a:p>
            <a:pPr algn="ctr"/>
            <a:r>
              <a:rPr lang="en-US" sz="7200" b="1" dirty="0">
                <a:solidFill>
                  <a:srgbClr val="696464"/>
                </a:solidFill>
              </a:rPr>
              <a:t>Do I Have To?</a:t>
            </a:r>
            <a:endParaRPr lang="en-US" sz="7200" dirty="0"/>
          </a:p>
        </p:txBody>
      </p:sp>
      <p:sp>
        <p:nvSpPr>
          <p:cNvPr id="2" name="Content Placeholder 1"/>
          <p:cNvSpPr>
            <a:spLocks noGrp="1"/>
          </p:cNvSpPr>
          <p:nvPr>
            <p:ph idx="1"/>
          </p:nvPr>
        </p:nvSpPr>
        <p:spPr>
          <a:xfrm>
            <a:off x="350981" y="1782617"/>
            <a:ext cx="11767127" cy="4886037"/>
          </a:xfrm>
        </p:spPr>
        <p:txBody>
          <a:bodyPr>
            <a:normAutofit/>
          </a:bodyPr>
          <a:lstStyle/>
          <a:p>
            <a:r>
              <a:rPr lang="en-US" sz="3600" b="1" dirty="0"/>
              <a:t>Things You Do Not Have To Do – YOUR CHOICE!</a:t>
            </a:r>
          </a:p>
          <a:p>
            <a:pPr lvl="2"/>
            <a:r>
              <a:rPr lang="en-US" sz="3200" dirty="0"/>
              <a:t>You Do Not Have To Hear, Believe, &amp; Obey The Gospel.</a:t>
            </a:r>
          </a:p>
          <a:p>
            <a:pPr lvl="2"/>
            <a:r>
              <a:rPr lang="en-US" sz="3200" dirty="0"/>
              <a:t>You Do Not Have To Be A Member Of The Church.</a:t>
            </a:r>
          </a:p>
          <a:p>
            <a:pPr lvl="2"/>
            <a:r>
              <a:rPr lang="en-US" sz="3200" dirty="0"/>
              <a:t>You Do Not Have To Attend When The Church Assembles.</a:t>
            </a:r>
          </a:p>
          <a:p>
            <a:pPr lvl="2"/>
            <a:r>
              <a:rPr lang="en-US" sz="3200" dirty="0"/>
              <a:t>You Do Not Have To Help Those In Need.</a:t>
            </a:r>
          </a:p>
          <a:p>
            <a:pPr lvl="2"/>
            <a:endParaRPr lang="en-US" sz="2800" dirty="0"/>
          </a:p>
          <a:p>
            <a:pPr lvl="3"/>
            <a:r>
              <a:rPr lang="en-US" sz="2800" dirty="0">
                <a:solidFill>
                  <a:srgbClr val="002060"/>
                </a:solidFill>
              </a:rPr>
              <a:t>“Pure and undefiled religion before God and the Father is this: to visit orphans and widows in their trouble, and to keep oneself unspotted from the world.”  (James 1:27)</a:t>
            </a:r>
          </a:p>
          <a:p>
            <a:pPr lvl="2"/>
            <a:endParaRPr lang="en-US" sz="3100" dirty="0"/>
          </a:p>
          <a:p>
            <a:endParaRPr lang="en-US" dirty="0"/>
          </a:p>
        </p:txBody>
      </p:sp>
    </p:spTree>
    <p:extLst>
      <p:ext uri="{BB962C8B-B14F-4D97-AF65-F5344CB8AC3E}">
        <p14:creationId xmlns:p14="http://schemas.microsoft.com/office/powerpoint/2010/main" val="3718836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874"/>
            <a:ext cx="10972800" cy="1283854"/>
          </a:xfrm>
        </p:spPr>
        <p:txBody>
          <a:bodyPr>
            <a:normAutofit/>
          </a:bodyPr>
          <a:lstStyle/>
          <a:p>
            <a:pPr algn="ctr"/>
            <a:r>
              <a:rPr lang="en-US" sz="7200" b="1" dirty="0">
                <a:solidFill>
                  <a:srgbClr val="696464"/>
                </a:solidFill>
              </a:rPr>
              <a:t>Do I Have To?</a:t>
            </a:r>
            <a:endParaRPr lang="en-US" sz="7200" dirty="0"/>
          </a:p>
        </p:txBody>
      </p:sp>
      <p:sp>
        <p:nvSpPr>
          <p:cNvPr id="2" name="Content Placeholder 1"/>
          <p:cNvSpPr>
            <a:spLocks noGrp="1"/>
          </p:cNvSpPr>
          <p:nvPr>
            <p:ph idx="1"/>
          </p:nvPr>
        </p:nvSpPr>
        <p:spPr>
          <a:xfrm>
            <a:off x="350981" y="1782617"/>
            <a:ext cx="11767127" cy="5190838"/>
          </a:xfrm>
        </p:spPr>
        <p:txBody>
          <a:bodyPr>
            <a:normAutofit/>
          </a:bodyPr>
          <a:lstStyle/>
          <a:p>
            <a:r>
              <a:rPr lang="en-US" sz="3600" b="1" dirty="0"/>
              <a:t>Things You Do Not Have To Do – YOUR CHOICE!</a:t>
            </a:r>
          </a:p>
          <a:p>
            <a:pPr lvl="2"/>
            <a:r>
              <a:rPr lang="en-US" sz="3200" dirty="0"/>
              <a:t>You Do Not Have To Hear, Believe, &amp; Obey The Gospel.</a:t>
            </a:r>
          </a:p>
          <a:p>
            <a:pPr lvl="2"/>
            <a:r>
              <a:rPr lang="en-US" sz="3200" dirty="0"/>
              <a:t>You Do Not Have To Be A Member Of The Church.</a:t>
            </a:r>
          </a:p>
          <a:p>
            <a:pPr lvl="2"/>
            <a:r>
              <a:rPr lang="en-US" sz="3200" dirty="0"/>
              <a:t>You Do Not Have To Attend When The Church Assembles.</a:t>
            </a:r>
          </a:p>
          <a:p>
            <a:pPr lvl="2"/>
            <a:r>
              <a:rPr lang="en-US" sz="3200" dirty="0"/>
              <a:t>You Do Not Have To Help Those In Need.</a:t>
            </a:r>
          </a:p>
          <a:p>
            <a:pPr lvl="2"/>
            <a:r>
              <a:rPr lang="en-US" sz="3200" dirty="0"/>
              <a:t>You Do Not Have To Live Faithful To God.</a:t>
            </a:r>
          </a:p>
          <a:p>
            <a:pPr lvl="3"/>
            <a:r>
              <a:rPr lang="en-US" sz="2800" dirty="0">
                <a:solidFill>
                  <a:srgbClr val="002060"/>
                </a:solidFill>
              </a:rPr>
              <a:t>“Fight the good fight of faith, lay hold on eternal life, to which you were also called and have confessed the good confession in the presence of many witnesses.”  (1 Timothy 6:12)</a:t>
            </a:r>
          </a:p>
          <a:p>
            <a:pPr lvl="2"/>
            <a:endParaRPr lang="en-US" sz="3200" dirty="0"/>
          </a:p>
          <a:p>
            <a:pPr lvl="2"/>
            <a:endParaRPr lang="en-US" sz="3100" dirty="0"/>
          </a:p>
          <a:p>
            <a:endParaRPr lang="en-US" dirty="0"/>
          </a:p>
        </p:txBody>
      </p:sp>
    </p:spTree>
    <p:extLst>
      <p:ext uri="{BB962C8B-B14F-4D97-AF65-F5344CB8AC3E}">
        <p14:creationId xmlns:p14="http://schemas.microsoft.com/office/powerpoint/2010/main" val="4041810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874"/>
            <a:ext cx="10972800" cy="1283854"/>
          </a:xfrm>
        </p:spPr>
        <p:txBody>
          <a:bodyPr>
            <a:normAutofit/>
          </a:bodyPr>
          <a:lstStyle/>
          <a:p>
            <a:pPr algn="ctr"/>
            <a:r>
              <a:rPr lang="en-US" sz="7200" b="1" dirty="0">
                <a:solidFill>
                  <a:srgbClr val="696464"/>
                </a:solidFill>
              </a:rPr>
              <a:t>Do I Have To?</a:t>
            </a:r>
            <a:endParaRPr lang="en-US" sz="7200" dirty="0"/>
          </a:p>
        </p:txBody>
      </p:sp>
      <p:sp>
        <p:nvSpPr>
          <p:cNvPr id="2" name="Content Placeholder 1"/>
          <p:cNvSpPr>
            <a:spLocks noGrp="1"/>
          </p:cNvSpPr>
          <p:nvPr>
            <p:ph idx="1"/>
          </p:nvPr>
        </p:nvSpPr>
        <p:spPr>
          <a:xfrm>
            <a:off x="350982" y="1782617"/>
            <a:ext cx="11582400" cy="4886037"/>
          </a:xfrm>
        </p:spPr>
        <p:txBody>
          <a:bodyPr/>
          <a:lstStyle/>
          <a:p>
            <a:r>
              <a:rPr lang="en-US" sz="3600" b="1" dirty="0"/>
              <a:t>Things You Have To Do – NO CHOICE!</a:t>
            </a:r>
          </a:p>
          <a:p>
            <a:endParaRPr lang="en-US" sz="3600" b="1" dirty="0"/>
          </a:p>
          <a:p>
            <a:r>
              <a:rPr lang="en-US" sz="3600" b="1" dirty="0"/>
              <a:t>Things You Do Not Have To Do – YOUR CHOICE!</a:t>
            </a:r>
          </a:p>
          <a:p>
            <a:endParaRPr lang="en-US" sz="3600" b="1" dirty="0"/>
          </a:p>
          <a:p>
            <a:r>
              <a:rPr lang="en-US" sz="3600" b="1" dirty="0"/>
              <a:t>But … CHOICES HAVE CONSEQUENCES!</a:t>
            </a:r>
          </a:p>
          <a:p>
            <a:pPr lvl="2"/>
            <a:r>
              <a:rPr lang="en-US" sz="2400" dirty="0">
                <a:solidFill>
                  <a:srgbClr val="002060"/>
                </a:solidFill>
              </a:rPr>
              <a:t>“For what profit is it to a man if he gains the whole world, and loses his own soul? Or what will a man give in exchange for his soul? For the Son of Man will come in the glory of His Father with His angels, and then He will reward each according to his works.”  (Matthew 16:26-27)</a:t>
            </a:r>
          </a:p>
        </p:txBody>
      </p:sp>
    </p:spTree>
    <p:extLst>
      <p:ext uri="{BB962C8B-B14F-4D97-AF65-F5344CB8AC3E}">
        <p14:creationId xmlns:p14="http://schemas.microsoft.com/office/powerpoint/2010/main" val="1027647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p:cTn id="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2">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animEffect transition="in" filter="fade">
                                      <p:cBhvr>
                                        <p:cTn id="14"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874"/>
            <a:ext cx="10972800" cy="1283854"/>
          </a:xfrm>
        </p:spPr>
        <p:txBody>
          <a:bodyPr>
            <a:normAutofit/>
          </a:bodyPr>
          <a:lstStyle/>
          <a:p>
            <a:pPr algn="ctr"/>
            <a:r>
              <a:rPr lang="en-US" sz="7200" b="1" dirty="0">
                <a:solidFill>
                  <a:srgbClr val="696464"/>
                </a:solidFill>
              </a:rPr>
              <a:t>Do I Have To?</a:t>
            </a:r>
            <a:endParaRPr lang="en-US" sz="7200" dirty="0"/>
          </a:p>
        </p:txBody>
      </p:sp>
      <p:sp>
        <p:nvSpPr>
          <p:cNvPr id="2" name="Content Placeholder 1"/>
          <p:cNvSpPr>
            <a:spLocks noGrp="1"/>
          </p:cNvSpPr>
          <p:nvPr>
            <p:ph idx="1"/>
          </p:nvPr>
        </p:nvSpPr>
        <p:spPr>
          <a:xfrm>
            <a:off x="350982" y="1782617"/>
            <a:ext cx="11582400" cy="5075383"/>
          </a:xfrm>
        </p:spPr>
        <p:txBody>
          <a:bodyPr/>
          <a:lstStyle/>
          <a:p>
            <a:r>
              <a:rPr lang="en-US" sz="3600" b="1" dirty="0"/>
              <a:t>Things You Have To Do – NO CHOICE!</a:t>
            </a:r>
          </a:p>
          <a:p>
            <a:pPr lvl="2"/>
            <a:r>
              <a:rPr lang="en-US" sz="3200" dirty="0"/>
              <a:t>You Have To Die.</a:t>
            </a:r>
          </a:p>
          <a:p>
            <a:pPr lvl="2"/>
            <a:endParaRPr lang="en-US" sz="3200" dirty="0"/>
          </a:p>
          <a:p>
            <a:pPr lvl="2"/>
            <a:endParaRPr lang="en-US" sz="3200" dirty="0"/>
          </a:p>
          <a:p>
            <a:pPr lvl="2"/>
            <a:endParaRPr lang="en-US" sz="3200" dirty="0"/>
          </a:p>
          <a:p>
            <a:pPr lvl="2"/>
            <a:endParaRPr lang="en-US" sz="3200" dirty="0"/>
          </a:p>
          <a:p>
            <a:pPr lvl="3"/>
            <a:r>
              <a:rPr lang="en-US" sz="3100" dirty="0">
                <a:solidFill>
                  <a:srgbClr val="002060"/>
                </a:solidFill>
              </a:rPr>
              <a:t>“And as it is appointed for men to die once, but after this the judgment …” (Hebrews 9:27)</a:t>
            </a:r>
          </a:p>
        </p:txBody>
      </p:sp>
    </p:spTree>
    <p:extLst>
      <p:ext uri="{BB962C8B-B14F-4D97-AF65-F5344CB8AC3E}">
        <p14:creationId xmlns:p14="http://schemas.microsoft.com/office/powerpoint/2010/main" val="939840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874"/>
            <a:ext cx="10972800" cy="1283854"/>
          </a:xfrm>
        </p:spPr>
        <p:txBody>
          <a:bodyPr>
            <a:normAutofit/>
          </a:bodyPr>
          <a:lstStyle/>
          <a:p>
            <a:pPr algn="ctr"/>
            <a:r>
              <a:rPr lang="en-US" sz="7200" b="1" dirty="0">
                <a:solidFill>
                  <a:srgbClr val="696464"/>
                </a:solidFill>
              </a:rPr>
              <a:t>Do I Have To?</a:t>
            </a:r>
            <a:endParaRPr lang="en-US" sz="7200" dirty="0"/>
          </a:p>
        </p:txBody>
      </p:sp>
      <p:sp>
        <p:nvSpPr>
          <p:cNvPr id="2" name="Content Placeholder 1"/>
          <p:cNvSpPr>
            <a:spLocks noGrp="1"/>
          </p:cNvSpPr>
          <p:nvPr>
            <p:ph idx="1"/>
          </p:nvPr>
        </p:nvSpPr>
        <p:spPr>
          <a:xfrm>
            <a:off x="350982" y="1782617"/>
            <a:ext cx="11582400" cy="4886037"/>
          </a:xfrm>
        </p:spPr>
        <p:txBody>
          <a:bodyPr>
            <a:normAutofit/>
          </a:bodyPr>
          <a:lstStyle/>
          <a:p>
            <a:r>
              <a:rPr lang="en-US" sz="3600" b="1" dirty="0"/>
              <a:t>Things You Have To Do – NO CHOICE!</a:t>
            </a:r>
          </a:p>
          <a:p>
            <a:pPr lvl="2"/>
            <a:r>
              <a:rPr lang="en-US" sz="3200" dirty="0"/>
              <a:t>You Have To Die.</a:t>
            </a:r>
          </a:p>
          <a:p>
            <a:pPr lvl="2"/>
            <a:r>
              <a:rPr lang="en-US" sz="3200" dirty="0"/>
              <a:t>You Have To Be Raised.</a:t>
            </a:r>
          </a:p>
          <a:p>
            <a:pPr lvl="2"/>
            <a:endParaRPr lang="en-US" sz="3200" dirty="0"/>
          </a:p>
          <a:p>
            <a:pPr lvl="3"/>
            <a:r>
              <a:rPr lang="en-US" sz="3100" dirty="0">
                <a:solidFill>
                  <a:srgbClr val="002060"/>
                </a:solidFill>
              </a:rPr>
              <a:t>“Do not marvel at this; for the hour is coming in which all who are in the graves will hear His voice and come forth—those who have done good, to the resurrection of life, and those who have done evil, to the resurrection of condemnation.” (John 5:28-29)</a:t>
            </a:r>
          </a:p>
        </p:txBody>
      </p:sp>
    </p:spTree>
    <p:extLst>
      <p:ext uri="{BB962C8B-B14F-4D97-AF65-F5344CB8AC3E}">
        <p14:creationId xmlns:p14="http://schemas.microsoft.com/office/powerpoint/2010/main" val="247419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874"/>
            <a:ext cx="10972800" cy="1283854"/>
          </a:xfrm>
        </p:spPr>
        <p:txBody>
          <a:bodyPr>
            <a:normAutofit/>
          </a:bodyPr>
          <a:lstStyle/>
          <a:p>
            <a:pPr algn="ctr"/>
            <a:r>
              <a:rPr lang="en-US" sz="7200" b="1" dirty="0">
                <a:solidFill>
                  <a:srgbClr val="696464"/>
                </a:solidFill>
              </a:rPr>
              <a:t>Do I Have To?</a:t>
            </a:r>
            <a:endParaRPr lang="en-US" sz="7200" dirty="0"/>
          </a:p>
        </p:txBody>
      </p:sp>
      <p:sp>
        <p:nvSpPr>
          <p:cNvPr id="2" name="Content Placeholder 1"/>
          <p:cNvSpPr>
            <a:spLocks noGrp="1"/>
          </p:cNvSpPr>
          <p:nvPr>
            <p:ph idx="1"/>
          </p:nvPr>
        </p:nvSpPr>
        <p:spPr>
          <a:xfrm>
            <a:off x="350982" y="1782617"/>
            <a:ext cx="11582400" cy="4886037"/>
          </a:xfrm>
        </p:spPr>
        <p:txBody>
          <a:bodyPr>
            <a:normAutofit/>
          </a:bodyPr>
          <a:lstStyle/>
          <a:p>
            <a:r>
              <a:rPr lang="en-US" sz="3600" b="1" dirty="0"/>
              <a:t>Things You Have To Do – NO CHOICE!</a:t>
            </a:r>
          </a:p>
          <a:p>
            <a:pPr lvl="2"/>
            <a:r>
              <a:rPr lang="en-US" sz="3200" dirty="0"/>
              <a:t>You Have To Die.</a:t>
            </a:r>
          </a:p>
          <a:p>
            <a:pPr lvl="2"/>
            <a:r>
              <a:rPr lang="en-US" sz="3200" dirty="0"/>
              <a:t>You Have To Be Raised.</a:t>
            </a:r>
          </a:p>
          <a:p>
            <a:pPr lvl="2"/>
            <a:r>
              <a:rPr lang="en-US" sz="3200" dirty="0"/>
              <a:t>You Have To Be Judged.</a:t>
            </a:r>
          </a:p>
          <a:p>
            <a:pPr lvl="2"/>
            <a:endParaRPr lang="en-US" sz="800" dirty="0"/>
          </a:p>
          <a:p>
            <a:pPr lvl="3"/>
            <a:r>
              <a:rPr lang="en-US" sz="3100" dirty="0">
                <a:solidFill>
                  <a:srgbClr val="002060"/>
                </a:solidFill>
              </a:rPr>
              <a:t>“For we must all appear before the judgment seat of Christ, that each one may receive the things done in the body, according to what he has done, whether good or bad.”  (2 Corinthians 5:10)</a:t>
            </a:r>
          </a:p>
        </p:txBody>
      </p:sp>
    </p:spTree>
    <p:extLst>
      <p:ext uri="{BB962C8B-B14F-4D97-AF65-F5344CB8AC3E}">
        <p14:creationId xmlns:p14="http://schemas.microsoft.com/office/powerpoint/2010/main" val="1287627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874"/>
            <a:ext cx="10972800" cy="1283854"/>
          </a:xfrm>
        </p:spPr>
        <p:txBody>
          <a:bodyPr>
            <a:normAutofit/>
          </a:bodyPr>
          <a:lstStyle/>
          <a:p>
            <a:pPr algn="ctr"/>
            <a:r>
              <a:rPr lang="en-US" sz="7200" b="1" dirty="0">
                <a:solidFill>
                  <a:srgbClr val="696464"/>
                </a:solidFill>
              </a:rPr>
              <a:t>Do I Have To?</a:t>
            </a:r>
            <a:endParaRPr lang="en-US" sz="7200" dirty="0"/>
          </a:p>
        </p:txBody>
      </p:sp>
      <p:sp>
        <p:nvSpPr>
          <p:cNvPr id="2" name="Content Placeholder 1"/>
          <p:cNvSpPr>
            <a:spLocks noGrp="1"/>
          </p:cNvSpPr>
          <p:nvPr>
            <p:ph idx="1"/>
          </p:nvPr>
        </p:nvSpPr>
        <p:spPr>
          <a:xfrm>
            <a:off x="350982" y="1782617"/>
            <a:ext cx="11582400" cy="5357092"/>
          </a:xfrm>
        </p:spPr>
        <p:txBody>
          <a:bodyPr>
            <a:normAutofit/>
          </a:bodyPr>
          <a:lstStyle/>
          <a:p>
            <a:r>
              <a:rPr lang="en-US" sz="3600" b="1" dirty="0"/>
              <a:t>Things You Have To Do – NO CHOICE!</a:t>
            </a:r>
          </a:p>
          <a:p>
            <a:pPr lvl="2"/>
            <a:r>
              <a:rPr lang="en-US" sz="3200" dirty="0"/>
              <a:t>You Have To Die.</a:t>
            </a:r>
          </a:p>
          <a:p>
            <a:pPr lvl="2"/>
            <a:r>
              <a:rPr lang="en-US" sz="3200" dirty="0"/>
              <a:t>You Have To Be Raised.</a:t>
            </a:r>
          </a:p>
          <a:p>
            <a:pPr lvl="2"/>
            <a:r>
              <a:rPr lang="en-US" sz="3200" dirty="0"/>
              <a:t>You Have To Be Judged.</a:t>
            </a:r>
          </a:p>
          <a:p>
            <a:pPr lvl="2"/>
            <a:r>
              <a:rPr lang="en-US" sz="3200" dirty="0"/>
              <a:t>You Have To Spend Eternity … Somewhere.</a:t>
            </a:r>
          </a:p>
          <a:p>
            <a:pPr lvl="3"/>
            <a:r>
              <a:rPr lang="en-US" sz="2800" dirty="0">
                <a:solidFill>
                  <a:srgbClr val="002060"/>
                </a:solidFill>
              </a:rPr>
              <a:t>“These shall be punished with everlasting destruction from the presence of the Lord and from the glory of His power, when He comes, in that Day, to be glorified in His saints and to be admired among all those who believe, because our testimony among you was believed.(2 Thessalonians 1:9-10)</a:t>
            </a:r>
          </a:p>
        </p:txBody>
      </p:sp>
    </p:spTree>
    <p:extLst>
      <p:ext uri="{BB962C8B-B14F-4D97-AF65-F5344CB8AC3E}">
        <p14:creationId xmlns:p14="http://schemas.microsoft.com/office/powerpoint/2010/main" val="1870912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874"/>
            <a:ext cx="10972800" cy="1283854"/>
          </a:xfrm>
        </p:spPr>
        <p:txBody>
          <a:bodyPr>
            <a:normAutofit/>
          </a:bodyPr>
          <a:lstStyle/>
          <a:p>
            <a:pPr algn="ctr"/>
            <a:r>
              <a:rPr lang="en-US" sz="7200" b="1" dirty="0">
                <a:solidFill>
                  <a:srgbClr val="696464"/>
                </a:solidFill>
              </a:rPr>
              <a:t>Do I Have To?</a:t>
            </a:r>
            <a:endParaRPr lang="en-US" sz="7200" dirty="0"/>
          </a:p>
        </p:txBody>
      </p:sp>
      <p:sp>
        <p:nvSpPr>
          <p:cNvPr id="2" name="Content Placeholder 1"/>
          <p:cNvSpPr>
            <a:spLocks noGrp="1"/>
          </p:cNvSpPr>
          <p:nvPr>
            <p:ph idx="1"/>
          </p:nvPr>
        </p:nvSpPr>
        <p:spPr>
          <a:xfrm>
            <a:off x="350982" y="1782617"/>
            <a:ext cx="11582400" cy="4886037"/>
          </a:xfrm>
        </p:spPr>
        <p:txBody>
          <a:bodyPr/>
          <a:lstStyle/>
          <a:p>
            <a:r>
              <a:rPr lang="en-US" sz="3600" b="1" dirty="0"/>
              <a:t>Things You Have To Do – NO CHOICE!</a:t>
            </a:r>
          </a:p>
          <a:p>
            <a:pPr lvl="2"/>
            <a:r>
              <a:rPr lang="en-US" sz="3200" dirty="0"/>
              <a:t>You Have To Die.</a:t>
            </a:r>
          </a:p>
          <a:p>
            <a:pPr lvl="2"/>
            <a:r>
              <a:rPr lang="en-US" sz="3200" dirty="0"/>
              <a:t>You Have To Be Raised.</a:t>
            </a:r>
          </a:p>
          <a:p>
            <a:pPr lvl="2"/>
            <a:r>
              <a:rPr lang="en-US" sz="3200" dirty="0"/>
              <a:t>You Have To Be Judged.</a:t>
            </a:r>
          </a:p>
          <a:p>
            <a:pPr lvl="2"/>
            <a:r>
              <a:rPr lang="en-US" sz="3200" dirty="0"/>
              <a:t>You Have To Spend Eternity … Somewhere.</a:t>
            </a:r>
          </a:p>
          <a:p>
            <a:pPr lvl="2"/>
            <a:r>
              <a:rPr lang="en-US" sz="3200" dirty="0"/>
              <a:t>You Will Have To Stay There Forever.</a:t>
            </a:r>
          </a:p>
          <a:p>
            <a:pPr lvl="3"/>
            <a:r>
              <a:rPr lang="en-US" sz="3100" dirty="0">
                <a:solidFill>
                  <a:srgbClr val="002060"/>
                </a:solidFill>
              </a:rPr>
              <a:t>“And these will go away into everlasting punishment, but the righteous into eternal life.” (Matthew 25:46)</a:t>
            </a:r>
          </a:p>
        </p:txBody>
      </p:sp>
    </p:spTree>
    <p:extLst>
      <p:ext uri="{BB962C8B-B14F-4D97-AF65-F5344CB8AC3E}">
        <p14:creationId xmlns:p14="http://schemas.microsoft.com/office/powerpoint/2010/main" val="193343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874"/>
            <a:ext cx="10972800" cy="1283854"/>
          </a:xfrm>
        </p:spPr>
        <p:txBody>
          <a:bodyPr>
            <a:normAutofit/>
          </a:bodyPr>
          <a:lstStyle/>
          <a:p>
            <a:pPr algn="ctr"/>
            <a:r>
              <a:rPr lang="en-US" sz="7200" b="1" dirty="0">
                <a:solidFill>
                  <a:srgbClr val="696464"/>
                </a:solidFill>
              </a:rPr>
              <a:t>Do I Have To?</a:t>
            </a:r>
            <a:endParaRPr lang="en-US" sz="7200" dirty="0"/>
          </a:p>
        </p:txBody>
      </p:sp>
      <p:sp>
        <p:nvSpPr>
          <p:cNvPr id="2" name="Content Placeholder 1"/>
          <p:cNvSpPr>
            <a:spLocks noGrp="1"/>
          </p:cNvSpPr>
          <p:nvPr>
            <p:ph idx="1"/>
          </p:nvPr>
        </p:nvSpPr>
        <p:spPr>
          <a:xfrm>
            <a:off x="350982" y="1782617"/>
            <a:ext cx="11582400" cy="4886037"/>
          </a:xfrm>
        </p:spPr>
        <p:txBody>
          <a:bodyPr/>
          <a:lstStyle/>
          <a:p>
            <a:r>
              <a:rPr lang="en-US" sz="3600" b="1" dirty="0"/>
              <a:t>Things You Have To Do – NO CHOICE!</a:t>
            </a:r>
          </a:p>
          <a:p>
            <a:endParaRPr lang="en-US" sz="3600" b="1" dirty="0"/>
          </a:p>
          <a:p>
            <a:r>
              <a:rPr lang="en-US" sz="3600" b="1" dirty="0"/>
              <a:t>Things You Do Not Have To Do – YOUR CHOICE!</a:t>
            </a:r>
          </a:p>
          <a:p>
            <a:endParaRPr lang="en-US" dirty="0"/>
          </a:p>
        </p:txBody>
      </p:sp>
    </p:spTree>
    <p:extLst>
      <p:ext uri="{BB962C8B-B14F-4D97-AF65-F5344CB8AC3E}">
        <p14:creationId xmlns:p14="http://schemas.microsoft.com/office/powerpoint/2010/main" val="3612827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874"/>
            <a:ext cx="10972800" cy="1283854"/>
          </a:xfrm>
        </p:spPr>
        <p:txBody>
          <a:bodyPr>
            <a:normAutofit/>
          </a:bodyPr>
          <a:lstStyle/>
          <a:p>
            <a:pPr algn="ctr"/>
            <a:r>
              <a:rPr lang="en-US" sz="7200" b="1" dirty="0">
                <a:solidFill>
                  <a:srgbClr val="696464"/>
                </a:solidFill>
              </a:rPr>
              <a:t>Do I Have To?</a:t>
            </a:r>
            <a:endParaRPr lang="en-US" sz="7200" dirty="0"/>
          </a:p>
        </p:txBody>
      </p:sp>
      <p:sp>
        <p:nvSpPr>
          <p:cNvPr id="2" name="Content Placeholder 1"/>
          <p:cNvSpPr>
            <a:spLocks noGrp="1"/>
          </p:cNvSpPr>
          <p:nvPr>
            <p:ph idx="1"/>
          </p:nvPr>
        </p:nvSpPr>
        <p:spPr>
          <a:xfrm>
            <a:off x="350981" y="1782617"/>
            <a:ext cx="11767127" cy="4886037"/>
          </a:xfrm>
        </p:spPr>
        <p:txBody>
          <a:bodyPr>
            <a:normAutofit/>
          </a:bodyPr>
          <a:lstStyle/>
          <a:p>
            <a:r>
              <a:rPr lang="en-US" sz="3600" b="1" dirty="0"/>
              <a:t>Things You Do Not Have To Do – YOUR CHOICE!</a:t>
            </a:r>
          </a:p>
          <a:p>
            <a:pPr lvl="2"/>
            <a:r>
              <a:rPr lang="en-US" sz="3200" dirty="0"/>
              <a:t>You Do Not Have To Hear, Believe, &amp; Obey The Gospel.</a:t>
            </a:r>
          </a:p>
          <a:p>
            <a:pPr lvl="2"/>
            <a:endParaRPr lang="en-US" sz="3200" dirty="0"/>
          </a:p>
          <a:p>
            <a:pPr lvl="2"/>
            <a:endParaRPr lang="en-US" sz="3200" dirty="0"/>
          </a:p>
          <a:p>
            <a:pPr lvl="3"/>
            <a:r>
              <a:rPr lang="en-US" sz="3100" dirty="0">
                <a:solidFill>
                  <a:srgbClr val="002060"/>
                </a:solidFill>
              </a:rPr>
              <a:t>“For the hearts of this people have grown dull. Their ears are hard of hearing, and their eyes they have closed, lest they should see with their eyes and hear with their ears, lest they should understand with their hearts and turn, so that </a:t>
            </a:r>
            <a:r>
              <a:rPr lang="en-US" sz="3100" dirty="0" err="1">
                <a:solidFill>
                  <a:srgbClr val="002060"/>
                </a:solidFill>
              </a:rPr>
              <a:t>i</a:t>
            </a:r>
            <a:r>
              <a:rPr lang="en-US" sz="3100" dirty="0">
                <a:solidFill>
                  <a:srgbClr val="002060"/>
                </a:solidFill>
              </a:rPr>
              <a:t> should heal them.” (Matthew 13:15)</a:t>
            </a:r>
          </a:p>
          <a:p>
            <a:pPr lvl="2"/>
            <a:endParaRPr lang="en-US" sz="3100" dirty="0"/>
          </a:p>
          <a:p>
            <a:endParaRPr lang="en-US" dirty="0"/>
          </a:p>
        </p:txBody>
      </p:sp>
    </p:spTree>
    <p:extLst>
      <p:ext uri="{BB962C8B-B14F-4D97-AF65-F5344CB8AC3E}">
        <p14:creationId xmlns:p14="http://schemas.microsoft.com/office/powerpoint/2010/main" val="4092846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874"/>
            <a:ext cx="10972800" cy="1283854"/>
          </a:xfrm>
        </p:spPr>
        <p:txBody>
          <a:bodyPr>
            <a:normAutofit/>
          </a:bodyPr>
          <a:lstStyle/>
          <a:p>
            <a:pPr algn="ctr"/>
            <a:r>
              <a:rPr lang="en-US" sz="7200" b="1" dirty="0">
                <a:solidFill>
                  <a:srgbClr val="696464"/>
                </a:solidFill>
              </a:rPr>
              <a:t>Do I Have To?</a:t>
            </a:r>
            <a:endParaRPr lang="en-US" sz="7200" dirty="0"/>
          </a:p>
        </p:txBody>
      </p:sp>
      <p:sp>
        <p:nvSpPr>
          <p:cNvPr id="2" name="Content Placeholder 1"/>
          <p:cNvSpPr>
            <a:spLocks noGrp="1"/>
          </p:cNvSpPr>
          <p:nvPr>
            <p:ph idx="1"/>
          </p:nvPr>
        </p:nvSpPr>
        <p:spPr>
          <a:xfrm>
            <a:off x="350981" y="1782617"/>
            <a:ext cx="11767127" cy="5153892"/>
          </a:xfrm>
        </p:spPr>
        <p:txBody>
          <a:bodyPr>
            <a:normAutofit/>
          </a:bodyPr>
          <a:lstStyle/>
          <a:p>
            <a:r>
              <a:rPr lang="en-US" sz="3600" b="1" dirty="0"/>
              <a:t>Things You Do Not Have To Do – YOUR CHOICE!</a:t>
            </a:r>
          </a:p>
          <a:p>
            <a:pPr lvl="2"/>
            <a:r>
              <a:rPr lang="en-US" sz="3200" dirty="0"/>
              <a:t>You Do Not Have To Hear, Believe, &amp; Obey The Gospel.</a:t>
            </a:r>
          </a:p>
          <a:p>
            <a:pPr lvl="2"/>
            <a:r>
              <a:rPr lang="en-US" sz="3200" dirty="0"/>
              <a:t>You Do Not Have To Be A Member Of The Church.</a:t>
            </a:r>
          </a:p>
          <a:p>
            <a:pPr lvl="3"/>
            <a:r>
              <a:rPr lang="en-US" sz="3100" dirty="0">
                <a:solidFill>
                  <a:srgbClr val="002060"/>
                </a:solidFill>
              </a:rPr>
              <a:t>“So continuing daily with one accord in the temple, and breaking bread from house to house, they ate their food with gladness and simplicity of heart, praising God and having favor with all the people. And the Lord added to the church daily those who were being saved.”                          (Acts 2:46-47)</a:t>
            </a:r>
          </a:p>
          <a:p>
            <a:endParaRPr lang="en-US" dirty="0"/>
          </a:p>
        </p:txBody>
      </p:sp>
    </p:spTree>
    <p:extLst>
      <p:ext uri="{BB962C8B-B14F-4D97-AF65-F5344CB8AC3E}">
        <p14:creationId xmlns:p14="http://schemas.microsoft.com/office/powerpoint/2010/main" val="235552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178</TotalTime>
  <Words>966</Words>
  <Application>Microsoft Office PowerPoint</Application>
  <PresentationFormat>Widescreen</PresentationFormat>
  <Paragraphs>85</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Palatino Linotype</vt:lpstr>
      <vt:lpstr>Wingdings 2</vt:lpstr>
      <vt:lpstr>Presentation on brainstorming</vt:lpstr>
      <vt:lpstr>Do I Have To?</vt:lpstr>
      <vt:lpstr>Do I Have To?</vt:lpstr>
      <vt:lpstr>Do I Have To?</vt:lpstr>
      <vt:lpstr>Do I Have To?</vt:lpstr>
      <vt:lpstr>Do I Have To?</vt:lpstr>
      <vt:lpstr>Do I Have To?</vt:lpstr>
      <vt:lpstr>Do I Have To?</vt:lpstr>
      <vt:lpstr>Do I Have To?</vt:lpstr>
      <vt:lpstr>Do I Have To?</vt:lpstr>
      <vt:lpstr>Do I Have To?</vt:lpstr>
      <vt:lpstr>Do I Have To?</vt:lpstr>
      <vt:lpstr>Do I Have To?</vt:lpstr>
      <vt:lpstr>Do I Have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I Have To?</dc:title>
  <dc:creator>Paul Adams</dc:creator>
  <cp:lastModifiedBy>Paul Adams</cp:lastModifiedBy>
  <cp:revision>5</cp:revision>
  <dcterms:created xsi:type="dcterms:W3CDTF">2018-06-08T21:45:39Z</dcterms:created>
  <dcterms:modified xsi:type="dcterms:W3CDTF">2018-06-09T00:44:31Z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