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78" r:id="rId6"/>
    <p:sldId id="286" r:id="rId7"/>
    <p:sldId id="287" r:id="rId8"/>
    <p:sldId id="285" r:id="rId9"/>
    <p:sldId id="288" r:id="rId10"/>
    <p:sldId id="289" r:id="rId11"/>
    <p:sldId id="290" r:id="rId12"/>
    <p:sldId id="284"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D1011-A1BB-4F68-B22D-2D781929A939}" v="93" dt="2018-06-03T01:29:1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599" autoAdjust="0"/>
  </p:normalViewPr>
  <p:slideViewPr>
    <p:cSldViewPr>
      <p:cViewPr varScale="1">
        <p:scale>
          <a:sx n="83" d="100"/>
          <a:sy n="83" d="100"/>
        </p:scale>
        <p:origin x="739" y="7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Adams" userId="78f9f193424ede4b" providerId="LiveId" clId="{923D1011-A1BB-4F68-B22D-2D781929A939}"/>
    <pc:docChg chg="custSel addSld delSld modSld">
      <pc:chgData name="Paul Adams" userId="78f9f193424ede4b" providerId="LiveId" clId="{923D1011-A1BB-4F68-B22D-2D781929A939}" dt="2018-06-03T01:29:17.556" v="92" actId="2696"/>
      <pc:docMkLst>
        <pc:docMk/>
      </pc:docMkLst>
      <pc:sldChg chg="modAnim">
        <pc:chgData name="Paul Adams" userId="78f9f193424ede4b" providerId="LiveId" clId="{923D1011-A1BB-4F68-B22D-2D781929A939}" dt="2018-06-03T01:22:04.469" v="16"/>
        <pc:sldMkLst>
          <pc:docMk/>
          <pc:sldMk cId="1016464805" sldId="278"/>
        </pc:sldMkLst>
      </pc:sldChg>
      <pc:sldChg chg="modSp modAnim">
        <pc:chgData name="Paul Adams" userId="78f9f193424ede4b" providerId="LiveId" clId="{923D1011-A1BB-4F68-B22D-2D781929A939}" dt="2018-06-03T01:22:50.829" v="25" actId="113"/>
        <pc:sldMkLst>
          <pc:docMk/>
          <pc:sldMk cId="3767965615" sldId="284"/>
        </pc:sldMkLst>
        <pc:spChg chg="mod">
          <ac:chgData name="Paul Adams" userId="78f9f193424ede4b" providerId="LiveId" clId="{923D1011-A1BB-4F68-B22D-2D781929A939}" dt="2018-06-03T01:20:33.624" v="10" actId="20577"/>
          <ac:spMkLst>
            <pc:docMk/>
            <pc:sldMk cId="3767965615" sldId="284"/>
            <ac:spMk id="5" creationId="{FD2F715A-6765-47AD-8847-3E1FFF81D4DC}"/>
          </ac:spMkLst>
        </pc:spChg>
        <pc:spChg chg="mod">
          <ac:chgData name="Paul Adams" userId="78f9f193424ede4b" providerId="LiveId" clId="{923D1011-A1BB-4F68-B22D-2D781929A939}" dt="2018-06-03T01:22:50.829" v="25" actId="113"/>
          <ac:spMkLst>
            <pc:docMk/>
            <pc:sldMk cId="3767965615" sldId="284"/>
            <ac:spMk id="14" creationId="{00000000-0000-0000-0000-000000000000}"/>
          </ac:spMkLst>
        </pc:spChg>
      </pc:sldChg>
      <pc:sldChg chg="modSp">
        <pc:chgData name="Paul Adams" userId="78f9f193424ede4b" providerId="LiveId" clId="{923D1011-A1BB-4F68-B22D-2D781929A939}" dt="2018-06-03T01:22:21.817" v="19" actId="113"/>
        <pc:sldMkLst>
          <pc:docMk/>
          <pc:sldMk cId="2640647285" sldId="285"/>
        </pc:sldMkLst>
        <pc:spChg chg="mod">
          <ac:chgData name="Paul Adams" userId="78f9f193424ede4b" providerId="LiveId" clId="{923D1011-A1BB-4F68-B22D-2D781929A939}" dt="2018-06-03T01:22:21.817" v="19" actId="113"/>
          <ac:spMkLst>
            <pc:docMk/>
            <pc:sldMk cId="2640647285" sldId="285"/>
            <ac:spMk id="14" creationId="{00000000-0000-0000-0000-000000000000}"/>
          </ac:spMkLst>
        </pc:spChg>
      </pc:sldChg>
      <pc:sldChg chg="modSp">
        <pc:chgData name="Paul Adams" userId="78f9f193424ede4b" providerId="LiveId" clId="{923D1011-A1BB-4F68-B22D-2D781929A939}" dt="2018-06-03T01:22:10.954" v="17" actId="113"/>
        <pc:sldMkLst>
          <pc:docMk/>
          <pc:sldMk cId="3208808478" sldId="286"/>
        </pc:sldMkLst>
        <pc:spChg chg="mod">
          <ac:chgData name="Paul Adams" userId="78f9f193424ede4b" providerId="LiveId" clId="{923D1011-A1BB-4F68-B22D-2D781929A939}" dt="2018-06-03T01:22:10.954" v="17" actId="113"/>
          <ac:spMkLst>
            <pc:docMk/>
            <pc:sldMk cId="3208808478" sldId="286"/>
            <ac:spMk id="14" creationId="{00000000-0000-0000-0000-000000000000}"/>
          </ac:spMkLst>
        </pc:spChg>
      </pc:sldChg>
      <pc:sldChg chg="modSp">
        <pc:chgData name="Paul Adams" userId="78f9f193424ede4b" providerId="LiveId" clId="{923D1011-A1BB-4F68-B22D-2D781929A939}" dt="2018-06-03T01:22:15.180" v="18" actId="113"/>
        <pc:sldMkLst>
          <pc:docMk/>
          <pc:sldMk cId="1064632401" sldId="287"/>
        </pc:sldMkLst>
        <pc:spChg chg="mod">
          <ac:chgData name="Paul Adams" userId="78f9f193424ede4b" providerId="LiveId" clId="{923D1011-A1BB-4F68-B22D-2D781929A939}" dt="2018-06-03T01:22:15.180" v="18" actId="113"/>
          <ac:spMkLst>
            <pc:docMk/>
            <pc:sldMk cId="1064632401" sldId="287"/>
            <ac:spMk id="14" creationId="{00000000-0000-0000-0000-000000000000}"/>
          </ac:spMkLst>
        </pc:spChg>
      </pc:sldChg>
      <pc:sldChg chg="modSp">
        <pc:chgData name="Paul Adams" userId="78f9f193424ede4b" providerId="LiveId" clId="{923D1011-A1BB-4F68-B22D-2D781929A939}" dt="2018-06-03T01:22:27.498" v="20" actId="113"/>
        <pc:sldMkLst>
          <pc:docMk/>
          <pc:sldMk cId="2194058058" sldId="288"/>
        </pc:sldMkLst>
        <pc:spChg chg="mod">
          <ac:chgData name="Paul Adams" userId="78f9f193424ede4b" providerId="LiveId" clId="{923D1011-A1BB-4F68-B22D-2D781929A939}" dt="2018-06-03T01:22:27.498" v="20" actId="113"/>
          <ac:spMkLst>
            <pc:docMk/>
            <pc:sldMk cId="2194058058" sldId="288"/>
            <ac:spMk id="14" creationId="{00000000-0000-0000-0000-000000000000}"/>
          </ac:spMkLst>
        </pc:spChg>
      </pc:sldChg>
      <pc:sldChg chg="modSp">
        <pc:chgData name="Paul Adams" userId="78f9f193424ede4b" providerId="LiveId" clId="{923D1011-A1BB-4F68-B22D-2D781929A939}" dt="2018-06-03T01:22:32.841" v="21" actId="113"/>
        <pc:sldMkLst>
          <pc:docMk/>
          <pc:sldMk cId="3983256657" sldId="289"/>
        </pc:sldMkLst>
        <pc:spChg chg="mod">
          <ac:chgData name="Paul Adams" userId="78f9f193424ede4b" providerId="LiveId" clId="{923D1011-A1BB-4F68-B22D-2D781929A939}" dt="2018-06-03T01:22:32.841" v="21" actId="113"/>
          <ac:spMkLst>
            <pc:docMk/>
            <pc:sldMk cId="3983256657" sldId="289"/>
            <ac:spMk id="14" creationId="{00000000-0000-0000-0000-000000000000}"/>
          </ac:spMkLst>
        </pc:spChg>
      </pc:sldChg>
      <pc:sldChg chg="modSp">
        <pc:chgData name="Paul Adams" userId="78f9f193424ede4b" providerId="LiveId" clId="{923D1011-A1BB-4F68-B22D-2D781929A939}" dt="2018-06-03T01:22:37.164" v="22" actId="113"/>
        <pc:sldMkLst>
          <pc:docMk/>
          <pc:sldMk cId="2307444226" sldId="290"/>
        </pc:sldMkLst>
        <pc:spChg chg="mod">
          <ac:chgData name="Paul Adams" userId="78f9f193424ede4b" providerId="LiveId" clId="{923D1011-A1BB-4F68-B22D-2D781929A939}" dt="2018-06-03T01:22:37.164" v="22" actId="113"/>
          <ac:spMkLst>
            <pc:docMk/>
            <pc:sldMk cId="2307444226" sldId="290"/>
            <ac:spMk id="14" creationId="{00000000-0000-0000-0000-000000000000}"/>
          </ac:spMkLst>
        </pc:spChg>
      </pc:sldChg>
      <pc:sldChg chg="modSp add del modAnim">
        <pc:chgData name="Paul Adams" userId="78f9f193424ede4b" providerId="LiveId" clId="{923D1011-A1BB-4F68-B22D-2D781929A939}" dt="2018-06-03T01:29:17.556" v="92" actId="2696"/>
        <pc:sldMkLst>
          <pc:docMk/>
          <pc:sldMk cId="483789401" sldId="291"/>
        </pc:sldMkLst>
        <pc:spChg chg="mod">
          <ac:chgData name="Paul Adams" userId="78f9f193424ede4b" providerId="LiveId" clId="{923D1011-A1BB-4F68-B22D-2D781929A939}" dt="2018-06-03T01:28:01.837" v="78" actId="14100"/>
          <ac:spMkLst>
            <pc:docMk/>
            <pc:sldMk cId="483789401" sldId="291"/>
            <ac:spMk id="13" creationId="{00000000-0000-0000-0000-000000000000}"/>
          </ac:spMkLst>
        </pc:spChg>
        <pc:spChg chg="mod">
          <ac:chgData name="Paul Adams" userId="78f9f193424ede4b" providerId="LiveId" clId="{923D1011-A1BB-4F68-B22D-2D781929A939}" dt="2018-06-03T01:29:00.397" v="91" actId="1076"/>
          <ac:spMkLst>
            <pc:docMk/>
            <pc:sldMk cId="483789401" sldId="291"/>
            <ac:spMk id="14" creationId="{00000000-0000-0000-0000-000000000000}"/>
          </ac:spMkLst>
        </pc:spChg>
      </pc:sldChg>
      <pc:sldChg chg="del">
        <pc:chgData name="Paul Adams" userId="78f9f193424ede4b" providerId="LiveId" clId="{923D1011-A1BB-4F68-B22D-2D781929A939}" dt="2018-06-03T01:13:21.235" v="0" actId="2696"/>
        <pc:sldMkLst>
          <pc:docMk/>
          <pc:sldMk cId="3365158942" sldId="291"/>
        </pc:sldMkLst>
      </pc:sldChg>
      <pc:sldChg chg="del">
        <pc:chgData name="Paul Adams" userId="78f9f193424ede4b" providerId="LiveId" clId="{923D1011-A1BB-4F68-B22D-2D781929A939}" dt="2018-06-03T01:13:22.173" v="1" actId="2696"/>
        <pc:sldMkLst>
          <pc:docMk/>
          <pc:sldMk cId="1509951514"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6/2/2018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6/2/2018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6/2/2018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6/2/2018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6/2/2018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6/2/2018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6/2/2018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6/2/2018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6/2/2018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6/2/2018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6/2/2018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6/2/2018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6/2/2018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6/2/2018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793" y="1905003"/>
            <a:ext cx="5860619" cy="1523997"/>
          </a:xfrm>
        </p:spPr>
        <p:txBody>
          <a:bodyPr>
            <a:normAutofit/>
          </a:bodyPr>
          <a:lstStyle/>
          <a:p>
            <a:r>
              <a:rPr lang="en-US" sz="8000" dirty="0"/>
              <a:t>If They Fall</a:t>
            </a:r>
          </a:p>
        </p:txBody>
      </p:sp>
      <p:sp>
        <p:nvSpPr>
          <p:cNvPr id="3" name="Subtitle 2"/>
          <p:cNvSpPr>
            <a:spLocks noGrp="1"/>
          </p:cNvSpPr>
          <p:nvPr>
            <p:ph type="subTitle" idx="1"/>
          </p:nvPr>
        </p:nvSpPr>
        <p:spPr>
          <a:xfrm>
            <a:off x="1382103" y="3657123"/>
            <a:ext cx="5855309" cy="991077"/>
          </a:xfrm>
        </p:spPr>
        <p:txBody>
          <a:bodyPr>
            <a:normAutofit/>
          </a:bodyPr>
          <a:lstStyle/>
          <a:p>
            <a:r>
              <a:rPr lang="en-US" sz="4400" cap="none" dirty="0">
                <a:latin typeface="+mj-lt"/>
              </a:rPr>
              <a:t>Hebrews 6:4-12</a:t>
            </a:r>
          </a:p>
        </p:txBody>
      </p:sp>
      <p:pic>
        <p:nvPicPr>
          <p:cNvPr id="4" name="Picture 3">
            <a:extLst>
              <a:ext uri="{FF2B5EF4-FFF2-40B4-BE49-F238E27FC236}">
                <a16:creationId xmlns:a16="http://schemas.microsoft.com/office/drawing/2014/main" id="{7A8EFEA3-3EB4-48FE-ABB7-4AE4B63FAEFD}"/>
              </a:ext>
            </a:extLst>
          </p:cNvPr>
          <p:cNvPicPr>
            <a:picLocks noChangeAspect="1"/>
          </p:cNvPicPr>
          <p:nvPr/>
        </p:nvPicPr>
        <p:blipFill>
          <a:blip r:embed="rId2"/>
          <a:stretch>
            <a:fillRect/>
          </a:stretch>
        </p:blipFill>
        <p:spPr>
          <a:xfrm>
            <a:off x="7377722" y="1752600"/>
            <a:ext cx="3429000" cy="2996214"/>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11430000" cy="4800600"/>
          </a:xfrm>
        </p:spPr>
        <p:txBody>
          <a:bodyPr>
            <a:normAutofit/>
          </a:bodyPr>
          <a:lstStyle/>
          <a:p>
            <a:pPr marL="0" indent="0" algn="ctr">
              <a:buNone/>
            </a:pPr>
            <a:r>
              <a:rPr lang="en-US" sz="4400" b="1" dirty="0"/>
              <a:t>Who are we talking about?</a:t>
            </a:r>
          </a:p>
          <a:p>
            <a:pPr marL="0" indent="0" algn="ctr">
              <a:buNone/>
            </a:pPr>
            <a:endParaRPr lang="en-US" sz="1200" dirty="0"/>
          </a:p>
          <a:p>
            <a:pPr marL="0" indent="0" algn="ctr">
              <a:buNone/>
            </a:pPr>
            <a:r>
              <a:rPr lang="en-US" sz="3200" dirty="0"/>
              <a:t>“For it is impossible for those who were </a:t>
            </a:r>
            <a:r>
              <a:rPr lang="en-US" sz="3200" b="1" dirty="0"/>
              <a:t>once enlightened</a:t>
            </a:r>
            <a:r>
              <a:rPr lang="en-US" sz="3200" dirty="0"/>
              <a:t>, and have </a:t>
            </a:r>
            <a:r>
              <a:rPr lang="en-US" sz="3200" b="1" dirty="0"/>
              <a:t>tasted the heavenly gift</a:t>
            </a:r>
            <a:r>
              <a:rPr lang="en-US" sz="3200" dirty="0"/>
              <a:t>, and have become </a:t>
            </a:r>
            <a:r>
              <a:rPr lang="en-US" sz="3200" b="1" dirty="0"/>
              <a:t>partakers of the Holy Spirit</a:t>
            </a:r>
            <a:r>
              <a:rPr lang="en-US" sz="3200" dirty="0"/>
              <a:t>, and have </a:t>
            </a:r>
            <a:r>
              <a:rPr lang="en-US" sz="3200" b="1" dirty="0"/>
              <a:t>tasted the good word of God </a:t>
            </a:r>
            <a:r>
              <a:rPr lang="en-US" sz="3200" dirty="0"/>
              <a:t>and the </a:t>
            </a:r>
            <a:r>
              <a:rPr lang="en-US" sz="3200" b="1" dirty="0"/>
              <a:t>powers of the age to come </a:t>
            </a:r>
            <a:r>
              <a:rPr lang="en-US" sz="3200" dirty="0"/>
              <a:t>…”  (Hebrews 6:4-5)</a:t>
            </a:r>
          </a:p>
          <a:p>
            <a:pPr marL="0" indent="0" algn="ctr">
              <a:buNone/>
            </a:pPr>
            <a:endParaRPr lang="en-US" sz="1200" dirty="0"/>
          </a:p>
          <a:p>
            <a:pPr marL="0" indent="0" algn="ctr">
              <a:buNone/>
            </a:pPr>
            <a:r>
              <a:rPr lang="en-US" sz="4400" b="1" dirty="0"/>
              <a:t>What happens?</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5943600" cy="4800600"/>
          </a:xfrm>
        </p:spPr>
        <p:txBody>
          <a:bodyPr>
            <a:normAutofit/>
          </a:bodyPr>
          <a:lstStyle/>
          <a:p>
            <a:r>
              <a:rPr lang="en-US" sz="3200" b="1" dirty="0"/>
              <a:t>What Happens?</a:t>
            </a:r>
          </a:p>
          <a:p>
            <a:pPr lvl="2"/>
            <a:r>
              <a:rPr lang="en-US" sz="3000" dirty="0"/>
              <a:t>Jesus is crucified … again!</a:t>
            </a:r>
          </a:p>
          <a:p>
            <a:pPr lvl="2"/>
            <a:r>
              <a:rPr lang="en-US" sz="3000" dirty="0"/>
              <a:t>Jesus is put to an open shame!</a:t>
            </a:r>
          </a:p>
        </p:txBody>
      </p:sp>
      <p:sp>
        <p:nvSpPr>
          <p:cNvPr id="4" name="TextBox 3">
            <a:extLst>
              <a:ext uri="{FF2B5EF4-FFF2-40B4-BE49-F238E27FC236}">
                <a16:creationId xmlns:a16="http://schemas.microsoft.com/office/drawing/2014/main" id="{8B6B01B0-BA3F-414E-8519-3FB56C5057AE}"/>
              </a:ext>
            </a:extLst>
          </p:cNvPr>
          <p:cNvSpPr txBox="1"/>
          <p:nvPr/>
        </p:nvSpPr>
        <p:spPr>
          <a:xfrm>
            <a:off x="6780212" y="1752600"/>
            <a:ext cx="4953000" cy="4673600"/>
          </a:xfrm>
          <a:prstGeom prst="rect">
            <a:avLst/>
          </a:prstGeom>
          <a:solidFill>
            <a:schemeClr val="tx1">
              <a:lumMod val="50000"/>
            </a:schemeClr>
          </a:solidFill>
        </p:spPr>
        <p:txBody>
          <a:bodyPr wrap="square" rtlCol="0">
            <a:noAutofit/>
          </a:bodyPr>
          <a:lstStyle/>
          <a:p>
            <a:pPr algn="ctr"/>
            <a:endParaRPr lang="en-US" sz="3200" dirty="0">
              <a:solidFill>
                <a:schemeClr val="tx1">
                  <a:lumMod val="20000"/>
                  <a:lumOff val="80000"/>
                </a:schemeClr>
              </a:solidFill>
            </a:endParaRPr>
          </a:p>
          <a:p>
            <a:pPr algn="ctr"/>
            <a:r>
              <a:rPr lang="en-US" sz="3200" dirty="0">
                <a:solidFill>
                  <a:schemeClr val="tx1">
                    <a:lumMod val="20000"/>
                    <a:lumOff val="80000"/>
                  </a:schemeClr>
                </a:solidFill>
              </a:rPr>
              <a:t>“… if they fall away, to renew them again to repentance, since they crucify again for themselves the Son of God, and put Him to an open shame.”  (Hebrews 6:6)</a:t>
            </a:r>
          </a:p>
        </p:txBody>
      </p:sp>
    </p:spTree>
    <p:extLst>
      <p:ext uri="{BB962C8B-B14F-4D97-AF65-F5344CB8AC3E}">
        <p14:creationId xmlns:p14="http://schemas.microsoft.com/office/powerpoint/2010/main" val="320880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5943600" cy="4800600"/>
          </a:xfrm>
        </p:spPr>
        <p:txBody>
          <a:bodyPr>
            <a:normAutofit/>
          </a:bodyPr>
          <a:lstStyle/>
          <a:p>
            <a:r>
              <a:rPr lang="en-US" sz="3200" b="1" dirty="0"/>
              <a:t>What Happens?</a:t>
            </a:r>
          </a:p>
          <a:p>
            <a:pPr lvl="2"/>
            <a:r>
              <a:rPr lang="en-US" sz="3000" dirty="0"/>
              <a:t>Jesus is crucified … again!</a:t>
            </a:r>
          </a:p>
          <a:p>
            <a:pPr lvl="2"/>
            <a:r>
              <a:rPr lang="en-US" sz="3000" dirty="0"/>
              <a:t>Jesus is put to an open shame!</a:t>
            </a:r>
          </a:p>
          <a:p>
            <a:pPr lvl="2"/>
            <a:r>
              <a:rPr lang="en-US" sz="3000" dirty="0"/>
              <a:t>They are rejected!</a:t>
            </a:r>
          </a:p>
        </p:txBody>
      </p:sp>
      <p:sp>
        <p:nvSpPr>
          <p:cNvPr id="4" name="TextBox 3">
            <a:extLst>
              <a:ext uri="{FF2B5EF4-FFF2-40B4-BE49-F238E27FC236}">
                <a16:creationId xmlns:a16="http://schemas.microsoft.com/office/drawing/2014/main" id="{08C84C35-D2BA-435F-A52F-9E7961A9DE66}"/>
              </a:ext>
            </a:extLst>
          </p:cNvPr>
          <p:cNvSpPr txBox="1"/>
          <p:nvPr/>
        </p:nvSpPr>
        <p:spPr>
          <a:xfrm>
            <a:off x="6780212" y="1752600"/>
            <a:ext cx="4953000" cy="4673600"/>
          </a:xfrm>
          <a:prstGeom prst="rect">
            <a:avLst/>
          </a:prstGeom>
          <a:solidFill>
            <a:schemeClr val="tx1">
              <a:lumMod val="50000"/>
            </a:schemeClr>
          </a:solidFill>
        </p:spPr>
        <p:txBody>
          <a:bodyPr wrap="square" rtlCol="0">
            <a:noAutofit/>
          </a:bodyPr>
          <a:lstStyle/>
          <a:p>
            <a:pPr algn="ctr"/>
            <a:r>
              <a:rPr lang="en-US" sz="3000" dirty="0">
                <a:solidFill>
                  <a:schemeClr val="tx1">
                    <a:lumMod val="20000"/>
                    <a:lumOff val="80000"/>
                  </a:schemeClr>
                </a:solidFill>
              </a:rPr>
              <a:t>“For the earth which drinks in the rain that often comes upon it, and bears herbs useful for those by whom it is cultivated, receives blessing from God; but if it bears thorns and briers, it is rejected and near to being cursed, whose end is to be burned.”  (Hebrews 6:7-8)</a:t>
            </a:r>
          </a:p>
        </p:txBody>
      </p:sp>
    </p:spTree>
    <p:extLst>
      <p:ext uri="{BB962C8B-B14F-4D97-AF65-F5344CB8AC3E}">
        <p14:creationId xmlns:p14="http://schemas.microsoft.com/office/powerpoint/2010/main" val="106463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6019800" cy="4800600"/>
          </a:xfrm>
        </p:spPr>
        <p:txBody>
          <a:bodyPr>
            <a:normAutofit/>
          </a:bodyPr>
          <a:lstStyle/>
          <a:p>
            <a:r>
              <a:rPr lang="en-US" sz="3200" b="1" dirty="0"/>
              <a:t>How Can This Be Avoided?</a:t>
            </a:r>
          </a:p>
          <a:p>
            <a:pPr lvl="2"/>
            <a:r>
              <a:rPr lang="en-US" sz="3000" dirty="0"/>
              <a:t>Hear The Warning!</a:t>
            </a:r>
          </a:p>
        </p:txBody>
      </p:sp>
      <p:sp>
        <p:nvSpPr>
          <p:cNvPr id="4" name="TextBox 3">
            <a:extLst>
              <a:ext uri="{FF2B5EF4-FFF2-40B4-BE49-F238E27FC236}">
                <a16:creationId xmlns:a16="http://schemas.microsoft.com/office/drawing/2014/main" id="{B87214DE-8C9C-4788-AC43-D815C9508BBB}"/>
              </a:ext>
            </a:extLst>
          </p:cNvPr>
          <p:cNvSpPr txBox="1"/>
          <p:nvPr/>
        </p:nvSpPr>
        <p:spPr>
          <a:xfrm>
            <a:off x="6780212" y="1752600"/>
            <a:ext cx="4953000" cy="4673600"/>
          </a:xfrm>
          <a:prstGeom prst="rect">
            <a:avLst/>
          </a:prstGeom>
          <a:solidFill>
            <a:schemeClr val="tx1">
              <a:lumMod val="50000"/>
            </a:schemeClr>
          </a:solidFill>
        </p:spPr>
        <p:txBody>
          <a:bodyPr wrap="square" rtlCol="0">
            <a:noAutofit/>
          </a:bodyPr>
          <a:lstStyle/>
          <a:p>
            <a:endParaRPr lang="en-US" sz="3200" dirty="0">
              <a:solidFill>
                <a:schemeClr val="tx1">
                  <a:lumMod val="20000"/>
                  <a:lumOff val="80000"/>
                </a:schemeClr>
              </a:solidFill>
            </a:endParaRPr>
          </a:p>
          <a:p>
            <a:pPr algn="ctr"/>
            <a:endParaRPr lang="en-US" sz="3200" dirty="0">
              <a:solidFill>
                <a:schemeClr val="tx1">
                  <a:lumMod val="20000"/>
                  <a:lumOff val="80000"/>
                </a:schemeClr>
              </a:solidFill>
            </a:endParaRPr>
          </a:p>
          <a:p>
            <a:pPr algn="ctr"/>
            <a:r>
              <a:rPr lang="en-US" sz="3200" dirty="0">
                <a:solidFill>
                  <a:schemeClr val="tx1">
                    <a:lumMod val="20000"/>
                    <a:lumOff val="80000"/>
                  </a:schemeClr>
                </a:solidFill>
              </a:rPr>
              <a:t>“But, beloved, we are confident of better things concerning you, yes, things that accompany salvation, though we speak in this manner.” (Hebrews 6:9)</a:t>
            </a:r>
          </a:p>
        </p:txBody>
      </p:sp>
    </p:spTree>
    <p:extLst>
      <p:ext uri="{BB962C8B-B14F-4D97-AF65-F5344CB8AC3E}">
        <p14:creationId xmlns:p14="http://schemas.microsoft.com/office/powerpoint/2010/main" val="26406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6019800" cy="4800600"/>
          </a:xfrm>
        </p:spPr>
        <p:txBody>
          <a:bodyPr>
            <a:normAutofit/>
          </a:bodyPr>
          <a:lstStyle/>
          <a:p>
            <a:r>
              <a:rPr lang="en-US" sz="3200" b="1" dirty="0"/>
              <a:t>How Can This Be Avoided?</a:t>
            </a:r>
          </a:p>
          <a:p>
            <a:pPr lvl="2"/>
            <a:r>
              <a:rPr lang="en-US" sz="3000" dirty="0"/>
              <a:t>Hear The Warning!</a:t>
            </a:r>
          </a:p>
          <a:p>
            <a:pPr lvl="2"/>
            <a:r>
              <a:rPr lang="en-US" sz="3000" dirty="0"/>
              <a:t>Remember God Remembers!</a:t>
            </a:r>
          </a:p>
          <a:p>
            <a:pPr lvl="2"/>
            <a:r>
              <a:rPr lang="en-US" sz="3000" dirty="0"/>
              <a:t>Keep Working!</a:t>
            </a:r>
          </a:p>
          <a:p>
            <a:pPr lvl="2"/>
            <a:endParaRPr lang="en-US" sz="3000" dirty="0"/>
          </a:p>
        </p:txBody>
      </p:sp>
      <p:sp>
        <p:nvSpPr>
          <p:cNvPr id="4" name="TextBox 3">
            <a:extLst>
              <a:ext uri="{FF2B5EF4-FFF2-40B4-BE49-F238E27FC236}">
                <a16:creationId xmlns:a16="http://schemas.microsoft.com/office/drawing/2014/main" id="{B87214DE-8C9C-4788-AC43-D815C9508BBB}"/>
              </a:ext>
            </a:extLst>
          </p:cNvPr>
          <p:cNvSpPr txBox="1"/>
          <p:nvPr/>
        </p:nvSpPr>
        <p:spPr>
          <a:xfrm>
            <a:off x="6780212" y="1752600"/>
            <a:ext cx="4953000" cy="4673600"/>
          </a:xfrm>
          <a:prstGeom prst="rect">
            <a:avLst/>
          </a:prstGeom>
          <a:solidFill>
            <a:schemeClr val="tx1">
              <a:lumMod val="50000"/>
            </a:schemeClr>
          </a:solidFill>
        </p:spPr>
        <p:txBody>
          <a:bodyPr wrap="square" rtlCol="0">
            <a:noAutofit/>
          </a:bodyPr>
          <a:lstStyle/>
          <a:p>
            <a:pPr algn="ctr"/>
            <a:endParaRPr lang="en-US" sz="3200" dirty="0">
              <a:solidFill>
                <a:schemeClr val="tx1">
                  <a:lumMod val="20000"/>
                  <a:lumOff val="80000"/>
                </a:schemeClr>
              </a:solidFill>
            </a:endParaRPr>
          </a:p>
          <a:p>
            <a:pPr algn="ctr"/>
            <a:r>
              <a:rPr lang="en-US" sz="3200" dirty="0">
                <a:solidFill>
                  <a:schemeClr val="tx1">
                    <a:lumMod val="20000"/>
                    <a:lumOff val="80000"/>
                  </a:schemeClr>
                </a:solidFill>
              </a:rPr>
              <a:t>“For God is not unjust to forget your work and labor of love which you have shown toward His name, in that you have ministered to the saints, and do minister.”  (Hebrews 6:10)</a:t>
            </a:r>
          </a:p>
        </p:txBody>
      </p:sp>
    </p:spTree>
    <p:extLst>
      <p:ext uri="{BB962C8B-B14F-4D97-AF65-F5344CB8AC3E}">
        <p14:creationId xmlns:p14="http://schemas.microsoft.com/office/powerpoint/2010/main" val="219405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6019800" cy="4800600"/>
          </a:xfrm>
        </p:spPr>
        <p:txBody>
          <a:bodyPr>
            <a:normAutofit/>
          </a:bodyPr>
          <a:lstStyle/>
          <a:p>
            <a:r>
              <a:rPr lang="en-US" sz="3200" b="1" dirty="0"/>
              <a:t>How Can This Be Avoided?</a:t>
            </a:r>
          </a:p>
          <a:p>
            <a:pPr lvl="2"/>
            <a:r>
              <a:rPr lang="en-US" sz="3000" dirty="0"/>
              <a:t>Hear The Warning!</a:t>
            </a:r>
          </a:p>
          <a:p>
            <a:pPr lvl="2"/>
            <a:r>
              <a:rPr lang="en-US" sz="3000" dirty="0"/>
              <a:t>Remember God Remembers!</a:t>
            </a:r>
          </a:p>
          <a:p>
            <a:pPr lvl="2"/>
            <a:r>
              <a:rPr lang="en-US" sz="3000" dirty="0"/>
              <a:t>Keep Working!</a:t>
            </a:r>
          </a:p>
          <a:p>
            <a:pPr lvl="2"/>
            <a:r>
              <a:rPr lang="en-US" sz="3000" dirty="0"/>
              <a:t>Hold On To Hope To The End!</a:t>
            </a:r>
          </a:p>
        </p:txBody>
      </p:sp>
      <p:sp>
        <p:nvSpPr>
          <p:cNvPr id="4" name="TextBox 3">
            <a:extLst>
              <a:ext uri="{FF2B5EF4-FFF2-40B4-BE49-F238E27FC236}">
                <a16:creationId xmlns:a16="http://schemas.microsoft.com/office/drawing/2014/main" id="{B87214DE-8C9C-4788-AC43-D815C9508BBB}"/>
              </a:ext>
            </a:extLst>
          </p:cNvPr>
          <p:cNvSpPr txBox="1"/>
          <p:nvPr/>
        </p:nvSpPr>
        <p:spPr>
          <a:xfrm>
            <a:off x="6780212" y="1752600"/>
            <a:ext cx="4953000" cy="4673600"/>
          </a:xfrm>
          <a:prstGeom prst="rect">
            <a:avLst/>
          </a:prstGeom>
          <a:solidFill>
            <a:schemeClr val="tx1">
              <a:lumMod val="50000"/>
            </a:schemeClr>
          </a:solidFill>
        </p:spPr>
        <p:txBody>
          <a:bodyPr wrap="square" rtlCol="0">
            <a:noAutofit/>
          </a:bodyPr>
          <a:lstStyle/>
          <a:p>
            <a:pPr algn="ctr"/>
            <a:endParaRPr lang="en-US" sz="3200" dirty="0">
              <a:solidFill>
                <a:schemeClr val="tx1">
                  <a:lumMod val="20000"/>
                  <a:lumOff val="80000"/>
                </a:schemeClr>
              </a:solidFill>
            </a:endParaRPr>
          </a:p>
          <a:p>
            <a:pPr algn="ctr"/>
            <a:endParaRPr lang="en-US" sz="3200" dirty="0">
              <a:solidFill>
                <a:schemeClr val="tx1">
                  <a:lumMod val="20000"/>
                  <a:lumOff val="80000"/>
                </a:schemeClr>
              </a:solidFill>
            </a:endParaRPr>
          </a:p>
          <a:p>
            <a:pPr algn="ctr"/>
            <a:r>
              <a:rPr lang="en-US" sz="3200" dirty="0">
                <a:solidFill>
                  <a:schemeClr val="tx1">
                    <a:lumMod val="20000"/>
                    <a:lumOff val="80000"/>
                  </a:schemeClr>
                </a:solidFill>
              </a:rPr>
              <a:t>“And we desire that each one of you show the same diligence to the full assurance of hope until the end …”  (Hebrews 6:11)</a:t>
            </a:r>
          </a:p>
        </p:txBody>
      </p:sp>
    </p:spTree>
    <p:extLst>
      <p:ext uri="{BB962C8B-B14F-4D97-AF65-F5344CB8AC3E}">
        <p14:creationId xmlns:p14="http://schemas.microsoft.com/office/powerpoint/2010/main" val="39832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500"/>
                                        <p:tgtEl>
                                          <p:spTgt spid="1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6019800" cy="4800600"/>
          </a:xfrm>
        </p:spPr>
        <p:txBody>
          <a:bodyPr>
            <a:normAutofit/>
          </a:bodyPr>
          <a:lstStyle/>
          <a:p>
            <a:r>
              <a:rPr lang="en-US" sz="3200" b="1" dirty="0"/>
              <a:t>How Can This Be Avoided?</a:t>
            </a:r>
          </a:p>
          <a:p>
            <a:pPr lvl="2"/>
            <a:r>
              <a:rPr lang="en-US" sz="3000" dirty="0"/>
              <a:t>Hear The Warning!</a:t>
            </a:r>
          </a:p>
          <a:p>
            <a:pPr lvl="2"/>
            <a:r>
              <a:rPr lang="en-US" sz="3000" dirty="0"/>
              <a:t>Remember God Remembers!</a:t>
            </a:r>
          </a:p>
          <a:p>
            <a:pPr lvl="2"/>
            <a:r>
              <a:rPr lang="en-US" sz="3000" dirty="0"/>
              <a:t>Keep Working!</a:t>
            </a:r>
          </a:p>
          <a:p>
            <a:pPr lvl="2"/>
            <a:r>
              <a:rPr lang="en-US" sz="3000" dirty="0"/>
              <a:t>Hold On To Hope To The End!</a:t>
            </a:r>
          </a:p>
          <a:p>
            <a:pPr lvl="2"/>
            <a:r>
              <a:rPr lang="en-US" sz="3000" dirty="0"/>
              <a:t>Keep Your Intensity!</a:t>
            </a:r>
          </a:p>
          <a:p>
            <a:pPr lvl="2"/>
            <a:r>
              <a:rPr lang="en-US" sz="3000" dirty="0"/>
              <a:t>Find Good Examples!</a:t>
            </a:r>
          </a:p>
        </p:txBody>
      </p:sp>
      <p:sp>
        <p:nvSpPr>
          <p:cNvPr id="4" name="TextBox 3">
            <a:extLst>
              <a:ext uri="{FF2B5EF4-FFF2-40B4-BE49-F238E27FC236}">
                <a16:creationId xmlns:a16="http://schemas.microsoft.com/office/drawing/2014/main" id="{B87214DE-8C9C-4788-AC43-D815C9508BBB}"/>
              </a:ext>
            </a:extLst>
          </p:cNvPr>
          <p:cNvSpPr txBox="1"/>
          <p:nvPr/>
        </p:nvSpPr>
        <p:spPr>
          <a:xfrm>
            <a:off x="6780212" y="1752600"/>
            <a:ext cx="4953000" cy="4673600"/>
          </a:xfrm>
          <a:prstGeom prst="rect">
            <a:avLst/>
          </a:prstGeom>
          <a:solidFill>
            <a:schemeClr val="tx1">
              <a:lumMod val="50000"/>
            </a:schemeClr>
          </a:solidFill>
        </p:spPr>
        <p:txBody>
          <a:bodyPr wrap="square" rtlCol="0">
            <a:noAutofit/>
          </a:bodyPr>
          <a:lstStyle/>
          <a:p>
            <a:endParaRPr lang="en-US" sz="3200" dirty="0">
              <a:solidFill>
                <a:schemeClr val="tx1">
                  <a:lumMod val="20000"/>
                  <a:lumOff val="80000"/>
                </a:schemeClr>
              </a:solidFill>
            </a:endParaRPr>
          </a:p>
          <a:p>
            <a:pPr algn="ctr"/>
            <a:endParaRPr lang="en-US" sz="3200" dirty="0">
              <a:solidFill>
                <a:schemeClr val="tx1">
                  <a:lumMod val="20000"/>
                  <a:lumOff val="80000"/>
                </a:schemeClr>
              </a:solidFill>
            </a:endParaRPr>
          </a:p>
          <a:p>
            <a:pPr algn="ctr"/>
            <a:r>
              <a:rPr lang="en-US" sz="3200" dirty="0">
                <a:solidFill>
                  <a:schemeClr val="tx1">
                    <a:lumMod val="20000"/>
                    <a:lumOff val="80000"/>
                  </a:schemeClr>
                </a:solidFill>
              </a:rPr>
              <a:t>“… that you do not become sluggish, but imitate those who through faith and patience inherit the promises.”  (Hebrews 6:12)</a:t>
            </a:r>
          </a:p>
        </p:txBody>
      </p:sp>
    </p:spTree>
    <p:extLst>
      <p:ext uri="{BB962C8B-B14F-4D97-AF65-F5344CB8AC3E}">
        <p14:creationId xmlns:p14="http://schemas.microsoft.com/office/powerpoint/2010/main" val="230744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Effect transition="in" filter="fade">
                                      <p:cBhvr>
                                        <p:cTn id="7" dur="500"/>
                                        <p:tgtEl>
                                          <p:spTgt spid="1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fade">
                                      <p:cBhvr>
                                        <p:cTn id="1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7200" dirty="0"/>
              <a:t>If They Fall Away</a:t>
            </a:r>
          </a:p>
        </p:txBody>
      </p:sp>
      <p:sp>
        <p:nvSpPr>
          <p:cNvPr id="14" name="Content Placeholder 13"/>
          <p:cNvSpPr>
            <a:spLocks noGrp="1"/>
          </p:cNvSpPr>
          <p:nvPr>
            <p:ph idx="1"/>
          </p:nvPr>
        </p:nvSpPr>
        <p:spPr>
          <a:xfrm>
            <a:off x="379412" y="1752600"/>
            <a:ext cx="11430000" cy="4800600"/>
          </a:xfrm>
        </p:spPr>
        <p:txBody>
          <a:bodyPr>
            <a:normAutofit/>
          </a:bodyPr>
          <a:lstStyle/>
          <a:p>
            <a:r>
              <a:rPr lang="en-US" sz="3200" b="1" dirty="0"/>
              <a:t>What Happens?</a:t>
            </a:r>
          </a:p>
          <a:p>
            <a:r>
              <a:rPr lang="en-US" sz="3200" b="1" dirty="0"/>
              <a:t>How Can This Be Avoided?</a:t>
            </a:r>
          </a:p>
          <a:p>
            <a:r>
              <a:rPr lang="en-US" sz="3200" b="1" dirty="0"/>
              <a:t>What If I Fall Away?</a:t>
            </a:r>
          </a:p>
        </p:txBody>
      </p:sp>
      <p:pic>
        <p:nvPicPr>
          <p:cNvPr id="2" name="Picture 1">
            <a:extLst>
              <a:ext uri="{FF2B5EF4-FFF2-40B4-BE49-F238E27FC236}">
                <a16:creationId xmlns:a16="http://schemas.microsoft.com/office/drawing/2014/main" id="{D58FD727-7185-4F92-BC64-416C22177864}"/>
              </a:ext>
            </a:extLst>
          </p:cNvPr>
          <p:cNvPicPr>
            <a:picLocks noChangeAspect="1"/>
          </p:cNvPicPr>
          <p:nvPr/>
        </p:nvPicPr>
        <p:blipFill>
          <a:blip r:embed="rId2"/>
          <a:stretch>
            <a:fillRect/>
          </a:stretch>
        </p:blipFill>
        <p:spPr>
          <a:xfrm>
            <a:off x="836612" y="3657600"/>
            <a:ext cx="3200400" cy="2791112"/>
          </a:xfrm>
          <a:prstGeom prst="rect">
            <a:avLst/>
          </a:prstGeom>
        </p:spPr>
      </p:pic>
      <p:sp>
        <p:nvSpPr>
          <p:cNvPr id="5" name="TextBox 4">
            <a:extLst>
              <a:ext uri="{FF2B5EF4-FFF2-40B4-BE49-F238E27FC236}">
                <a16:creationId xmlns:a16="http://schemas.microsoft.com/office/drawing/2014/main" id="{FD2F715A-6765-47AD-8847-3E1FFF81D4DC}"/>
              </a:ext>
            </a:extLst>
          </p:cNvPr>
          <p:cNvSpPr txBox="1"/>
          <p:nvPr/>
        </p:nvSpPr>
        <p:spPr>
          <a:xfrm>
            <a:off x="6780212" y="1752600"/>
            <a:ext cx="4953000" cy="4673600"/>
          </a:xfrm>
          <a:prstGeom prst="rect">
            <a:avLst/>
          </a:prstGeom>
          <a:solidFill>
            <a:schemeClr val="tx1">
              <a:lumMod val="50000"/>
            </a:schemeClr>
          </a:solidFill>
        </p:spPr>
        <p:txBody>
          <a:bodyPr wrap="square" rtlCol="0">
            <a:noAutofit/>
          </a:bodyPr>
          <a:lstStyle/>
          <a:p>
            <a:pPr algn="ctr"/>
            <a:r>
              <a:rPr lang="en-US" sz="2800" dirty="0">
                <a:solidFill>
                  <a:schemeClr val="tx1">
                    <a:lumMod val="20000"/>
                    <a:lumOff val="80000"/>
                  </a:schemeClr>
                </a:solidFill>
              </a:rPr>
              <a:t>“If we say that we have no sin, we deceive ourselves, and the truth is not in us. If we confess our sins, He is faithful and just to forgive us our sins and to cleanse us from all unrighteousness. If we say that we have not sinned, we make Him a liar, and His word is not in us.”  (1 John 1:8-10)</a:t>
            </a:r>
          </a:p>
        </p:txBody>
      </p:sp>
    </p:spTree>
    <p:extLst>
      <p:ext uri="{BB962C8B-B14F-4D97-AF65-F5344CB8AC3E}">
        <p14:creationId xmlns:p14="http://schemas.microsoft.com/office/powerpoint/2010/main" val="376796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terms/"/>
    <ds:schemaRef ds:uri="4873beb7-5857-4685-be1f-d57550cc96c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65</TotalTime>
  <Words>525</Words>
  <Application>Microsoft Office PowerPoint</Application>
  <PresentationFormat>Custom</PresentationFormat>
  <Paragraphs>58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Constantia</vt:lpstr>
      <vt:lpstr>Books Classic 16x9</vt:lpstr>
      <vt:lpstr>If They Fall</vt:lpstr>
      <vt:lpstr>If They Fall Away</vt:lpstr>
      <vt:lpstr>If They Fall Away</vt:lpstr>
      <vt:lpstr>If They Fall Away</vt:lpstr>
      <vt:lpstr>If They Fall Away</vt:lpstr>
      <vt:lpstr>If They Fall Away</vt:lpstr>
      <vt:lpstr>If They Fall Away</vt:lpstr>
      <vt:lpstr>If They Fall Away</vt:lpstr>
      <vt:lpstr>If They Fall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They Fall</dc:title>
  <dc:creator>Paul Adams</dc:creator>
  <cp:lastModifiedBy>Paul Adams</cp:lastModifiedBy>
  <cp:revision>5</cp:revision>
  <dcterms:created xsi:type="dcterms:W3CDTF">2018-06-03T00:23:47Z</dcterms:created>
  <dcterms:modified xsi:type="dcterms:W3CDTF">2018-06-03T01:29:26Z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