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2" r:id="rId4"/>
    <p:sldId id="271" r:id="rId5"/>
    <p:sldId id="257" r:id="rId6"/>
    <p:sldId id="258" r:id="rId7"/>
    <p:sldId id="274" r:id="rId8"/>
    <p:sldId id="259" r:id="rId9"/>
    <p:sldId id="260" r:id="rId10"/>
    <p:sldId id="261" r:id="rId11"/>
    <p:sldId id="262" r:id="rId12"/>
    <p:sldId id="275"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4B796B-3148-4F0B-9014-C26F482825A8}" v="161" dt="2018-06-14T16:56:11.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6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624B796B-3148-4F0B-9014-C26F482825A8}"/>
    <pc:docChg chg="custSel delSld modSld">
      <pc:chgData name="Paul Adams" userId="78f9f193424ede4b" providerId="LiveId" clId="{624B796B-3148-4F0B-9014-C26F482825A8}" dt="2018-06-14T16:56:11.333" v="159" actId="2696"/>
      <pc:docMkLst>
        <pc:docMk/>
      </pc:docMkLst>
      <pc:sldChg chg="modSp del modAnim">
        <pc:chgData name="Paul Adams" userId="78f9f193424ede4b" providerId="LiveId" clId="{624B796B-3148-4F0B-9014-C26F482825A8}" dt="2018-06-14T16:56:11.333" v="159" actId="2696"/>
        <pc:sldMkLst>
          <pc:docMk/>
          <pc:sldMk cId="425481699" sldId="276"/>
        </pc:sldMkLst>
        <pc:spChg chg="mod">
          <ac:chgData name="Paul Adams" userId="78f9f193424ede4b" providerId="LiveId" clId="{624B796B-3148-4F0B-9014-C26F482825A8}" dt="2018-06-14T16:55:12.221" v="126" actId="1076"/>
          <ac:spMkLst>
            <pc:docMk/>
            <pc:sldMk cId="425481699" sldId="276"/>
            <ac:spMk id="2" creationId="{BA24D9D5-B8D5-419C-9047-8DBB2C64A055}"/>
          </ac:spMkLst>
        </pc:spChg>
        <pc:spChg chg="mod">
          <ac:chgData name="Paul Adams" userId="78f9f193424ede4b" providerId="LiveId" clId="{624B796B-3148-4F0B-9014-C26F482825A8}" dt="2018-06-14T16:55:37.142" v="158" actId="207"/>
          <ac:spMkLst>
            <pc:docMk/>
            <pc:sldMk cId="425481699" sldId="276"/>
            <ac:spMk id="3" creationId="{A0C904B8-BD6E-4FCA-BA20-AF482447AAF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104B8-51CE-4E4C-8BA0-A787E92D07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14A500-CDF8-40AA-A44D-927EB209CA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19CEFA-883F-48FB-8696-FDCD3BEC7A75}"/>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5" name="Footer Placeholder 4">
            <a:extLst>
              <a:ext uri="{FF2B5EF4-FFF2-40B4-BE49-F238E27FC236}">
                <a16:creationId xmlns:a16="http://schemas.microsoft.com/office/drawing/2014/main" id="{D2F9ED5E-FE51-493F-B5F5-AA8FDFBBD0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900D9-32F1-4FED-B6D5-8C7798EAEB0F}"/>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407963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D2D6-2A55-4D61-96D3-27ECF652A1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9AEB36-A8B0-4A81-92FF-A96FE259D2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7C5813-F38F-462E-A75E-3CCC2C4B15FA}"/>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5" name="Footer Placeholder 4">
            <a:extLst>
              <a:ext uri="{FF2B5EF4-FFF2-40B4-BE49-F238E27FC236}">
                <a16:creationId xmlns:a16="http://schemas.microsoft.com/office/drawing/2014/main" id="{6F616456-3D10-49CB-8664-B456EEAE3D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456CCB-9F32-4B7D-81AB-E3ADD2725319}"/>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113285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8A59B4-5441-4823-B5B6-872EFDDA7F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0069FD-0D7C-4E46-8F50-C6A5D27044F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1235E-6F2F-4FD1-84AF-05026D7055E2}"/>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5" name="Footer Placeholder 4">
            <a:extLst>
              <a:ext uri="{FF2B5EF4-FFF2-40B4-BE49-F238E27FC236}">
                <a16:creationId xmlns:a16="http://schemas.microsoft.com/office/drawing/2014/main" id="{5B76EF6F-6F5D-46E8-991C-C491BA4E1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0ED6F2-771B-4FAC-826C-419BBAADAD58}"/>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2021552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41D7E-71EA-4BCA-8035-96B5CB8645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DE88D-20CE-44C4-A184-46686933480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293B52-7F82-4D09-88CD-DB9BBD655339}"/>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5" name="Footer Placeholder 4">
            <a:extLst>
              <a:ext uri="{FF2B5EF4-FFF2-40B4-BE49-F238E27FC236}">
                <a16:creationId xmlns:a16="http://schemas.microsoft.com/office/drawing/2014/main" id="{7F9E6F61-45AC-4C23-920A-321C71051B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E7E3B8-ED52-4E65-AD0F-1F6E09A97706}"/>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210184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7F20F-F078-4BA0-A0D5-15586D441A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7E08EA-7EB5-4CFD-B836-8F9DC5B675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C3E2079-590B-4C12-AF78-2356DF549AED}"/>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5" name="Footer Placeholder 4">
            <a:extLst>
              <a:ext uri="{FF2B5EF4-FFF2-40B4-BE49-F238E27FC236}">
                <a16:creationId xmlns:a16="http://schemas.microsoft.com/office/drawing/2014/main" id="{C2F5A2E5-CE37-4036-860D-4AD33F842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CAFF2-649F-479F-A2E5-F4EBC304534D}"/>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2425068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CE18D-DBCD-4FC0-BDAE-56EFA3523A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F5FB86-7175-4358-9CAE-C3569E2F7E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08FE69-C24C-4E29-BE7F-A03674E5A6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80710C-55DC-4C33-883A-02D1B99FEB88}"/>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6" name="Footer Placeholder 5">
            <a:extLst>
              <a:ext uri="{FF2B5EF4-FFF2-40B4-BE49-F238E27FC236}">
                <a16:creationId xmlns:a16="http://schemas.microsoft.com/office/drawing/2014/main" id="{0EF0F3AC-1729-4CF2-A739-955674E6D7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4CE806-8E8F-40EA-AD37-710CD8F4580E}"/>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306368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2F725-A9DE-4865-AF1A-3B451AE468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6D8B33-C6F2-4D28-A89B-3F0E4E94DA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C27E29A-1EE3-4D7E-B217-D7AF901BE6B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2BFDC7-781F-4971-BEFC-1A78536FEC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7A140C4-15BF-44F1-A0B4-75F4728733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5D94D2-9354-48D4-8586-4B274A57B6AD}"/>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8" name="Footer Placeholder 7">
            <a:extLst>
              <a:ext uri="{FF2B5EF4-FFF2-40B4-BE49-F238E27FC236}">
                <a16:creationId xmlns:a16="http://schemas.microsoft.com/office/drawing/2014/main" id="{B7340880-A6C0-48C2-83D7-C8D9D014C7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CAF807-ABD4-4E08-B3AA-5B8FA589766B}"/>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291725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210F6-FF19-41A0-80F2-8951B8EDC5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D72998-01B6-4639-9261-C33610FC8541}"/>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4" name="Footer Placeholder 3">
            <a:extLst>
              <a:ext uri="{FF2B5EF4-FFF2-40B4-BE49-F238E27FC236}">
                <a16:creationId xmlns:a16="http://schemas.microsoft.com/office/drawing/2014/main" id="{654D42B6-1E9C-4D4B-AF96-7438FAE68F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956583-EE03-4F7F-9ED9-18CFCD855F7E}"/>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2377395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94DF7-F1C6-4F8E-8096-DAED516BF879}"/>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3" name="Footer Placeholder 2">
            <a:extLst>
              <a:ext uri="{FF2B5EF4-FFF2-40B4-BE49-F238E27FC236}">
                <a16:creationId xmlns:a16="http://schemas.microsoft.com/office/drawing/2014/main" id="{93CBFC2C-5DD7-49BF-84E2-13803B53A65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185388-8958-4070-BDB0-A801D0874451}"/>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4166941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9B909-75DD-4F39-880A-3125A61AAE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BB0A0B-6B87-447B-9459-01A729540D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BF2F82-766E-41EE-A9BC-D45263CB2C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846E2A-BDCE-4FDE-9B3B-D6239972222C}"/>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6" name="Footer Placeholder 5">
            <a:extLst>
              <a:ext uri="{FF2B5EF4-FFF2-40B4-BE49-F238E27FC236}">
                <a16:creationId xmlns:a16="http://schemas.microsoft.com/office/drawing/2014/main" id="{16C4AB79-61AC-4DC7-81F1-9B333DD381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8BCD4-B6CB-473F-A388-5DCA7D54993A}"/>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382781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03552-70ED-4430-81CB-447741773E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55636-B175-4F79-96BC-A74036E932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9C8B3A-10B3-46A0-954B-51CE581571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2994A2-68CE-4712-9A92-E4073AB3FECC}"/>
              </a:ext>
            </a:extLst>
          </p:cNvPr>
          <p:cNvSpPr>
            <a:spLocks noGrp="1"/>
          </p:cNvSpPr>
          <p:nvPr>
            <p:ph type="dt" sz="half" idx="10"/>
          </p:nvPr>
        </p:nvSpPr>
        <p:spPr/>
        <p:txBody>
          <a:bodyPr/>
          <a:lstStyle/>
          <a:p>
            <a:fld id="{C42A8C1A-99A7-4A9D-B5EB-82DC2D1446AD}" type="datetimeFigureOut">
              <a:rPr lang="en-US" smtClean="0"/>
              <a:t>6/14/2018</a:t>
            </a:fld>
            <a:endParaRPr lang="en-US"/>
          </a:p>
        </p:txBody>
      </p:sp>
      <p:sp>
        <p:nvSpPr>
          <p:cNvPr id="6" name="Footer Placeholder 5">
            <a:extLst>
              <a:ext uri="{FF2B5EF4-FFF2-40B4-BE49-F238E27FC236}">
                <a16:creationId xmlns:a16="http://schemas.microsoft.com/office/drawing/2014/main" id="{879D6D1F-A864-46C7-B3C4-AB71EE030A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D061ED-B01B-4FAE-A336-3A287677EA1F}"/>
              </a:ext>
            </a:extLst>
          </p:cNvPr>
          <p:cNvSpPr>
            <a:spLocks noGrp="1"/>
          </p:cNvSpPr>
          <p:nvPr>
            <p:ph type="sldNum" sz="quarter" idx="12"/>
          </p:nvPr>
        </p:nvSpPr>
        <p:spPr/>
        <p:txBody>
          <a:bodyPr/>
          <a:lstStyle/>
          <a:p>
            <a:fld id="{C9311DF8-D299-41DB-ABBF-BF21BB2D5EAC}" type="slidenum">
              <a:rPr lang="en-US" smtClean="0"/>
              <a:t>‹#›</a:t>
            </a:fld>
            <a:endParaRPr lang="en-US"/>
          </a:p>
        </p:txBody>
      </p:sp>
    </p:spTree>
    <p:extLst>
      <p:ext uri="{BB962C8B-B14F-4D97-AF65-F5344CB8AC3E}">
        <p14:creationId xmlns:p14="http://schemas.microsoft.com/office/powerpoint/2010/main" val="3010530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9E14DF-19D5-4136-AECE-18D9257DBC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CA0DC2-F5A9-4202-9474-E11D2722F2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FDB2DA-E71F-4257-8F45-13E13DA849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A8C1A-99A7-4A9D-B5EB-82DC2D1446AD}" type="datetimeFigureOut">
              <a:rPr lang="en-US" smtClean="0"/>
              <a:t>6/14/2018</a:t>
            </a:fld>
            <a:endParaRPr lang="en-US"/>
          </a:p>
        </p:txBody>
      </p:sp>
      <p:sp>
        <p:nvSpPr>
          <p:cNvPr id="5" name="Footer Placeholder 4">
            <a:extLst>
              <a:ext uri="{FF2B5EF4-FFF2-40B4-BE49-F238E27FC236}">
                <a16:creationId xmlns:a16="http://schemas.microsoft.com/office/drawing/2014/main" id="{A66F4D64-2C37-4DEB-95C2-ABEE7AEFF1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1CF3F9-ED0D-4802-BAD2-BC5B616441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11DF8-D299-41DB-ABBF-BF21BB2D5EAC}" type="slidenum">
              <a:rPr lang="en-US" smtClean="0"/>
              <a:t>‹#›</a:t>
            </a:fld>
            <a:endParaRPr lang="en-US"/>
          </a:p>
        </p:txBody>
      </p:sp>
    </p:spTree>
    <p:extLst>
      <p:ext uri="{BB962C8B-B14F-4D97-AF65-F5344CB8AC3E}">
        <p14:creationId xmlns:p14="http://schemas.microsoft.com/office/powerpoint/2010/main" val="3420873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7BA462-04D2-471F-9B10-B1F5EF9DCE3E}"/>
              </a:ext>
            </a:extLst>
          </p:cNvPr>
          <p:cNvSpPr>
            <a:spLocks noGrp="1"/>
          </p:cNvSpPr>
          <p:nvPr>
            <p:ph type="subTitle" idx="1"/>
          </p:nvPr>
        </p:nvSpPr>
        <p:spPr>
          <a:xfrm>
            <a:off x="6451394" y="2601119"/>
            <a:ext cx="5740606" cy="1655762"/>
          </a:xfrm>
        </p:spPr>
        <p:txBody>
          <a:bodyPr>
            <a:normAutofit/>
          </a:bodyPr>
          <a:lstStyle/>
          <a:p>
            <a:r>
              <a:rPr lang="en-US" sz="3200" dirty="0">
                <a:solidFill>
                  <a:schemeClr val="accent1">
                    <a:lumMod val="50000"/>
                  </a:schemeClr>
                </a:solidFill>
              </a:rPr>
              <a:t>“I set My rainbow in the cloud …” </a:t>
            </a:r>
          </a:p>
          <a:p>
            <a:r>
              <a:rPr lang="en-US" sz="3200" dirty="0">
                <a:solidFill>
                  <a:schemeClr val="accent1">
                    <a:lumMod val="50000"/>
                  </a:schemeClr>
                </a:solidFill>
              </a:rPr>
              <a:t>(Genesis 9:13)</a:t>
            </a:r>
          </a:p>
        </p:txBody>
      </p:sp>
      <p:sp>
        <p:nvSpPr>
          <p:cNvPr id="4" name="Block Arc 3">
            <a:extLst>
              <a:ext uri="{FF2B5EF4-FFF2-40B4-BE49-F238E27FC236}">
                <a16:creationId xmlns:a16="http://schemas.microsoft.com/office/drawing/2014/main" id="{AD23230A-84E8-4568-80F7-E1BA6DA9A86B}"/>
              </a:ext>
            </a:extLst>
          </p:cNvPr>
          <p:cNvSpPr/>
          <p:nvPr/>
        </p:nvSpPr>
        <p:spPr>
          <a:xfrm rot="20484246">
            <a:off x="954743" y="946208"/>
            <a:ext cx="7866423" cy="1834158"/>
          </a:xfrm>
          <a:prstGeom prst="blockArc">
            <a:avLst>
              <a:gd name="adj1" fmla="val 10800000"/>
              <a:gd name="adj2" fmla="val 7173913"/>
              <a:gd name="adj3" fmla="val 18455"/>
            </a:avLst>
          </a:prstGeom>
          <a:noFill/>
        </p:spPr>
        <p:txBody>
          <a:bodyPr wrap="none" lIns="91440" tIns="45720" rIns="91440" bIns="45720">
            <a:prstTxWarp prst="textCanUp">
              <a:avLst>
                <a:gd name="adj" fmla="val 66667"/>
              </a:avLst>
            </a:prstTxWarp>
            <a:spAutoFit/>
          </a:bodyPr>
          <a:lstStyle/>
          <a:p>
            <a:pPr algn="ctr"/>
            <a:r>
              <a:rPr lang="en-US" sz="5400" b="0" cap="none" spc="0" dirty="0">
                <a:ln w="0"/>
                <a:solidFill>
                  <a:schemeClr val="accent1">
                    <a:lumMod val="50000"/>
                  </a:schemeClr>
                </a:solidFill>
                <a:effectLst>
                  <a:outerShdw blurRad="38100" dist="19050" dir="2700000" algn="tl" rotWithShape="0">
                    <a:schemeClr val="dk1">
                      <a:alpha val="40000"/>
                    </a:schemeClr>
                  </a:outerShdw>
                </a:effectLst>
              </a:rPr>
              <a:t> Reclaiming the Rainbow </a:t>
            </a:r>
          </a:p>
        </p:txBody>
      </p:sp>
    </p:spTree>
    <p:extLst>
      <p:ext uri="{BB962C8B-B14F-4D97-AF65-F5344CB8AC3E}">
        <p14:creationId xmlns:p14="http://schemas.microsoft.com/office/powerpoint/2010/main" val="8646930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Never Be A Flood Again To Destroy The Earth</a:t>
            </a:r>
          </a:p>
          <a:p>
            <a:endParaRPr lang="en-US" sz="3200" b="1" dirty="0"/>
          </a:p>
          <a:p>
            <a:r>
              <a:rPr lang="en-US" sz="3200" b="1" dirty="0"/>
              <a:t>God Is Gracious</a:t>
            </a:r>
          </a:p>
          <a:p>
            <a:endParaRPr lang="en-US" sz="3200" b="1" dirty="0"/>
          </a:p>
          <a:p>
            <a:r>
              <a:rPr lang="en-US" sz="3200" b="1" dirty="0"/>
              <a:t>God Is In Control</a:t>
            </a:r>
          </a:p>
          <a:p>
            <a:endParaRPr lang="en-US" sz="3200" b="1" dirty="0"/>
          </a:p>
          <a:p>
            <a:r>
              <a:rPr lang="en-US" sz="3200" b="1" dirty="0"/>
              <a:t>God Remembers For A Long Time</a:t>
            </a:r>
          </a:p>
          <a:p>
            <a:endParaRPr lang="en-US" sz="3200" b="1" dirty="0"/>
          </a:p>
          <a:p>
            <a:r>
              <a:rPr lang="en-US" sz="3200" b="1" dirty="0"/>
              <a:t>God Keeps His Promises</a:t>
            </a:r>
          </a:p>
          <a:p>
            <a:endParaRPr lang="en-US" sz="3200" dirty="0"/>
          </a:p>
          <a:p>
            <a:endParaRPr lang="en-US" sz="3200" dirty="0"/>
          </a:p>
        </p:txBody>
      </p:sp>
    </p:spTree>
    <p:extLst>
      <p:ext uri="{BB962C8B-B14F-4D97-AF65-F5344CB8AC3E}">
        <p14:creationId xmlns:p14="http://schemas.microsoft.com/office/powerpoint/2010/main" val="41095615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God Keeps His Promises</a:t>
            </a:r>
          </a:p>
          <a:p>
            <a:endParaRPr lang="en-US" sz="3200" dirty="0"/>
          </a:p>
          <a:p>
            <a:pPr lvl="1"/>
            <a:r>
              <a:rPr lang="en-US" sz="2800" dirty="0"/>
              <a:t>“The LORD sat enthroned at the Flood, And the LORD sits as King forever.” (Psalms 29:10)</a:t>
            </a:r>
          </a:p>
          <a:p>
            <a:pPr lvl="1"/>
            <a:r>
              <a:rPr lang="en-US" sz="2800" dirty="0"/>
              <a:t>“For if God did not spare the angels who sinned, but cast them down to hell and delivered them into chains of darkness, to be reserved for judgment; and did not spare the ancient world, but saved Noah, one of eight people, a preacher of righteousness, bringing in the flood on the world of the ungodly …” (2 Peter 2:4-5)</a:t>
            </a:r>
          </a:p>
          <a:p>
            <a:pPr lvl="1"/>
            <a:endParaRPr lang="en-US" sz="2800" dirty="0"/>
          </a:p>
          <a:p>
            <a:endParaRPr lang="en-US" sz="3200" dirty="0"/>
          </a:p>
          <a:p>
            <a:endParaRPr lang="en-US" sz="3200" dirty="0"/>
          </a:p>
        </p:txBody>
      </p:sp>
    </p:spTree>
    <p:extLst>
      <p:ext uri="{BB962C8B-B14F-4D97-AF65-F5344CB8AC3E}">
        <p14:creationId xmlns:p14="http://schemas.microsoft.com/office/powerpoint/2010/main" val="3059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God Keeps His Promises</a:t>
            </a:r>
          </a:p>
          <a:p>
            <a:endParaRPr lang="en-US" sz="3200" dirty="0"/>
          </a:p>
          <a:p>
            <a:pPr lvl="1"/>
            <a:r>
              <a:rPr lang="en-US" sz="2800" dirty="0"/>
              <a:t>“Grace and peace be multiplied to you in the knowledge of God and of Jesus our Lord, as His divine power has given to us all things that pertain to life and godliness, through the knowledge of Him who called us by glory and virtue, by which have been given to us exceedingly great and precious promises, that through these you may be partakers of the divine nature, having escaped the corruption that is in the world through lust.”                  (2 Peter 1:2-4)</a:t>
            </a:r>
          </a:p>
          <a:p>
            <a:endParaRPr lang="en-US" sz="3200" dirty="0"/>
          </a:p>
          <a:p>
            <a:endParaRPr lang="en-US" sz="3200" dirty="0"/>
          </a:p>
        </p:txBody>
      </p:sp>
    </p:spTree>
    <p:extLst>
      <p:ext uri="{BB962C8B-B14F-4D97-AF65-F5344CB8AC3E}">
        <p14:creationId xmlns:p14="http://schemas.microsoft.com/office/powerpoint/2010/main" val="28474738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Never Be A Flood Again To Destroy The Earth</a:t>
            </a:r>
          </a:p>
          <a:p>
            <a:endParaRPr lang="en-US" sz="3200" b="1" dirty="0"/>
          </a:p>
          <a:p>
            <a:r>
              <a:rPr lang="en-US" sz="3200" b="1" dirty="0"/>
              <a:t>God Is Gracious</a:t>
            </a:r>
          </a:p>
          <a:p>
            <a:endParaRPr lang="en-US" sz="3200" b="1" dirty="0"/>
          </a:p>
          <a:p>
            <a:r>
              <a:rPr lang="en-US" sz="3200" b="1" dirty="0"/>
              <a:t>God Is In Control</a:t>
            </a:r>
          </a:p>
          <a:p>
            <a:endParaRPr lang="en-US" sz="3200" b="1" dirty="0"/>
          </a:p>
          <a:p>
            <a:r>
              <a:rPr lang="en-US" sz="3200" b="1" dirty="0"/>
              <a:t>God Remembers For A Long Time</a:t>
            </a:r>
          </a:p>
          <a:p>
            <a:endParaRPr lang="en-US" sz="3200" b="1" dirty="0"/>
          </a:p>
          <a:p>
            <a:r>
              <a:rPr lang="en-US" sz="3200" b="1" dirty="0"/>
              <a:t>God Keeps His Promises</a:t>
            </a:r>
          </a:p>
          <a:p>
            <a:endParaRPr lang="en-US" sz="3200" dirty="0"/>
          </a:p>
          <a:p>
            <a:endParaRPr lang="en-US" sz="3200" dirty="0"/>
          </a:p>
        </p:txBody>
      </p:sp>
    </p:spTree>
    <p:extLst>
      <p:ext uri="{BB962C8B-B14F-4D97-AF65-F5344CB8AC3E}">
        <p14:creationId xmlns:p14="http://schemas.microsoft.com/office/powerpoint/2010/main" val="42048809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Never Be A Flood Again To Destroy The Earth</a:t>
            </a:r>
          </a:p>
          <a:p>
            <a:endParaRPr lang="en-US" sz="3200" dirty="0"/>
          </a:p>
          <a:p>
            <a:pPr lvl="1"/>
            <a:r>
              <a:rPr lang="en-US" sz="2800" dirty="0"/>
              <a:t>“Thus I establish My covenant with you: Never again shall all flesh be cut off by the waters of the flood; never again shall there be a flood to destroy the earth." And God said: ‘This is the sign of the covenant which I make between Me and you, and every living creature that is with you, for perpetual generations: I set My rainbow in the cloud, and it shall be for the sign of the covenant between Me and the earth.’”  (Genesis 9:11-13)</a:t>
            </a:r>
          </a:p>
          <a:p>
            <a:endParaRPr lang="en-US" sz="3200" dirty="0"/>
          </a:p>
        </p:txBody>
      </p:sp>
    </p:spTree>
    <p:extLst>
      <p:ext uri="{BB962C8B-B14F-4D97-AF65-F5344CB8AC3E}">
        <p14:creationId xmlns:p14="http://schemas.microsoft.com/office/powerpoint/2010/main" val="10132927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Never Be A Flood Again To Destroy The Earth</a:t>
            </a:r>
          </a:p>
          <a:p>
            <a:endParaRPr lang="en-US" sz="3200" dirty="0"/>
          </a:p>
          <a:p>
            <a:r>
              <a:rPr lang="en-US" sz="3200" b="1" dirty="0"/>
              <a:t>God Is Gracious</a:t>
            </a:r>
          </a:p>
          <a:p>
            <a:endParaRPr lang="en-US" sz="3200" dirty="0"/>
          </a:p>
          <a:p>
            <a:endParaRPr lang="en-US" sz="3200" dirty="0"/>
          </a:p>
          <a:p>
            <a:endParaRPr lang="en-US" sz="3200" dirty="0"/>
          </a:p>
          <a:p>
            <a:endParaRPr lang="en-US" sz="3200" dirty="0"/>
          </a:p>
        </p:txBody>
      </p:sp>
    </p:spTree>
    <p:extLst>
      <p:ext uri="{BB962C8B-B14F-4D97-AF65-F5344CB8AC3E}">
        <p14:creationId xmlns:p14="http://schemas.microsoft.com/office/powerpoint/2010/main" val="253720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God Is Gracious</a:t>
            </a:r>
          </a:p>
          <a:p>
            <a:endParaRPr lang="en-US" sz="3200" dirty="0"/>
          </a:p>
          <a:p>
            <a:pPr lvl="1"/>
            <a:r>
              <a:rPr lang="en-US" sz="2800" dirty="0"/>
              <a:t>“Then the LORD saw that the wickedness of man was great in the earth, and that every intent of the thoughts of his heart was only evil continually. And the LORD was sorry that He had made man on the earth, and He was grieved in His heart. So the LORD said, ‘I will destroy man whom I have created from the face of the earth, both man and beast, creeping thing and birds of the air, for I am sorry that I have made them.’”  (Genesis 6:5-7)</a:t>
            </a:r>
          </a:p>
          <a:p>
            <a:pPr lvl="1"/>
            <a:r>
              <a:rPr lang="en-US" sz="2800" dirty="0"/>
              <a:t>“But Noah found grace in the eyes of the LORD.”  (Genesis 6:8)</a:t>
            </a:r>
          </a:p>
          <a:p>
            <a:pPr lvl="1"/>
            <a:r>
              <a:rPr lang="en-US" sz="2800" dirty="0"/>
              <a:t>“And God said to Noah, ‘This is the sign of the covenant which I have established between Me and all flesh that is on the earth.’” (Genesis 9:17)</a:t>
            </a:r>
          </a:p>
          <a:p>
            <a:endParaRPr lang="en-US" sz="3200" dirty="0"/>
          </a:p>
          <a:p>
            <a:endParaRPr lang="en-US" sz="3200" dirty="0"/>
          </a:p>
        </p:txBody>
      </p:sp>
    </p:spTree>
    <p:extLst>
      <p:ext uri="{BB962C8B-B14F-4D97-AF65-F5344CB8AC3E}">
        <p14:creationId xmlns:p14="http://schemas.microsoft.com/office/powerpoint/2010/main" val="41106260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Never Be A Flood Again To Destroy The Earth</a:t>
            </a:r>
          </a:p>
          <a:p>
            <a:endParaRPr lang="en-US" sz="3200" b="1" dirty="0"/>
          </a:p>
          <a:p>
            <a:r>
              <a:rPr lang="en-US" sz="3200" b="1" dirty="0"/>
              <a:t>God Is Gracious</a:t>
            </a:r>
          </a:p>
          <a:p>
            <a:endParaRPr lang="en-US" sz="3200" b="1" dirty="0"/>
          </a:p>
          <a:p>
            <a:r>
              <a:rPr lang="en-US" sz="3200" b="1" dirty="0"/>
              <a:t>God Is In Control</a:t>
            </a:r>
          </a:p>
          <a:p>
            <a:endParaRPr lang="en-US" sz="3200" dirty="0"/>
          </a:p>
          <a:p>
            <a:endParaRPr lang="en-US" sz="3200" dirty="0"/>
          </a:p>
          <a:p>
            <a:endParaRPr lang="en-US" sz="3200" dirty="0"/>
          </a:p>
        </p:txBody>
      </p:sp>
    </p:spTree>
    <p:extLst>
      <p:ext uri="{BB962C8B-B14F-4D97-AF65-F5344CB8AC3E}">
        <p14:creationId xmlns:p14="http://schemas.microsoft.com/office/powerpoint/2010/main" val="790277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God Is In Control</a:t>
            </a:r>
          </a:p>
          <a:p>
            <a:endParaRPr lang="en-US" sz="3200" dirty="0"/>
          </a:p>
          <a:p>
            <a:pPr lvl="1"/>
            <a:r>
              <a:rPr lang="en-US" sz="2800" dirty="0"/>
              <a:t>“In the beginning God created the heavens and the earth.”  (Genesis 1:1)</a:t>
            </a:r>
          </a:p>
          <a:p>
            <a:pPr lvl="1"/>
            <a:r>
              <a:rPr lang="en-US" sz="2800" dirty="0"/>
              <a:t>“In the six hundredth year of Noah's life, in the second month, the seventeenth day of the month, on that day all the fountains of the great deep were broken up, and the windows of heaven were opened. And the rain was on the earth forty days and forty nights.”  (Genesis 7:11-12)</a:t>
            </a:r>
          </a:p>
          <a:p>
            <a:pPr lvl="1"/>
            <a:r>
              <a:rPr lang="en-US" sz="2800" dirty="0"/>
              <a:t>“So He destroyed all living things which were on the face of the ground: both man and cattle, creeping thing and bird of the air. They were destroyed from the earth. Only Noah and those who were with him in the ark remained alive.” (Genesis 7:23)</a:t>
            </a:r>
          </a:p>
          <a:p>
            <a:pPr marL="0" indent="0">
              <a:buNone/>
            </a:pPr>
            <a:endParaRPr lang="en-US" sz="3200" dirty="0"/>
          </a:p>
          <a:p>
            <a:endParaRPr lang="en-US" sz="3200" dirty="0"/>
          </a:p>
        </p:txBody>
      </p:sp>
    </p:spTree>
    <p:extLst>
      <p:ext uri="{BB962C8B-B14F-4D97-AF65-F5344CB8AC3E}">
        <p14:creationId xmlns:p14="http://schemas.microsoft.com/office/powerpoint/2010/main" val="2233909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God Is In Control</a:t>
            </a:r>
          </a:p>
          <a:p>
            <a:pPr lvl="0"/>
            <a:endParaRPr lang="en-US" sz="1000" dirty="0">
              <a:solidFill>
                <a:prstClr val="black"/>
              </a:solidFill>
            </a:endParaRPr>
          </a:p>
          <a:p>
            <a:pPr lvl="1"/>
            <a:r>
              <a:rPr lang="en-US" sz="2800" dirty="0">
                <a:solidFill>
                  <a:prstClr val="black"/>
                </a:solidFill>
              </a:rPr>
              <a:t>“Then God remembered Noah, and every living thing, and all the animals that were with him in the ark. And God made a wind to pass over the earth, and the waters subsided. The fountains of the deep and the windows of heaven were also stopped, and the rain from heaven was restrained.” (Genesis 8:1-2)</a:t>
            </a:r>
          </a:p>
          <a:p>
            <a:pPr lvl="1"/>
            <a:r>
              <a:rPr lang="en-US" sz="2800" dirty="0">
                <a:solidFill>
                  <a:prstClr val="black"/>
                </a:solidFill>
              </a:rPr>
              <a:t>“I set My rainbow in the cloud, and it shall be for the sign of the covenant between Me and the earth. It shall be, when I bring a cloud over the earth, that the rainbow shall be seen in the cloud; and I will remember My covenant which is between Me and you and every living creature of all flesh; the waters shall never again become a flood to destroy all flesh.” (Genesis 9:13-15)</a:t>
            </a:r>
          </a:p>
          <a:p>
            <a:endParaRPr lang="en-US" sz="3200" dirty="0"/>
          </a:p>
        </p:txBody>
      </p:sp>
    </p:spTree>
    <p:extLst>
      <p:ext uri="{BB962C8B-B14F-4D97-AF65-F5344CB8AC3E}">
        <p14:creationId xmlns:p14="http://schemas.microsoft.com/office/powerpoint/2010/main" val="3922994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Never Be A Flood Again To Destroy The Earth</a:t>
            </a:r>
          </a:p>
          <a:p>
            <a:endParaRPr lang="en-US" sz="3200" b="1" dirty="0"/>
          </a:p>
          <a:p>
            <a:r>
              <a:rPr lang="en-US" sz="3200" b="1" dirty="0"/>
              <a:t>God Is Gracious</a:t>
            </a:r>
          </a:p>
          <a:p>
            <a:endParaRPr lang="en-US" sz="3200" b="1" dirty="0"/>
          </a:p>
          <a:p>
            <a:r>
              <a:rPr lang="en-US" sz="3200" b="1" dirty="0"/>
              <a:t>God Is In Control</a:t>
            </a:r>
          </a:p>
          <a:p>
            <a:endParaRPr lang="en-US" sz="3200" b="1" dirty="0"/>
          </a:p>
          <a:p>
            <a:r>
              <a:rPr lang="en-US" sz="3200" b="1" dirty="0"/>
              <a:t>God Remembers For A Long Time</a:t>
            </a:r>
          </a:p>
          <a:p>
            <a:endParaRPr lang="en-US" sz="3200" dirty="0"/>
          </a:p>
          <a:p>
            <a:endParaRPr lang="en-US" sz="3200" dirty="0"/>
          </a:p>
          <a:p>
            <a:endParaRPr lang="en-US" sz="3200" dirty="0"/>
          </a:p>
        </p:txBody>
      </p:sp>
    </p:spTree>
    <p:extLst>
      <p:ext uri="{BB962C8B-B14F-4D97-AF65-F5344CB8AC3E}">
        <p14:creationId xmlns:p14="http://schemas.microsoft.com/office/powerpoint/2010/main" val="29661161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4D9D5-B8D5-419C-9047-8DBB2C64A055}"/>
              </a:ext>
            </a:extLst>
          </p:cNvPr>
          <p:cNvSpPr>
            <a:spLocks noGrp="1"/>
          </p:cNvSpPr>
          <p:nvPr>
            <p:ph type="title"/>
          </p:nvPr>
        </p:nvSpPr>
        <p:spPr>
          <a:xfrm>
            <a:off x="314036" y="0"/>
            <a:ext cx="11150600" cy="1325563"/>
          </a:xfrm>
        </p:spPr>
        <p:txBody>
          <a:bodyPr>
            <a:normAutofit/>
          </a:bodyPr>
          <a:lstStyle/>
          <a:p>
            <a:r>
              <a:rPr lang="en-US" sz="8000" b="1" dirty="0">
                <a:solidFill>
                  <a:schemeClr val="accent1">
                    <a:lumMod val="50000"/>
                  </a:schemeClr>
                </a:solidFill>
              </a:rPr>
              <a:t>Reclaiming the Rainbow</a:t>
            </a:r>
          </a:p>
        </p:txBody>
      </p:sp>
      <p:sp>
        <p:nvSpPr>
          <p:cNvPr id="3" name="Content Placeholder 2">
            <a:extLst>
              <a:ext uri="{FF2B5EF4-FFF2-40B4-BE49-F238E27FC236}">
                <a16:creationId xmlns:a16="http://schemas.microsoft.com/office/drawing/2014/main" id="{A0C904B8-BD6E-4FCA-BA20-AF482447AAF8}"/>
              </a:ext>
            </a:extLst>
          </p:cNvPr>
          <p:cNvSpPr>
            <a:spLocks noGrp="1"/>
          </p:cNvSpPr>
          <p:nvPr>
            <p:ph idx="1"/>
          </p:nvPr>
        </p:nvSpPr>
        <p:spPr>
          <a:xfrm>
            <a:off x="212437" y="1325563"/>
            <a:ext cx="11757890" cy="5315382"/>
          </a:xfrm>
          <a:solidFill>
            <a:schemeClr val="bg2">
              <a:alpha val="80000"/>
            </a:schemeClr>
          </a:solidFill>
          <a:effectLst>
            <a:softEdge rad="63500"/>
          </a:effectLst>
        </p:spPr>
        <p:txBody>
          <a:bodyPr>
            <a:normAutofit/>
          </a:bodyPr>
          <a:lstStyle/>
          <a:p>
            <a:r>
              <a:rPr lang="en-US" sz="3200" b="1" dirty="0"/>
              <a:t>God Remembers For A Long Time</a:t>
            </a:r>
          </a:p>
          <a:p>
            <a:endParaRPr lang="en-US" sz="3200" dirty="0"/>
          </a:p>
          <a:p>
            <a:pPr lvl="1"/>
            <a:r>
              <a:rPr lang="en-US" sz="2800" dirty="0"/>
              <a:t>“‘The rainbow shall be in the cloud, and I will look on it to remember the everlasting covenant between God and every living creature of all flesh that is on the earth.’ And God said to Noah, ‘This is the sign of the covenant which I have established between Me and all flesh that is on the earth.’” (Genesis 9:16-17)</a:t>
            </a:r>
          </a:p>
          <a:p>
            <a:endParaRPr lang="en-US" sz="3200" dirty="0"/>
          </a:p>
          <a:p>
            <a:endParaRPr lang="en-US" sz="3200" dirty="0"/>
          </a:p>
        </p:txBody>
      </p:sp>
    </p:spTree>
    <p:extLst>
      <p:ext uri="{BB962C8B-B14F-4D97-AF65-F5344CB8AC3E}">
        <p14:creationId xmlns:p14="http://schemas.microsoft.com/office/powerpoint/2010/main" val="20211393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968</Words>
  <Application>Microsoft Office PowerPoint</Application>
  <PresentationFormat>Widescreen</PresentationFormat>
  <Paragraphs>80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Reclaiming the Rainbow</vt:lpstr>
      <vt:lpstr>Reclaiming the Rainbow</vt:lpstr>
      <vt:lpstr>Reclaiming the Rainbow</vt:lpstr>
      <vt:lpstr>Reclaiming the Rainbow</vt:lpstr>
      <vt:lpstr>Reclaiming the Rainbow</vt:lpstr>
      <vt:lpstr>Reclaiming the Rainbow</vt:lpstr>
      <vt:lpstr>Reclaiming the Rainbow</vt:lpstr>
      <vt:lpstr>Reclaiming the Rainbow</vt:lpstr>
      <vt:lpstr>Reclaiming the Rainbow</vt:lpstr>
      <vt:lpstr>Reclaiming the Rainbow</vt:lpstr>
      <vt:lpstr>Reclaiming the Rainbow</vt:lpstr>
      <vt:lpstr>Reclaiming the Rainbow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Reclaiming the Rainbow</dc:title>
  <dc:creator>Paul Adams</dc:creator>
  <cp:lastModifiedBy>Paul Adams</cp:lastModifiedBy>
  <cp:revision>10</cp:revision>
  <dcterms:created xsi:type="dcterms:W3CDTF">2018-06-14T15:10:18Z</dcterms:created>
  <dcterms:modified xsi:type="dcterms:W3CDTF">2018-06-14T16:56:20Z</dcterms:modified>
</cp:coreProperties>
</file>