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18"/>
  </p:notesMasterIdLst>
  <p:handoutMasterIdLst>
    <p:handoutMasterId r:id="rId19"/>
  </p:handoutMasterIdLst>
  <p:sldIdLst>
    <p:sldId id="265" r:id="rId5"/>
    <p:sldId id="266" r:id="rId6"/>
    <p:sldId id="267" r:id="rId7"/>
    <p:sldId id="268" r:id="rId8"/>
    <p:sldId id="269" r:id="rId9"/>
    <p:sldId id="270" r:id="rId10"/>
    <p:sldId id="271" r:id="rId11"/>
    <p:sldId id="272" r:id="rId12"/>
    <p:sldId id="273" r:id="rId13"/>
    <p:sldId id="274" r:id="rId14"/>
    <p:sldId id="275" r:id="rId15"/>
    <p:sldId id="276" r:id="rId16"/>
    <p:sldId id="27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7C1C8D7-B359-4449-BA10-E96FDC384A44}" v="251" dt="2018-06-15T17:48:35.200"/>
  </p1510:revLst>
</p1510:revInfo>
</file>

<file path=ppt/tableStyles.xml><?xml version="1.0" encoding="utf-8"?>
<a:tblStyleLst xmlns:a="http://schemas.openxmlformats.org/drawingml/2006/main" def="{5C22544A-7EE6-4342-B048-85BDC9FD1C3A}">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838" autoAdjust="0"/>
    <p:restoredTop sz="94660"/>
  </p:normalViewPr>
  <p:slideViewPr>
    <p:cSldViewPr snapToGrid="0" showGuides="1">
      <p:cViewPr varScale="1">
        <p:scale>
          <a:sx n="107" d="100"/>
          <a:sy n="107" d="100"/>
        </p:scale>
        <p:origin x="78" y="19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6" d="100"/>
          <a:sy n="76" d="100"/>
        </p:scale>
        <p:origin x="2412" y="9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5/10/relationships/revisionInfo" Target="revisionInfo.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6/11/relationships/changesInfo" Target="changesInfos/changesInfo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Adams" userId="78f9f193424ede4b" providerId="LiveId" clId="{47C1C8D7-B359-4449-BA10-E96FDC384A44}"/>
    <pc:docChg chg="undo custSel addSld delSld modSld">
      <pc:chgData name="Paul Adams" userId="78f9f193424ede4b" providerId="LiveId" clId="{47C1C8D7-B359-4449-BA10-E96FDC384A44}" dt="2018-06-15T17:48:35.200" v="250"/>
      <pc:docMkLst>
        <pc:docMk/>
      </pc:docMkLst>
      <pc:sldChg chg="modSp">
        <pc:chgData name="Paul Adams" userId="78f9f193424ede4b" providerId="LiveId" clId="{47C1C8D7-B359-4449-BA10-E96FDC384A44}" dt="2018-06-15T17:09:17.993" v="26" actId="14861"/>
        <pc:sldMkLst>
          <pc:docMk/>
          <pc:sldMk cId="923078003" sldId="265"/>
        </pc:sldMkLst>
        <pc:spChg chg="mod">
          <ac:chgData name="Paul Adams" userId="78f9f193424ede4b" providerId="LiveId" clId="{47C1C8D7-B359-4449-BA10-E96FDC384A44}" dt="2018-06-15T17:01:52.349" v="6" actId="255"/>
          <ac:spMkLst>
            <pc:docMk/>
            <pc:sldMk cId="923078003" sldId="265"/>
            <ac:spMk id="2" creationId="{00000000-0000-0000-0000-000000000000}"/>
          </ac:spMkLst>
        </pc:spChg>
        <pc:picChg chg="mod">
          <ac:chgData name="Paul Adams" userId="78f9f193424ede4b" providerId="LiveId" clId="{47C1C8D7-B359-4449-BA10-E96FDC384A44}" dt="2018-06-15T17:09:17.993" v="26" actId="14861"/>
          <ac:picMkLst>
            <pc:docMk/>
            <pc:sldMk cId="923078003" sldId="265"/>
            <ac:picMk id="6" creationId="{A916AECA-A1B2-478B-96B6-9FA7C9DF2DDB}"/>
          </ac:picMkLst>
        </pc:picChg>
      </pc:sldChg>
      <pc:sldChg chg="modSp modAnim">
        <pc:chgData name="Paul Adams" userId="78f9f193424ede4b" providerId="LiveId" clId="{47C1C8D7-B359-4449-BA10-E96FDC384A44}" dt="2018-06-15T17:45:10.948" v="227"/>
        <pc:sldMkLst>
          <pc:docMk/>
          <pc:sldMk cId="2364934239" sldId="266"/>
        </pc:sldMkLst>
        <pc:spChg chg="mod">
          <ac:chgData name="Paul Adams" userId="78f9f193424ede4b" providerId="LiveId" clId="{47C1C8D7-B359-4449-BA10-E96FDC384A44}" dt="2018-06-15T17:43:01.638" v="213" actId="113"/>
          <ac:spMkLst>
            <pc:docMk/>
            <pc:sldMk cId="2364934239" sldId="266"/>
            <ac:spMk id="14" creationId="{00000000-0000-0000-0000-000000000000}"/>
          </ac:spMkLst>
        </pc:spChg>
      </pc:sldChg>
      <pc:sldChg chg="modSp modAnim">
        <pc:chgData name="Paul Adams" userId="78f9f193424ede4b" providerId="LiveId" clId="{47C1C8D7-B359-4449-BA10-E96FDC384A44}" dt="2018-06-15T17:45:31.040" v="229"/>
        <pc:sldMkLst>
          <pc:docMk/>
          <pc:sldMk cId="3060620328" sldId="267"/>
        </pc:sldMkLst>
        <pc:spChg chg="mod">
          <ac:chgData name="Paul Adams" userId="78f9f193424ede4b" providerId="LiveId" clId="{47C1C8D7-B359-4449-BA10-E96FDC384A44}" dt="2018-06-15T17:43:09.871" v="214" actId="113"/>
          <ac:spMkLst>
            <pc:docMk/>
            <pc:sldMk cId="3060620328" sldId="267"/>
            <ac:spMk id="14" creationId="{00000000-0000-0000-0000-000000000000}"/>
          </ac:spMkLst>
        </pc:spChg>
      </pc:sldChg>
      <pc:sldChg chg="modSp modAnim">
        <pc:chgData name="Paul Adams" userId="78f9f193424ede4b" providerId="LiveId" clId="{47C1C8D7-B359-4449-BA10-E96FDC384A44}" dt="2018-06-15T17:45:48.560" v="231"/>
        <pc:sldMkLst>
          <pc:docMk/>
          <pc:sldMk cId="1785208799" sldId="268"/>
        </pc:sldMkLst>
        <pc:spChg chg="mod">
          <ac:chgData name="Paul Adams" userId="78f9f193424ede4b" providerId="LiveId" clId="{47C1C8D7-B359-4449-BA10-E96FDC384A44}" dt="2018-06-15T17:43:15.809" v="215" actId="113"/>
          <ac:spMkLst>
            <pc:docMk/>
            <pc:sldMk cId="1785208799" sldId="268"/>
            <ac:spMk id="14" creationId="{00000000-0000-0000-0000-000000000000}"/>
          </ac:spMkLst>
        </pc:spChg>
      </pc:sldChg>
      <pc:sldChg chg="modSp modAnim">
        <pc:chgData name="Paul Adams" userId="78f9f193424ede4b" providerId="LiveId" clId="{47C1C8D7-B359-4449-BA10-E96FDC384A44}" dt="2018-06-15T17:46:11.477" v="233"/>
        <pc:sldMkLst>
          <pc:docMk/>
          <pc:sldMk cId="1334279846" sldId="269"/>
        </pc:sldMkLst>
        <pc:spChg chg="mod">
          <ac:chgData name="Paul Adams" userId="78f9f193424ede4b" providerId="LiveId" clId="{47C1C8D7-B359-4449-BA10-E96FDC384A44}" dt="2018-06-15T17:43:22.632" v="216" actId="113"/>
          <ac:spMkLst>
            <pc:docMk/>
            <pc:sldMk cId="1334279846" sldId="269"/>
            <ac:spMk id="14" creationId="{00000000-0000-0000-0000-000000000000}"/>
          </ac:spMkLst>
        </pc:spChg>
      </pc:sldChg>
      <pc:sldChg chg="modSp modAnim">
        <pc:chgData name="Paul Adams" userId="78f9f193424ede4b" providerId="LiveId" clId="{47C1C8D7-B359-4449-BA10-E96FDC384A44}" dt="2018-06-15T17:46:28.655" v="235"/>
        <pc:sldMkLst>
          <pc:docMk/>
          <pc:sldMk cId="335949151" sldId="270"/>
        </pc:sldMkLst>
        <pc:spChg chg="mod">
          <ac:chgData name="Paul Adams" userId="78f9f193424ede4b" providerId="LiveId" clId="{47C1C8D7-B359-4449-BA10-E96FDC384A44}" dt="2018-06-15T17:43:27.392" v="217" actId="113"/>
          <ac:spMkLst>
            <pc:docMk/>
            <pc:sldMk cId="335949151" sldId="270"/>
            <ac:spMk id="14" creationId="{00000000-0000-0000-0000-000000000000}"/>
          </ac:spMkLst>
        </pc:spChg>
      </pc:sldChg>
      <pc:sldChg chg="modSp modAnim">
        <pc:chgData name="Paul Adams" userId="78f9f193424ede4b" providerId="LiveId" clId="{47C1C8D7-B359-4449-BA10-E96FDC384A44}" dt="2018-06-15T17:46:50.841" v="237"/>
        <pc:sldMkLst>
          <pc:docMk/>
          <pc:sldMk cId="1542260897" sldId="271"/>
        </pc:sldMkLst>
        <pc:spChg chg="mod">
          <ac:chgData name="Paul Adams" userId="78f9f193424ede4b" providerId="LiveId" clId="{47C1C8D7-B359-4449-BA10-E96FDC384A44}" dt="2018-06-15T17:43:33.816" v="218" actId="113"/>
          <ac:spMkLst>
            <pc:docMk/>
            <pc:sldMk cId="1542260897" sldId="271"/>
            <ac:spMk id="14" creationId="{00000000-0000-0000-0000-000000000000}"/>
          </ac:spMkLst>
        </pc:spChg>
      </pc:sldChg>
      <pc:sldChg chg="modSp modAnim">
        <pc:chgData name="Paul Adams" userId="78f9f193424ede4b" providerId="LiveId" clId="{47C1C8D7-B359-4449-BA10-E96FDC384A44}" dt="2018-06-15T17:46:59.737" v="238"/>
        <pc:sldMkLst>
          <pc:docMk/>
          <pc:sldMk cId="400235259" sldId="272"/>
        </pc:sldMkLst>
        <pc:spChg chg="mod">
          <ac:chgData name="Paul Adams" userId="78f9f193424ede4b" providerId="LiveId" clId="{47C1C8D7-B359-4449-BA10-E96FDC384A44}" dt="2018-06-15T17:43:41.845" v="219" actId="113"/>
          <ac:spMkLst>
            <pc:docMk/>
            <pc:sldMk cId="400235259" sldId="272"/>
            <ac:spMk id="14" creationId="{00000000-0000-0000-0000-000000000000}"/>
          </ac:spMkLst>
        </pc:spChg>
      </pc:sldChg>
      <pc:sldChg chg="modSp modAnim">
        <pc:chgData name="Paul Adams" userId="78f9f193424ede4b" providerId="LiveId" clId="{47C1C8D7-B359-4449-BA10-E96FDC384A44}" dt="2018-06-15T17:47:21.712" v="240"/>
        <pc:sldMkLst>
          <pc:docMk/>
          <pc:sldMk cId="38559520" sldId="273"/>
        </pc:sldMkLst>
        <pc:spChg chg="mod">
          <ac:chgData name="Paul Adams" userId="78f9f193424ede4b" providerId="LiveId" clId="{47C1C8D7-B359-4449-BA10-E96FDC384A44}" dt="2018-06-15T17:43:48.146" v="220" actId="113"/>
          <ac:spMkLst>
            <pc:docMk/>
            <pc:sldMk cId="38559520" sldId="273"/>
            <ac:spMk id="14" creationId="{00000000-0000-0000-0000-000000000000}"/>
          </ac:spMkLst>
        </pc:spChg>
      </pc:sldChg>
      <pc:sldChg chg="modSp modAnim">
        <pc:chgData name="Paul Adams" userId="78f9f193424ede4b" providerId="LiveId" clId="{47C1C8D7-B359-4449-BA10-E96FDC384A44}" dt="2018-06-15T17:47:27.114" v="241"/>
        <pc:sldMkLst>
          <pc:docMk/>
          <pc:sldMk cId="103464505" sldId="274"/>
        </pc:sldMkLst>
        <pc:spChg chg="mod">
          <ac:chgData name="Paul Adams" userId="78f9f193424ede4b" providerId="LiveId" clId="{47C1C8D7-B359-4449-BA10-E96FDC384A44}" dt="2018-06-15T17:43:54.636" v="221" actId="113"/>
          <ac:spMkLst>
            <pc:docMk/>
            <pc:sldMk cId="103464505" sldId="274"/>
            <ac:spMk id="14" creationId="{00000000-0000-0000-0000-000000000000}"/>
          </ac:spMkLst>
        </pc:spChg>
      </pc:sldChg>
      <pc:sldChg chg="modSp modAnim">
        <pc:chgData name="Paul Adams" userId="78f9f193424ede4b" providerId="LiveId" clId="{47C1C8D7-B359-4449-BA10-E96FDC384A44}" dt="2018-06-15T17:47:55.220" v="243"/>
        <pc:sldMkLst>
          <pc:docMk/>
          <pc:sldMk cId="3471886539" sldId="275"/>
        </pc:sldMkLst>
        <pc:spChg chg="mod">
          <ac:chgData name="Paul Adams" userId="78f9f193424ede4b" providerId="LiveId" clId="{47C1C8D7-B359-4449-BA10-E96FDC384A44}" dt="2018-06-15T17:44:01.478" v="222" actId="113"/>
          <ac:spMkLst>
            <pc:docMk/>
            <pc:sldMk cId="3471886539" sldId="275"/>
            <ac:spMk id="14" creationId="{00000000-0000-0000-0000-000000000000}"/>
          </ac:spMkLst>
        </pc:spChg>
      </pc:sldChg>
      <pc:sldChg chg="modSp modAnim">
        <pc:chgData name="Paul Adams" userId="78f9f193424ede4b" providerId="LiveId" clId="{47C1C8D7-B359-4449-BA10-E96FDC384A44}" dt="2018-06-15T17:48:00.610" v="244"/>
        <pc:sldMkLst>
          <pc:docMk/>
          <pc:sldMk cId="2175736058" sldId="276"/>
        </pc:sldMkLst>
        <pc:spChg chg="mod">
          <ac:chgData name="Paul Adams" userId="78f9f193424ede4b" providerId="LiveId" clId="{47C1C8D7-B359-4449-BA10-E96FDC384A44}" dt="2018-06-15T17:44:07.498" v="223" actId="113"/>
          <ac:spMkLst>
            <pc:docMk/>
            <pc:sldMk cId="2175736058" sldId="276"/>
            <ac:spMk id="14" creationId="{00000000-0000-0000-0000-000000000000}"/>
          </ac:spMkLst>
        </pc:spChg>
      </pc:sldChg>
      <pc:sldChg chg="modSp modAnim">
        <pc:chgData name="Paul Adams" userId="78f9f193424ede4b" providerId="LiveId" clId="{47C1C8D7-B359-4449-BA10-E96FDC384A44}" dt="2018-06-15T17:48:35.200" v="250"/>
        <pc:sldMkLst>
          <pc:docMk/>
          <pc:sldMk cId="3312633850" sldId="277"/>
        </pc:sldMkLst>
        <pc:spChg chg="mod">
          <ac:chgData name="Paul Adams" userId="78f9f193424ede4b" providerId="LiveId" clId="{47C1C8D7-B359-4449-BA10-E96FDC384A44}" dt="2018-06-15T17:44:13.854" v="224" actId="113"/>
          <ac:spMkLst>
            <pc:docMk/>
            <pc:sldMk cId="3312633850" sldId="277"/>
            <ac:spMk id="14" creationId="{00000000-0000-0000-0000-000000000000}"/>
          </ac:spMkLst>
        </pc:spChg>
      </pc:sldChg>
      <pc:sldChg chg="addSp delSp modSp add del">
        <pc:chgData name="Paul Adams" userId="78f9f193424ede4b" providerId="LiveId" clId="{47C1C8D7-B359-4449-BA10-E96FDC384A44}" dt="2018-06-15T17:37:55.990" v="212" actId="2696"/>
        <pc:sldMkLst>
          <pc:docMk/>
          <pc:sldMk cId="1482740511" sldId="278"/>
        </pc:sldMkLst>
        <pc:spChg chg="del">
          <ac:chgData name="Paul Adams" userId="78f9f193424ede4b" providerId="LiveId" clId="{47C1C8D7-B359-4449-BA10-E96FDC384A44}" dt="2018-06-15T17:33:27.021" v="107"/>
          <ac:spMkLst>
            <pc:docMk/>
            <pc:sldMk cId="1482740511" sldId="278"/>
            <ac:spMk id="2" creationId="{B7D5F8D5-14B3-4795-A048-4382A2DFB60B}"/>
          </ac:spMkLst>
        </pc:spChg>
        <pc:spChg chg="del">
          <ac:chgData name="Paul Adams" userId="78f9f193424ede4b" providerId="LiveId" clId="{47C1C8D7-B359-4449-BA10-E96FDC384A44}" dt="2018-06-15T17:33:27.021" v="107"/>
          <ac:spMkLst>
            <pc:docMk/>
            <pc:sldMk cId="1482740511" sldId="278"/>
            <ac:spMk id="3" creationId="{0DA0F6CB-BE6A-4176-BE53-93DB3567362F}"/>
          </ac:spMkLst>
        </pc:spChg>
        <pc:spChg chg="add mod">
          <ac:chgData name="Paul Adams" userId="78f9f193424ede4b" providerId="LiveId" clId="{47C1C8D7-B359-4449-BA10-E96FDC384A44}" dt="2018-06-15T17:36:35.166" v="164" actId="14100"/>
          <ac:spMkLst>
            <pc:docMk/>
            <pc:sldMk cId="1482740511" sldId="278"/>
            <ac:spMk id="4" creationId="{CC3BC3D4-24E0-4EE6-817E-598C2276C266}"/>
          </ac:spMkLst>
        </pc:spChg>
        <pc:spChg chg="add mod">
          <ac:chgData name="Paul Adams" userId="78f9f193424ede4b" providerId="LiveId" clId="{47C1C8D7-B359-4449-BA10-E96FDC384A44}" dt="2018-06-15T17:37:39.445" v="211" actId="122"/>
          <ac:spMkLst>
            <pc:docMk/>
            <pc:sldMk cId="1482740511" sldId="278"/>
            <ac:spMk id="5" creationId="{030BA493-BDCD-4E9D-9753-08FD93FF5D6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1658A34-83F4-4B2E-BC5A-DE51EE8822F9}" type="datetimeFigureOut">
              <a:rPr lang="en-US" smtClean="0"/>
              <a:t>6/15/2018</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78FE58C-C1A6-4C4C-90C2-B7F5B0504B2D}" type="slidenum">
              <a:rPr lang="en-US" smtClean="0"/>
              <a:t>‹#›</a:t>
            </a:fld>
            <a:endParaRPr lang="en-US"/>
          </a:p>
        </p:txBody>
      </p:sp>
    </p:spTree>
    <p:extLst>
      <p:ext uri="{BB962C8B-B14F-4D97-AF65-F5344CB8AC3E}">
        <p14:creationId xmlns:p14="http://schemas.microsoft.com/office/powerpoint/2010/main" val="40346050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F2E1917-0BAF-4687-978A-82FFF05559C3}" type="datetimeFigureOut">
              <a:rPr lang="en-US" smtClean="0"/>
              <a:t>6/15/2018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10E1E9A-E921-4174-A0FC-51868D7AC568}" type="slidenum">
              <a:rPr lang="en-US" smtClean="0"/>
              <a:t>‹#›</a:t>
            </a:fld>
            <a:endParaRPr lang="en-US"/>
          </a:p>
        </p:txBody>
      </p:sp>
    </p:spTree>
    <p:extLst>
      <p:ext uri="{BB962C8B-B14F-4D97-AF65-F5344CB8AC3E}">
        <p14:creationId xmlns:p14="http://schemas.microsoft.com/office/powerpoint/2010/main" val="3737860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chemeClr val="accent3">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6/15/2018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6467056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a:xfrm>
            <a:off x="1562100" y="1825625"/>
            <a:ext cx="9791700" cy="43513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6/15/2018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8218852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562100" y="365125"/>
            <a:ext cx="70104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EAB7D7-3608-4730-B2E2-670834DF882C}" type="datetimeFigureOut">
              <a:rPr lang="en-US" smtClean="0"/>
              <a:t>6/15/2018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388830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6/15/2018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413888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4EAB7D7-3608-4730-B2E2-670834DF882C}" type="datetimeFigureOut">
              <a:rPr lang="en-US" smtClean="0"/>
              <a:t>6/15/2018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939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41658" y="1709738"/>
            <a:ext cx="10105791" cy="2862262"/>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1241658" y="4589463"/>
            <a:ext cx="10105791"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p>
            <a:fld id="{84EAB7D7-3608-4730-B2E2-670834DF882C}" type="datetimeFigureOut">
              <a:rPr lang="en-US" smtClean="0"/>
              <a:t>6/15/2018</a:t>
            </a:fld>
            <a:endParaRPr lang="en-US"/>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40676867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569700"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05325" y="1825625"/>
            <a:ext cx="4754880" cy="4351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4EAB7D7-3608-4730-B2E2-670834DF882C}" type="datetimeFigureOut">
              <a:rPr lang="en-US" smtClean="0"/>
              <a:t>6/15/2018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06368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24100" y="274638"/>
            <a:ext cx="9023350" cy="1143000"/>
          </a:xfrm>
        </p:spPr>
        <p:txBody>
          <a:bodyPr/>
          <a:lstStyle/>
          <a:p>
            <a:r>
              <a:rPr lang="en-US"/>
              <a:t>Click to edit Master title style</a:t>
            </a:r>
          </a:p>
        </p:txBody>
      </p:sp>
      <p:sp>
        <p:nvSpPr>
          <p:cNvPr id="3" name="Text Placeholder 2"/>
          <p:cNvSpPr>
            <a:spLocks noGrp="1"/>
          </p:cNvSpPr>
          <p:nvPr>
            <p:ph type="body" idx="1"/>
          </p:nvPr>
        </p:nvSpPr>
        <p:spPr>
          <a:xfrm>
            <a:off x="156210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56210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598920" y="1489075"/>
            <a:ext cx="4754880" cy="641350"/>
          </a:xfrm>
          <a:noFill/>
          <a:ln>
            <a:noFill/>
          </a:ln>
        </p:spPr>
        <p:txBody>
          <a:bodyPr anchor="b"/>
          <a:lstStyle>
            <a:lvl1pPr marL="0" indent="0">
              <a:buNone/>
              <a:defRPr sz="2400" b="0">
                <a:solidFill>
                  <a:schemeClr val="accent3">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98920" y="2193925"/>
            <a:ext cx="4754880" cy="397827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4EAB7D7-3608-4730-B2E2-670834DF882C}" type="datetimeFigureOut">
              <a:rPr lang="en-US" smtClean="0"/>
              <a:t>6/15/2018</a:t>
            </a:fld>
            <a:endParaRPr lang="en-US"/>
          </a:p>
        </p:txBody>
      </p:sp>
      <p:sp>
        <p:nvSpPr>
          <p:cNvPr id="8" name="Footer Placeholder 7"/>
          <p:cNvSpPr>
            <a:spLocks noGrp="1"/>
          </p:cNvSpPr>
          <p:nvPr>
            <p:ph type="ftr" sz="quarter" idx="11"/>
          </p:nvPr>
        </p:nvSpPr>
        <p:spPr/>
        <p:txBody>
          <a:bodyPr/>
          <a:lstStyle/>
          <a:p>
            <a:r>
              <a:rPr lang="en-US" dirty="0"/>
              <a:t>Add a footer</a:t>
            </a:r>
          </a:p>
        </p:txBody>
      </p:sp>
      <p:sp>
        <p:nvSpPr>
          <p:cNvPr id="9" name="Slide Number Placeholder 8"/>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31661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4EAB7D7-3608-4730-B2E2-670834DF882C}" type="datetimeFigureOut">
              <a:rPr lang="en-US" smtClean="0"/>
              <a:t>6/15/2018</a:t>
            </a:fld>
            <a:endParaRPr lang="en-US"/>
          </a:p>
        </p:txBody>
      </p:sp>
      <p:sp>
        <p:nvSpPr>
          <p:cNvPr id="4" name="Footer Placeholder 3"/>
          <p:cNvSpPr>
            <a:spLocks noGrp="1"/>
          </p:cNvSpPr>
          <p:nvPr>
            <p:ph type="ftr" sz="quarter" idx="11"/>
          </p:nvPr>
        </p:nvSpPr>
        <p:spPr/>
        <p:txBody>
          <a:bodyPr/>
          <a:lstStyle/>
          <a:p>
            <a:r>
              <a:rPr lang="en-US" dirty="0"/>
              <a:t>Add a footer</a:t>
            </a:r>
          </a:p>
        </p:txBody>
      </p:sp>
      <p:sp>
        <p:nvSpPr>
          <p:cNvPr id="5" name="Slide Number Placeholder 4"/>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510586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EAB7D7-3608-4730-B2E2-670834DF882C}" type="datetimeFigureOut">
              <a:rPr lang="en-US" smtClean="0"/>
              <a:t>6/15/2018</a:t>
            </a:fld>
            <a:endParaRPr lang="en-US"/>
          </a:p>
        </p:txBody>
      </p:sp>
      <p:sp>
        <p:nvSpPr>
          <p:cNvPr id="3" name="Footer Placeholder 2"/>
          <p:cNvSpPr>
            <a:spLocks noGrp="1"/>
          </p:cNvSpPr>
          <p:nvPr>
            <p:ph type="ftr" sz="quarter" idx="11"/>
          </p:nvPr>
        </p:nvSpPr>
        <p:spPr/>
        <p:txBody>
          <a:bodyPr/>
          <a:lstStyle/>
          <a:p>
            <a:r>
              <a:rPr lang="en-US" dirty="0"/>
              <a:t>Add a footer</a:t>
            </a:r>
          </a:p>
        </p:txBody>
      </p:sp>
      <p:sp>
        <p:nvSpPr>
          <p:cNvPr id="4" name="Slide Number Placeholder 3"/>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32151414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678905" y="987425"/>
            <a:ext cx="567648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6/15/2018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2198712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9" name="Title 1"/>
          <p:cNvSpPr>
            <a:spLocks noGrp="1"/>
          </p:cNvSpPr>
          <p:nvPr>
            <p:ph type="title"/>
          </p:nvPr>
        </p:nvSpPr>
        <p:spPr>
          <a:xfrm>
            <a:off x="1562100" y="457200"/>
            <a:ext cx="3932237" cy="1600200"/>
          </a:xfrm>
        </p:spPr>
        <p:txBody>
          <a:bodyPr anchor="b"/>
          <a:lstStyle>
            <a:lvl1pPr>
              <a:defRPr sz="3200"/>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5678904" y="987425"/>
            <a:ext cx="5678424"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8" name="Text Placeholder 3"/>
          <p:cNvSpPr>
            <a:spLocks noGrp="1"/>
          </p:cNvSpPr>
          <p:nvPr>
            <p:ph type="body" sz="half" idx="2"/>
          </p:nvPr>
        </p:nvSpPr>
        <p:spPr>
          <a:xfrm>
            <a:off x="1562100" y="2101850"/>
            <a:ext cx="3932237" cy="375920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4EAB7D7-3608-4730-B2E2-670834DF882C}" type="datetimeFigureOut">
              <a:rPr lang="en-US" smtClean="0"/>
              <a:t>6/15/2018</a:t>
            </a:fld>
            <a:endParaRPr lang="en-US"/>
          </a:p>
        </p:txBody>
      </p:sp>
      <p:sp>
        <p:nvSpPr>
          <p:cNvPr id="6" name="Footer Placeholder 5"/>
          <p:cNvSpPr>
            <a:spLocks noGrp="1"/>
          </p:cNvSpPr>
          <p:nvPr>
            <p:ph type="ftr" sz="quarter" idx="11"/>
          </p:nvPr>
        </p:nvSpPr>
        <p:spPr/>
        <p:txBody>
          <a:bodyPr/>
          <a:lstStyle/>
          <a:p>
            <a:r>
              <a:rPr lang="en-US" dirty="0"/>
              <a:t>Add a footer</a:t>
            </a:r>
          </a:p>
        </p:txBody>
      </p:sp>
      <p:sp>
        <p:nvSpPr>
          <p:cNvPr id="7" name="Slide Number Placeholder 6"/>
          <p:cNvSpPr>
            <a:spLocks noGrp="1"/>
          </p:cNvSpPr>
          <p:nvPr>
            <p:ph type="sldNum" sz="quarter" idx="12"/>
          </p:nvPr>
        </p:nvSpPr>
        <p:spPr/>
        <p:txBody>
          <a:bodyPr/>
          <a:lstStyle/>
          <a:p>
            <a:fld id="{71B7BAC7-FE87-40F6-AA24-4F4685D1B022}" type="slidenum">
              <a:rPr lang="en-US" smtClean="0"/>
              <a:t>‹#›</a:t>
            </a:fld>
            <a:endParaRPr lang="en-US"/>
          </a:p>
        </p:txBody>
      </p:sp>
    </p:spTree>
    <p:extLst>
      <p:ext uri="{BB962C8B-B14F-4D97-AF65-F5344CB8AC3E}">
        <p14:creationId xmlns:p14="http://schemas.microsoft.com/office/powerpoint/2010/main" val="16193596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324100" y="365125"/>
            <a:ext cx="9029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562100" y="1825625"/>
            <a:ext cx="9791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562100" y="6356350"/>
            <a:ext cx="2552700" cy="365125"/>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84EAB7D7-3608-4730-B2E2-670834DF882C}" type="datetimeFigureOut">
              <a:rPr lang="en-US" smtClean="0"/>
              <a:pPr/>
              <a:t>6/15/2018</a:t>
            </a:fld>
            <a:endParaRPr lang="en-US"/>
          </a:p>
        </p:txBody>
      </p:sp>
      <p:sp>
        <p:nvSpPr>
          <p:cNvPr id="5" name="Footer Placeholder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r>
              <a:rPr lang="en-US"/>
              <a:t>Add a footer</a:t>
            </a:r>
            <a:endParaRPr lang="en-US" dirty="0"/>
          </a:p>
        </p:txBody>
      </p:sp>
      <p:sp>
        <p:nvSpPr>
          <p:cNvPr id="6" name="Slide Number Placeholder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B7BAC7-FE87-40F6-AA24-4F4685D1B022}" type="slidenum">
              <a:rPr lang="en-US" smtClean="0"/>
              <a:pPr/>
              <a:t>‹#›</a:t>
            </a:fld>
            <a:endParaRPr lang="en-US"/>
          </a:p>
        </p:txBody>
      </p:sp>
    </p:spTree>
    <p:extLst>
      <p:ext uri="{BB962C8B-B14F-4D97-AF65-F5344CB8AC3E}">
        <p14:creationId xmlns:p14="http://schemas.microsoft.com/office/powerpoint/2010/main" val="32193672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 id="2147483681"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400"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ct val="30000"/>
        </a:spcBef>
        <a:buClr>
          <a:schemeClr val="accent3"/>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ct val="30000"/>
        </a:spcBef>
        <a:buClr>
          <a:schemeClr val="accent3"/>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ct val="30000"/>
        </a:spcBef>
        <a:buClr>
          <a:schemeClr val="accent3"/>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ct val="30000"/>
        </a:spcBef>
        <a:buClr>
          <a:schemeClr val="accent3"/>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0" orient="horz" pos="2160" userDrawn="1">
          <p15:clr>
            <a:srgbClr val="F26B43"/>
          </p15:clr>
        </p15:guide>
        <p15:guide id="1" pos="3840" userDrawn="1">
          <p15:clr>
            <a:srgbClr val="F26B43"/>
          </p15:clr>
        </p15:guide>
        <p15:guide id="2" pos="1464" userDrawn="1">
          <p15:clr>
            <a:srgbClr val="F26B43"/>
          </p15:clr>
        </p15:guide>
        <p15:guide id="3" pos="7152" userDrawn="1">
          <p15:clr>
            <a:srgbClr val="F26B43"/>
          </p15:clr>
        </p15:guide>
        <p15:guide id="4" pos="984" userDrawn="1">
          <p15:clr>
            <a:srgbClr val="F26B43"/>
          </p15:clr>
        </p15:guide>
        <p15:guide id="5" orient="horz" pos="388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7638" y="388189"/>
            <a:ext cx="12114362" cy="1880557"/>
          </a:xfrm>
        </p:spPr>
        <p:txBody>
          <a:bodyPr>
            <a:noAutofit/>
          </a:bodyPr>
          <a:lstStyle/>
          <a:p>
            <a:r>
              <a:rPr lang="en-US" sz="8000" dirty="0"/>
              <a:t>Six Obstacles to Prayer</a:t>
            </a:r>
          </a:p>
        </p:txBody>
      </p:sp>
      <p:pic>
        <p:nvPicPr>
          <p:cNvPr id="6" name="Picture 5">
            <a:extLst>
              <a:ext uri="{FF2B5EF4-FFF2-40B4-BE49-F238E27FC236}">
                <a16:creationId xmlns:a16="http://schemas.microsoft.com/office/drawing/2014/main" id="{A916AECA-A1B2-478B-96B6-9FA7C9DF2DDB}"/>
              </a:ext>
            </a:extLst>
          </p:cNvPr>
          <p:cNvPicPr>
            <a:picLocks noChangeAspect="1"/>
          </p:cNvPicPr>
          <p:nvPr/>
        </p:nvPicPr>
        <p:blipFill rotWithShape="1">
          <a:blip r:embed="rId2"/>
          <a:srcRect l="8428" t="1234" r="75" b="-1234"/>
          <a:stretch/>
        </p:blipFill>
        <p:spPr>
          <a:xfrm>
            <a:off x="1621765" y="2608055"/>
            <a:ext cx="10458091" cy="3962400"/>
          </a:xfrm>
          <a:prstGeom prst="rect">
            <a:avLst/>
          </a:prstGeom>
          <a:effectLst>
            <a:glow rad="127000">
              <a:schemeClr val="accent1">
                <a:alpha val="13000"/>
              </a:schemeClr>
            </a:glow>
            <a:softEdge rad="317500"/>
          </a:effectLst>
        </p:spPr>
      </p:pic>
    </p:spTree>
    <p:extLst>
      <p:ext uri="{BB962C8B-B14F-4D97-AF65-F5344CB8AC3E}">
        <p14:creationId xmlns:p14="http://schemas.microsoft.com/office/powerpoint/2010/main" val="923078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Prayer Is Not According To God’s Will</a:t>
            </a:r>
          </a:p>
          <a:p>
            <a:pPr lvl="1"/>
            <a:endParaRPr lang="en-US" sz="2800" dirty="0"/>
          </a:p>
          <a:p>
            <a:pPr lvl="1"/>
            <a:r>
              <a:rPr lang="en-US" sz="2800" dirty="0"/>
              <a:t>“These things I have written to you who believe in the name of the Son of God, that you may know that you have eternal life, and that you may continue to believe in the name of the Son of God. Now this is the confidence that we have in Him, that if we ask anything according to His will, He hears us. And if we know that He hears us, whatever we ask, we know that we have the petitions that we have asked of Him.”  (1 John 5:13-15)</a:t>
            </a:r>
          </a:p>
        </p:txBody>
      </p:sp>
    </p:spTree>
    <p:extLst>
      <p:ext uri="{BB962C8B-B14F-4D97-AF65-F5344CB8AC3E}">
        <p14:creationId xmlns:p14="http://schemas.microsoft.com/office/powerpoint/2010/main" val="10346450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r>
              <a:rPr lang="en-US" sz="3200" b="1" dirty="0"/>
              <a:t>Disobedience</a:t>
            </a:r>
          </a:p>
          <a:p>
            <a:pPr lvl="0"/>
            <a:r>
              <a:rPr lang="en-US" sz="3200" b="1" dirty="0"/>
              <a:t>Asking With Bad Motives</a:t>
            </a:r>
          </a:p>
          <a:p>
            <a:pPr lvl="0"/>
            <a:r>
              <a:rPr lang="en-US" sz="3200" b="1" dirty="0"/>
              <a:t>Prayer Is Not According To God’s Will</a:t>
            </a:r>
          </a:p>
          <a:p>
            <a:pPr lvl="0"/>
            <a:r>
              <a:rPr lang="en-US" sz="3200" b="1" dirty="0"/>
              <a:t>Being Unforgiving</a:t>
            </a:r>
          </a:p>
          <a:p>
            <a:pPr lvl="0"/>
            <a:endParaRPr lang="en-US" sz="3200" dirty="0"/>
          </a:p>
        </p:txBody>
      </p:sp>
    </p:spTree>
    <p:extLst>
      <p:ext uri="{BB962C8B-B14F-4D97-AF65-F5344CB8AC3E}">
        <p14:creationId xmlns:p14="http://schemas.microsoft.com/office/powerpoint/2010/main" val="34718865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5" end="5"/>
                                            </p:txEl>
                                          </p:spTgt>
                                        </p:tgtEl>
                                        <p:attrNameLst>
                                          <p:attrName>style.visibility</p:attrName>
                                        </p:attrNameLst>
                                      </p:cBhvr>
                                      <p:to>
                                        <p:strVal val="visible"/>
                                      </p:to>
                                    </p:set>
                                    <p:anim calcmode="lin" valueType="num">
                                      <p:cBhvr additive="base">
                                        <p:cTn id="7" dur="500" fill="hold"/>
                                        <p:tgtEl>
                                          <p:spTgt spid="14">
                                            <p:txEl>
                                              <p:pRg st="5" end="5"/>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5" end="5"/>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Being Unforgiving</a:t>
            </a:r>
          </a:p>
          <a:p>
            <a:pPr lvl="0"/>
            <a:endParaRPr lang="en-US" sz="3200" dirty="0"/>
          </a:p>
          <a:p>
            <a:pPr lvl="1"/>
            <a:r>
              <a:rPr lang="en-US" sz="2800" dirty="0"/>
              <a:t>“And whenever you stand praying, if you have anything against anyone, forgive him, that your Father in heaven may also forgive you your trespasses. But if you do not forgive, neither will your Father in heaven forgive your trespasses.” (Mark 11:25-26)</a:t>
            </a:r>
          </a:p>
        </p:txBody>
      </p:sp>
    </p:spTree>
    <p:extLst>
      <p:ext uri="{BB962C8B-B14F-4D97-AF65-F5344CB8AC3E}">
        <p14:creationId xmlns:p14="http://schemas.microsoft.com/office/powerpoint/2010/main" val="21757360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r>
              <a:rPr lang="en-US" sz="3200" b="1" dirty="0"/>
              <a:t>Disobedience</a:t>
            </a:r>
          </a:p>
          <a:p>
            <a:pPr lvl="0"/>
            <a:r>
              <a:rPr lang="en-US" sz="3200" b="1" dirty="0"/>
              <a:t>Asking With Bad Motives</a:t>
            </a:r>
          </a:p>
          <a:p>
            <a:pPr lvl="0"/>
            <a:r>
              <a:rPr lang="en-US" sz="3200" b="1" dirty="0"/>
              <a:t>Prayer Is Not According To God’s Will</a:t>
            </a:r>
          </a:p>
          <a:p>
            <a:pPr lvl="0"/>
            <a:r>
              <a:rPr lang="en-US" sz="3200" b="1" dirty="0"/>
              <a:t>Being Unforgiving</a:t>
            </a:r>
          </a:p>
          <a:p>
            <a:pPr lvl="0"/>
            <a:endParaRPr lang="en-US" sz="3200" dirty="0"/>
          </a:p>
        </p:txBody>
      </p:sp>
    </p:spTree>
    <p:extLst>
      <p:ext uri="{BB962C8B-B14F-4D97-AF65-F5344CB8AC3E}">
        <p14:creationId xmlns:p14="http://schemas.microsoft.com/office/powerpoint/2010/main" val="33126338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nodeType="clickEffect">
                                  <p:stCondLst>
                                    <p:cond delay="0"/>
                                  </p:stCondLst>
                                  <p:childTnLst>
                                    <p:animEffect transition="out" filter="fade">
                                      <p:cBhvr>
                                        <p:cTn id="6" dur="500" tmFilter="0, 0; .2, .5; .8, .5; 1, 0"/>
                                        <p:tgtEl>
                                          <p:spTgt spid="14">
                                            <p:txEl>
                                              <p:pRg st="0" end="0"/>
                                            </p:txEl>
                                          </p:spTgt>
                                        </p:tgtEl>
                                      </p:cBhvr>
                                    </p:animEffect>
                                    <p:animScale>
                                      <p:cBhvr>
                                        <p:cTn id="7" dur="250" autoRev="1" fill="hold"/>
                                        <p:tgtEl>
                                          <p:spTgt spid="14">
                                            <p:txEl>
                                              <p:pRg st="0" end="0"/>
                                            </p:txEl>
                                          </p:spTgt>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6" presetClass="emph" presetSubtype="0" fill="hold" nodeType="clickEffect">
                                  <p:stCondLst>
                                    <p:cond delay="0"/>
                                  </p:stCondLst>
                                  <p:childTnLst>
                                    <p:animEffect transition="out" filter="fade">
                                      <p:cBhvr>
                                        <p:cTn id="11" dur="500" tmFilter="0, 0; .2, .5; .8, .5; 1, 0"/>
                                        <p:tgtEl>
                                          <p:spTgt spid="14">
                                            <p:txEl>
                                              <p:pRg st="1" end="1"/>
                                            </p:txEl>
                                          </p:spTgt>
                                        </p:tgtEl>
                                      </p:cBhvr>
                                    </p:animEffect>
                                    <p:animScale>
                                      <p:cBhvr>
                                        <p:cTn id="12" dur="250" autoRev="1" fill="hold"/>
                                        <p:tgtEl>
                                          <p:spTgt spid="14">
                                            <p:txEl>
                                              <p:pRg st="1" end="1"/>
                                            </p:txEl>
                                          </p:spTgt>
                                        </p:tgtEl>
                                      </p:cBhvr>
                                      <p:by x="105000" y="105000"/>
                                    </p:animScale>
                                  </p:childTnLst>
                                </p:cTn>
                              </p:par>
                            </p:childTnLst>
                          </p:cTn>
                        </p:par>
                      </p:childTnLst>
                    </p:cTn>
                  </p:par>
                  <p:par>
                    <p:cTn id="13" fill="hold">
                      <p:stCondLst>
                        <p:cond delay="indefinite"/>
                      </p:stCondLst>
                      <p:childTnLst>
                        <p:par>
                          <p:cTn id="14" fill="hold">
                            <p:stCondLst>
                              <p:cond delay="0"/>
                            </p:stCondLst>
                            <p:childTnLst>
                              <p:par>
                                <p:cTn id="15" presetID="26" presetClass="emph" presetSubtype="0" fill="hold" nodeType="clickEffect">
                                  <p:stCondLst>
                                    <p:cond delay="0"/>
                                  </p:stCondLst>
                                  <p:childTnLst>
                                    <p:animEffect transition="out" filter="fade">
                                      <p:cBhvr>
                                        <p:cTn id="16" dur="500" tmFilter="0, 0; .2, .5; .8, .5; 1, 0"/>
                                        <p:tgtEl>
                                          <p:spTgt spid="14">
                                            <p:txEl>
                                              <p:pRg st="2" end="2"/>
                                            </p:txEl>
                                          </p:spTgt>
                                        </p:tgtEl>
                                      </p:cBhvr>
                                    </p:animEffect>
                                    <p:animScale>
                                      <p:cBhvr>
                                        <p:cTn id="17" dur="250" autoRev="1" fill="hold"/>
                                        <p:tgtEl>
                                          <p:spTgt spid="14">
                                            <p:txEl>
                                              <p:pRg st="2" end="2"/>
                                            </p:txEl>
                                          </p:spTgt>
                                        </p:tgtEl>
                                      </p:cBhvr>
                                      <p:by x="105000" y="105000"/>
                                    </p:animScale>
                                  </p:childTnLst>
                                </p:cTn>
                              </p:par>
                            </p:childTnLst>
                          </p:cTn>
                        </p:par>
                      </p:childTnLst>
                    </p:cTn>
                  </p:par>
                  <p:par>
                    <p:cTn id="18" fill="hold">
                      <p:stCondLst>
                        <p:cond delay="indefinite"/>
                      </p:stCondLst>
                      <p:childTnLst>
                        <p:par>
                          <p:cTn id="19" fill="hold">
                            <p:stCondLst>
                              <p:cond delay="0"/>
                            </p:stCondLst>
                            <p:childTnLst>
                              <p:par>
                                <p:cTn id="20" presetID="26" presetClass="emph" presetSubtype="0" fill="hold" nodeType="clickEffect">
                                  <p:stCondLst>
                                    <p:cond delay="0"/>
                                  </p:stCondLst>
                                  <p:childTnLst>
                                    <p:animEffect transition="out" filter="fade">
                                      <p:cBhvr>
                                        <p:cTn id="21" dur="500" tmFilter="0, 0; .2, .5; .8, .5; 1, 0"/>
                                        <p:tgtEl>
                                          <p:spTgt spid="14">
                                            <p:txEl>
                                              <p:pRg st="3" end="3"/>
                                            </p:txEl>
                                          </p:spTgt>
                                        </p:tgtEl>
                                      </p:cBhvr>
                                    </p:animEffect>
                                    <p:animScale>
                                      <p:cBhvr>
                                        <p:cTn id="22" dur="250" autoRev="1" fill="hold"/>
                                        <p:tgtEl>
                                          <p:spTgt spid="14">
                                            <p:txEl>
                                              <p:pRg st="3" end="3"/>
                                            </p:txEl>
                                          </p:spTgt>
                                        </p:tgtEl>
                                      </p:cBhvr>
                                      <p:by x="105000" y="105000"/>
                                    </p:animScale>
                                  </p:childTnLst>
                                </p:cTn>
                              </p:par>
                            </p:childTnLst>
                          </p:cTn>
                        </p:par>
                      </p:childTnLst>
                    </p:cTn>
                  </p:par>
                  <p:par>
                    <p:cTn id="23" fill="hold">
                      <p:stCondLst>
                        <p:cond delay="indefinite"/>
                      </p:stCondLst>
                      <p:childTnLst>
                        <p:par>
                          <p:cTn id="24" fill="hold">
                            <p:stCondLst>
                              <p:cond delay="0"/>
                            </p:stCondLst>
                            <p:childTnLst>
                              <p:par>
                                <p:cTn id="25" presetID="26" presetClass="emph" presetSubtype="0" fill="hold" nodeType="clickEffect">
                                  <p:stCondLst>
                                    <p:cond delay="0"/>
                                  </p:stCondLst>
                                  <p:childTnLst>
                                    <p:animEffect transition="out" filter="fade">
                                      <p:cBhvr>
                                        <p:cTn id="26" dur="500" tmFilter="0, 0; .2, .5; .8, .5; 1, 0"/>
                                        <p:tgtEl>
                                          <p:spTgt spid="14">
                                            <p:txEl>
                                              <p:pRg st="4" end="4"/>
                                            </p:txEl>
                                          </p:spTgt>
                                        </p:tgtEl>
                                      </p:cBhvr>
                                    </p:animEffect>
                                    <p:animScale>
                                      <p:cBhvr>
                                        <p:cTn id="27" dur="250" autoRev="1" fill="hold"/>
                                        <p:tgtEl>
                                          <p:spTgt spid="14">
                                            <p:txEl>
                                              <p:pRg st="4" end="4"/>
                                            </p:txEl>
                                          </p:spTgt>
                                        </p:tgtEl>
                                      </p:cBhvr>
                                      <p:by x="105000" y="105000"/>
                                    </p:animScale>
                                  </p:childTnLst>
                                </p:cTn>
                              </p:par>
                            </p:childTnLst>
                          </p:cTn>
                        </p:par>
                      </p:childTnLst>
                    </p:cTn>
                  </p:par>
                  <p:par>
                    <p:cTn id="28" fill="hold">
                      <p:stCondLst>
                        <p:cond delay="indefinite"/>
                      </p:stCondLst>
                      <p:childTnLst>
                        <p:par>
                          <p:cTn id="29" fill="hold">
                            <p:stCondLst>
                              <p:cond delay="0"/>
                            </p:stCondLst>
                            <p:childTnLst>
                              <p:par>
                                <p:cTn id="30" presetID="26" presetClass="emph" presetSubtype="0" fill="hold" nodeType="clickEffect">
                                  <p:stCondLst>
                                    <p:cond delay="0"/>
                                  </p:stCondLst>
                                  <p:childTnLst>
                                    <p:animEffect transition="out" filter="fade">
                                      <p:cBhvr>
                                        <p:cTn id="31" dur="500" tmFilter="0, 0; .2, .5; .8, .5; 1, 0"/>
                                        <p:tgtEl>
                                          <p:spTgt spid="14">
                                            <p:txEl>
                                              <p:pRg st="5" end="5"/>
                                            </p:txEl>
                                          </p:spTgt>
                                        </p:tgtEl>
                                      </p:cBhvr>
                                    </p:animEffect>
                                    <p:animScale>
                                      <p:cBhvr>
                                        <p:cTn id="32" dur="250" autoRev="1" fill="hold"/>
                                        <p:tgtEl>
                                          <p:spTgt spid="14">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1"/>
            <a:endParaRPr lang="en-US" sz="2800" dirty="0"/>
          </a:p>
          <a:p>
            <a:pPr lvl="1"/>
            <a:r>
              <a:rPr lang="en-US" sz="2800" dirty="0"/>
              <a:t>“For in this manner, in former times, the holy women who trusted in God also adorned themselves, being submissive to their own husbands, as Sarah obeyed Abraham, calling him lord, whose daughters you are if you do good and are not afraid with any terror. Husbands, likewise, dwell with them with understanding, giving honor to the wife, as to the weaker vessel, and as being heirs together of the grace of life, that your prayers may not be hindered.” (1 Peter 3:5-7)</a:t>
            </a:r>
          </a:p>
        </p:txBody>
      </p:sp>
    </p:spTree>
    <p:extLst>
      <p:ext uri="{BB962C8B-B14F-4D97-AF65-F5344CB8AC3E}">
        <p14:creationId xmlns:p14="http://schemas.microsoft.com/office/powerpoint/2010/main" val="2364934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 calcmode="lin" valueType="num">
                                      <p:cBhvr additive="base">
                                        <p:cTn id="7" dur="500" fill="hold"/>
                                        <p:tgtEl>
                                          <p:spTgt spid="14">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nodeType="clickEffect">
                                  <p:stCondLst>
                                    <p:cond delay="0"/>
                                  </p:stCondLst>
                                  <p:childTnLst>
                                    <p:set>
                                      <p:cBhvr>
                                        <p:cTn id="12" dur="1" fill="hold">
                                          <p:stCondLst>
                                            <p:cond delay="0"/>
                                          </p:stCondLst>
                                        </p:cTn>
                                        <p:tgtEl>
                                          <p:spTgt spid="14">
                                            <p:txEl>
                                              <p:pRg st="2" end="2"/>
                                            </p:txEl>
                                          </p:spTgt>
                                        </p:tgtEl>
                                        <p:attrNameLst>
                                          <p:attrName>style.visibility</p:attrName>
                                        </p:attrNameLst>
                                      </p:cBhvr>
                                      <p:to>
                                        <p:strVal val="visible"/>
                                      </p:to>
                                    </p:set>
                                    <p:animEffect transition="in" filter="fade">
                                      <p:cBhvr>
                                        <p:cTn id="13"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endParaRPr lang="en-US" sz="3200" dirty="0"/>
          </a:p>
        </p:txBody>
      </p:sp>
    </p:spTree>
    <p:extLst>
      <p:ext uri="{BB962C8B-B14F-4D97-AF65-F5344CB8AC3E}">
        <p14:creationId xmlns:p14="http://schemas.microsoft.com/office/powerpoint/2010/main" val="3060620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1" end="1"/>
                                            </p:txEl>
                                          </p:spTgt>
                                        </p:tgtEl>
                                        <p:attrNameLst>
                                          <p:attrName>style.visibility</p:attrName>
                                        </p:attrNameLst>
                                      </p:cBhvr>
                                      <p:to>
                                        <p:strVal val="visible"/>
                                      </p:to>
                                    </p:set>
                                    <p:anim calcmode="lin" valueType="num">
                                      <p:cBhvr additive="base">
                                        <p:cTn id="7" dur="500" fill="hold"/>
                                        <p:tgtEl>
                                          <p:spTgt spid="14">
                                            <p:txEl>
                                              <p:pRg st="1" end="1"/>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1" end="1"/>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7"/>
            <a:ext cx="10936136" cy="5490415"/>
          </a:xfrm>
        </p:spPr>
        <p:txBody>
          <a:bodyPr>
            <a:normAutofit lnSpcReduction="10000"/>
          </a:bodyPr>
          <a:lstStyle/>
          <a:p>
            <a:pPr lvl="0"/>
            <a:r>
              <a:rPr lang="en-US" sz="3200" b="1" dirty="0"/>
              <a:t>Praying Without Faith</a:t>
            </a:r>
          </a:p>
          <a:p>
            <a:pPr lvl="1"/>
            <a:endParaRPr lang="en-US" sz="2800" dirty="0"/>
          </a:p>
          <a:p>
            <a:pPr lvl="1"/>
            <a:r>
              <a:rPr lang="en-US" sz="2800" dirty="0"/>
              <a:t>“So Jesus answered and said to them, ‘Assuredly, I say to you, if you have faith and do not doubt, you will not only do what was done to the fig tree, but also if you say to this mountain, 'Be removed and be cast into the sea,' it will be done. And whatever things you ask in prayer, believing, you will receive.’” (Matthew 21:21-22)</a:t>
            </a:r>
          </a:p>
          <a:p>
            <a:pPr lvl="1"/>
            <a:endParaRPr lang="en-US" sz="800" dirty="0"/>
          </a:p>
          <a:p>
            <a:pPr lvl="1"/>
            <a:r>
              <a:rPr lang="en-US" sz="2800" dirty="0"/>
              <a:t>“If any of you lacks wisdom, let him ask of God, who gives to all liberally and without reproach, and it will be given to him. But let him ask in faith, with no doubting, for he who doubts is like a wave of the sea driven and tossed by the wind. For let not that man suppose that he will receive anything from the Lord; he is a double-minded man, unstable in all his ways.” (James 1:5-8)</a:t>
            </a:r>
          </a:p>
        </p:txBody>
      </p:sp>
    </p:spTree>
    <p:extLst>
      <p:ext uri="{BB962C8B-B14F-4D97-AF65-F5344CB8AC3E}">
        <p14:creationId xmlns:p14="http://schemas.microsoft.com/office/powerpoint/2010/main" val="17852087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r>
              <a:rPr lang="en-US" sz="3200" b="1" dirty="0"/>
              <a:t>Disobedience</a:t>
            </a:r>
          </a:p>
          <a:p>
            <a:pPr lvl="0"/>
            <a:endParaRPr lang="en-US" sz="3200" dirty="0"/>
          </a:p>
        </p:txBody>
      </p:sp>
    </p:spTree>
    <p:extLst>
      <p:ext uri="{BB962C8B-B14F-4D97-AF65-F5344CB8AC3E}">
        <p14:creationId xmlns:p14="http://schemas.microsoft.com/office/powerpoint/2010/main" val="13342798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 calcmode="lin" valueType="num">
                                      <p:cBhvr additive="base">
                                        <p:cTn id="7" dur="500" fill="hold"/>
                                        <p:tgtEl>
                                          <p:spTgt spid="14">
                                            <p:txEl>
                                              <p:pRg st="2" end="2"/>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Disobedience</a:t>
            </a:r>
          </a:p>
          <a:p>
            <a:pPr lvl="1"/>
            <a:endParaRPr lang="en-US" sz="2800" dirty="0"/>
          </a:p>
          <a:p>
            <a:pPr lvl="1"/>
            <a:r>
              <a:rPr lang="en-US" sz="2800" dirty="0"/>
              <a:t>“Now we know that God does not hear sinners; but if anyone is a worshiper of God and does His will, He hears him.”  (John 9:31)</a:t>
            </a:r>
          </a:p>
          <a:p>
            <a:pPr lvl="1"/>
            <a:endParaRPr lang="en-US" sz="2800" dirty="0"/>
          </a:p>
          <a:p>
            <a:pPr lvl="1"/>
            <a:r>
              <a:rPr lang="en-US" sz="2800" dirty="0"/>
              <a:t>“One who turns away his ear from hearing the law, Even his prayer is an abomination.”  (Proverbs 28:9)</a:t>
            </a:r>
          </a:p>
        </p:txBody>
      </p:sp>
    </p:spTree>
    <p:extLst>
      <p:ext uri="{BB962C8B-B14F-4D97-AF65-F5344CB8AC3E}">
        <p14:creationId xmlns:p14="http://schemas.microsoft.com/office/powerpoint/2010/main" val="3359491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4">
                                            <p:txEl>
                                              <p:pRg st="4" end="4"/>
                                            </p:txEl>
                                          </p:spTgt>
                                        </p:tgtEl>
                                        <p:attrNameLst>
                                          <p:attrName>style.visibility</p:attrName>
                                        </p:attrNameLst>
                                      </p:cBhvr>
                                      <p:to>
                                        <p:strVal val="visible"/>
                                      </p:to>
                                    </p:set>
                                    <p:animEffect transition="in" filter="fade">
                                      <p:cBhvr>
                                        <p:cTn id="12" dur="500"/>
                                        <p:tgtEl>
                                          <p:spTgt spid="1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r>
              <a:rPr lang="en-US" sz="3200" b="1" dirty="0"/>
              <a:t>Disobedience</a:t>
            </a:r>
          </a:p>
          <a:p>
            <a:pPr lvl="0"/>
            <a:r>
              <a:rPr lang="en-US" sz="3200" b="1" dirty="0"/>
              <a:t>Asking With Bad Motives</a:t>
            </a:r>
          </a:p>
          <a:p>
            <a:pPr lvl="0"/>
            <a:endParaRPr lang="en-US" sz="3200" dirty="0"/>
          </a:p>
        </p:txBody>
      </p:sp>
    </p:spTree>
    <p:extLst>
      <p:ext uri="{BB962C8B-B14F-4D97-AF65-F5344CB8AC3E}">
        <p14:creationId xmlns:p14="http://schemas.microsoft.com/office/powerpoint/2010/main" val="15422608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3" end="3"/>
                                            </p:txEl>
                                          </p:spTgt>
                                        </p:tgtEl>
                                        <p:attrNameLst>
                                          <p:attrName>style.visibility</p:attrName>
                                        </p:attrNameLst>
                                      </p:cBhvr>
                                      <p:to>
                                        <p:strVal val="visible"/>
                                      </p:to>
                                    </p:set>
                                    <p:anim calcmode="lin" valueType="num">
                                      <p:cBhvr additive="base">
                                        <p:cTn id="7" dur="500" fill="hold"/>
                                        <p:tgtEl>
                                          <p:spTgt spid="14">
                                            <p:txEl>
                                              <p:pRg st="3" end="3"/>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3" end="3"/>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Asking With Bad Motives</a:t>
            </a:r>
          </a:p>
          <a:p>
            <a:pPr lvl="1"/>
            <a:endParaRPr lang="en-US" sz="2800" dirty="0"/>
          </a:p>
          <a:p>
            <a:pPr lvl="1"/>
            <a:r>
              <a:rPr lang="en-US" sz="2800" dirty="0"/>
              <a:t>“Where do wars and fights come from among you? Do they not come from your desires for pleasure that war in your members? You lust and do not have. You murder and covet and cannot obtain. You fight and war. Yet you do not have because you do not ask. You ask and do not receive, because you ask amiss, that you may spend it on your pleasures. Adulterers and adulteresses! Do you not know that friendship with the world is enmity with God? Whoever therefore wants to be a friend of the world makes himself an enemy of God. Or do you think that the Scripture says in vain, ‘The Spirit who dwells in us yearns jealously’”? (James 4:1-5)</a:t>
            </a:r>
          </a:p>
        </p:txBody>
      </p:sp>
    </p:spTree>
    <p:extLst>
      <p:ext uri="{BB962C8B-B14F-4D97-AF65-F5344CB8AC3E}">
        <p14:creationId xmlns:p14="http://schemas.microsoft.com/office/powerpoint/2010/main" val="400235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14">
                                            <p:txEl>
                                              <p:pRg st="2" end="2"/>
                                            </p:txEl>
                                          </p:spTgt>
                                        </p:tgtEl>
                                        <p:attrNameLst>
                                          <p:attrName>style.visibility</p:attrName>
                                        </p:attrNameLst>
                                      </p:cBhvr>
                                      <p:to>
                                        <p:strVal val="visible"/>
                                      </p:to>
                                    </p:set>
                                    <p:animEffect transition="in" filter="fade">
                                      <p:cBhvr>
                                        <p:cTn id="7" dur="500"/>
                                        <p:tgtEl>
                                          <p:spTgt spid="14">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a:xfrm>
            <a:off x="1751163" y="-1"/>
            <a:ext cx="10427178" cy="1466491"/>
          </a:xfrm>
        </p:spPr>
        <p:txBody>
          <a:bodyPr>
            <a:normAutofit/>
          </a:bodyPr>
          <a:lstStyle/>
          <a:p>
            <a:pPr algn="r"/>
            <a:r>
              <a:rPr lang="en-US" sz="8000" dirty="0"/>
              <a:t>Six Obstacles to Prayer</a:t>
            </a:r>
          </a:p>
        </p:txBody>
      </p:sp>
      <p:sp>
        <p:nvSpPr>
          <p:cNvPr id="14" name="Content Placeholder 13"/>
          <p:cNvSpPr>
            <a:spLocks noGrp="1"/>
          </p:cNvSpPr>
          <p:nvPr>
            <p:ph idx="1"/>
          </p:nvPr>
        </p:nvSpPr>
        <p:spPr>
          <a:xfrm>
            <a:off x="1242204" y="1544128"/>
            <a:ext cx="10936136" cy="5313872"/>
          </a:xfrm>
        </p:spPr>
        <p:txBody>
          <a:bodyPr/>
          <a:lstStyle/>
          <a:p>
            <a:pPr lvl="0"/>
            <a:r>
              <a:rPr lang="en-US" sz="3200" b="1" dirty="0"/>
              <a:t>Mistreating Your Spouse</a:t>
            </a:r>
          </a:p>
          <a:p>
            <a:pPr lvl="0"/>
            <a:r>
              <a:rPr lang="en-US" sz="3200" b="1" dirty="0"/>
              <a:t>Praying Without Faith</a:t>
            </a:r>
          </a:p>
          <a:p>
            <a:pPr lvl="0"/>
            <a:r>
              <a:rPr lang="en-US" sz="3200" b="1" dirty="0"/>
              <a:t>Disobedience</a:t>
            </a:r>
          </a:p>
          <a:p>
            <a:pPr lvl="0"/>
            <a:r>
              <a:rPr lang="en-US" sz="3200" b="1" dirty="0"/>
              <a:t>Asking With Bad Motives</a:t>
            </a:r>
          </a:p>
          <a:p>
            <a:pPr lvl="0"/>
            <a:r>
              <a:rPr lang="en-US" sz="3200" b="1" dirty="0"/>
              <a:t>Prayer Is Not According To God’s Will</a:t>
            </a:r>
          </a:p>
          <a:p>
            <a:pPr lvl="0"/>
            <a:endParaRPr lang="en-US" sz="3200" dirty="0"/>
          </a:p>
        </p:txBody>
      </p:sp>
    </p:spTree>
    <p:extLst>
      <p:ext uri="{BB962C8B-B14F-4D97-AF65-F5344CB8AC3E}">
        <p14:creationId xmlns:p14="http://schemas.microsoft.com/office/powerpoint/2010/main" val="385595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nodeType="clickEffect">
                                  <p:stCondLst>
                                    <p:cond delay="0"/>
                                  </p:stCondLst>
                                  <p:childTnLst>
                                    <p:set>
                                      <p:cBhvr>
                                        <p:cTn id="6" dur="1" fill="hold">
                                          <p:stCondLst>
                                            <p:cond delay="0"/>
                                          </p:stCondLst>
                                        </p:cTn>
                                        <p:tgtEl>
                                          <p:spTgt spid="14">
                                            <p:txEl>
                                              <p:pRg st="4" end="4"/>
                                            </p:txEl>
                                          </p:spTgt>
                                        </p:tgtEl>
                                        <p:attrNameLst>
                                          <p:attrName>style.visibility</p:attrName>
                                        </p:attrNameLst>
                                      </p:cBhvr>
                                      <p:to>
                                        <p:strVal val="visible"/>
                                      </p:to>
                                    </p:set>
                                    <p:anim calcmode="lin" valueType="num">
                                      <p:cBhvr additive="base">
                                        <p:cTn id="7" dur="500" fill="hold"/>
                                        <p:tgtEl>
                                          <p:spTgt spid="14">
                                            <p:txEl>
                                              <p:pRg st="4" end="4"/>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14">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loud skipper design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2"/>
        </a:lnRef>
        <a:fillRef idx="0">
          <a:schemeClr val="accent2"/>
        </a:fillRef>
        <a:effectRef idx="0">
          <a:schemeClr val="accent2"/>
        </a:effectRef>
        <a:fontRef idx="minor">
          <a:schemeClr val="tx1"/>
        </a:fontRef>
      </a:style>
    </a:lnDef>
    <a:txDef>
      <a:spPr>
        <a:noFill/>
        <a:ln>
          <a:solidFill>
            <a:schemeClr val="bg2"/>
          </a:solidFill>
        </a:ln>
      </a:spPr>
      <a:bodyPr wrap="square" rtlCol="0" anchor="ctr" anchorCtr="1">
        <a:spAutoFit/>
      </a:bodyPr>
      <a:lstStyle>
        <a:defPPr>
          <a:defRPr dirty="0"/>
        </a:defPPr>
      </a:lstStyle>
    </a:txDef>
  </a:objectDefaults>
  <a:extraClrSchemeLst/>
  <a:extLst>
    <a:ext uri="{05A4C25C-085E-4340-85A3-A5531E510DB2}">
      <thm15:themeFamily xmlns:thm15="http://schemas.microsoft.com/office/thememl/2012/main" name="Cloud skipper design slides.potx" id="{E8493412-85DD-4641-9E8A-937B29FD6AA2}" vid="{77E91E09-5010-404D-ADF4-B79FA46D727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ambria-Calibri">
      <a:majorFont>
        <a:latin typeface="Cambria" panose="02040503050406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9TopShadow">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3975" dist="41275" dir="14700000" algn="t" rotWithShape="0">
              <a:srgbClr val="000000">
                <a:alpha val="60000"/>
              </a:srgbClr>
            </a:outerShdw>
          </a:effectLst>
          <a:scene3d>
            <a:camera prst="orthographicFront">
              <a:rot lat="0" lon="0" rev="0"/>
            </a:camera>
            <a:lightRig rig="contrasting" dir="t">
              <a:rot lat="0" lon="0" rev="3600000"/>
            </a:lightRig>
          </a:scene3d>
          <a:sp3d prstMaterial="plastic">
            <a:bevelT w="127000" h="38200" prst="relaxedInse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VSO_x0020_item_x0020_id xmlns="40262f94-9f35-4ac3-9a90-690165a166b7" xsi:nil="true"/>
    <Assetid_x0020_ xmlns="40262f94-9f35-4ac3-9a90-690165a166b7" xsi:nil="true"/>
    <Item_x0020_Details xmlns="40262f94-9f35-4ac3-9a90-690165a166b7" xsi:nil="true"/>
    <Template_x0020_details xmlns="40262f94-9f35-4ac3-9a90-690165a166b7"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A3F7D94069FF64A86F7DFF56D60E3BE" ma:contentTypeVersion="6" ma:contentTypeDescription="Create a new document." ma:contentTypeScope="" ma:versionID="c32302c77d4085ecf495bdddb7f5e889">
  <xsd:schema xmlns:xsd="http://www.w3.org/2001/XMLSchema" xmlns:xs="http://www.w3.org/2001/XMLSchema" xmlns:p="http://schemas.microsoft.com/office/2006/metadata/properties" xmlns:ns2="a4f35948-e619-41b3-aa29-22878b09cfd2" xmlns:ns3="40262f94-9f35-4ac3-9a90-690165a166b7" targetNamespace="http://schemas.microsoft.com/office/2006/metadata/properties" ma:root="true" ma:fieldsID="4ab5ae46be95f9d0be6107e8200be7a2" ns2:_="" ns3:_="">
    <xsd:import namespace="a4f35948-e619-41b3-aa29-22878b09cfd2"/>
    <xsd:import namespace="40262f94-9f35-4ac3-9a90-690165a166b7"/>
    <xsd:element name="properties">
      <xsd:complexType>
        <xsd:sequence>
          <xsd:element name="documentManagement">
            <xsd:complexType>
              <xsd:all>
                <xsd:element ref="ns2:SharedWithUsers" minOccurs="0"/>
                <xsd:element ref="ns2:SharedWithDetails" minOccurs="0"/>
                <xsd:element ref="ns3:VSO_x0020_item_x0020_id" minOccurs="0"/>
                <xsd:element ref="ns3:Item_x0020_Details" minOccurs="0"/>
                <xsd:element ref="ns3:Template_x0020_details" minOccurs="0"/>
                <xsd:element ref="ns3:Assetid_x0020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4f35948-e619-41b3-aa29-22878b09cfd2"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40262f94-9f35-4ac3-9a90-690165a166b7" elementFormDefault="qualified">
    <xsd:import namespace="http://schemas.microsoft.com/office/2006/documentManagement/types"/>
    <xsd:import namespace="http://schemas.microsoft.com/office/infopath/2007/PartnerControls"/>
    <xsd:element name="VSO_x0020_item_x0020_id" ma:index="10" nillable="true" ma:displayName="VSO item id" ma:description="Please add the bug number to refer to VSO items." ma:internalName="VSO_x0020_item_x0020_id">
      <xsd:simpleType>
        <xsd:restriction base="dms:Text">
          <xsd:maxLength value="255"/>
        </xsd:restriction>
      </xsd:simpleType>
    </xsd:element>
    <xsd:element name="Item_x0020_Details" ma:index="11" nillable="true" ma:displayName="Item Details" ma:internalName="Item_x0020_Details">
      <xsd:simpleType>
        <xsd:restriction base="dms:Note">
          <xsd:maxLength value="255"/>
        </xsd:restriction>
      </xsd:simpleType>
    </xsd:element>
    <xsd:element name="Template_x0020_details" ma:index="12" nillable="true" ma:displayName="Template details" ma:internalName="Template_x0020_details">
      <xsd:simpleType>
        <xsd:restriction base="dms:Text"/>
      </xsd:simpleType>
    </xsd:element>
    <xsd:element name="Assetid_x0020_" ma:index="13" nillable="true" ma:displayName="Assetid " ma:internalName="Assetid_x0020_">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024FD56-CE1B-42FC-9E83-BFBF160724C6}">
  <ds:schemaRefs>
    <ds:schemaRef ds:uri="http://schemas.microsoft.com/sharepoint/v3/contenttype/forms"/>
  </ds:schemaRefs>
</ds:datastoreItem>
</file>

<file path=customXml/itemProps2.xml><?xml version="1.0" encoding="utf-8"?>
<ds:datastoreItem xmlns:ds="http://schemas.openxmlformats.org/officeDocument/2006/customXml" ds:itemID="{DEDD01B8-816B-49B7-8C81-03AB51D87C54}">
  <ds:schemaRefs>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40262f94-9f35-4ac3-9a90-690165a166b7"/>
    <ds:schemaRef ds:uri="a4f35948-e619-41b3-aa29-22878b09cfd2"/>
    <ds:schemaRef ds:uri="http://www.w3.org/XML/1998/namespace"/>
    <ds:schemaRef ds:uri="http://purl.org/dc/dcmitype/"/>
  </ds:schemaRefs>
</ds:datastoreItem>
</file>

<file path=customXml/itemProps3.xml><?xml version="1.0" encoding="utf-8"?>
<ds:datastoreItem xmlns:ds="http://schemas.openxmlformats.org/officeDocument/2006/customXml" ds:itemID="{6253D857-4181-4777-8893-6E45A690F9F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4f35948-e619-41b3-aa29-22878b09cfd2"/>
    <ds:schemaRef ds:uri="40262f94-9f35-4ac3-9a90-690165a166b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Cloud skipper design slides(2)</Template>
  <TotalTime>69</TotalTime>
  <Words>769</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Cambria</vt:lpstr>
      <vt:lpstr>Cloud skipper design template</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lpstr>Six Obstacles to Prayer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Obstacles to Prayer</dc:title>
  <dc:creator>Paul Adams</dc:creator>
  <cp:lastModifiedBy>Paul Adams</cp:lastModifiedBy>
  <cp:revision>3</cp:revision>
  <dcterms:created xsi:type="dcterms:W3CDTF">2018-06-15T16:39:19Z</dcterms:created>
  <dcterms:modified xsi:type="dcterms:W3CDTF">2018-06-15T17:48:42Z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Order">
    <vt:r8>74062900</vt:r8>
  </property>
  <property fmtid="{D5CDD505-2E9C-101B-9397-08002B2CF9AE}" pid="4" name="HiddenCategoryTags">
    <vt:lpwstr/>
  </property>
  <property fmtid="{D5CDD505-2E9C-101B-9397-08002B2CF9AE}" pid="5" name="InternalTags">
    <vt:lpwstr/>
  </property>
  <property fmtid="{D5CDD505-2E9C-101B-9397-08002B2CF9AE}" pid="6" name="FeatureTags">
    <vt:lpwstr/>
  </property>
  <property fmtid="{D5CDD505-2E9C-101B-9397-08002B2CF9AE}" pid="7" name="LocalizationTags">
    <vt:lpwstr/>
  </property>
  <property fmtid="{D5CDD505-2E9C-101B-9397-08002B2CF9AE}" pid="8" name="CategoryTags">
    <vt:lpwstr/>
  </property>
  <property fmtid="{D5CDD505-2E9C-101B-9397-08002B2CF9AE}" pid="9" name="Applications">
    <vt:lpwstr/>
  </property>
  <property fmtid="{D5CDD505-2E9C-101B-9397-08002B2CF9AE}" pid="10" name="CampaignTags">
    <vt:lpwstr/>
  </property>
  <property fmtid="{D5CDD505-2E9C-101B-9397-08002B2CF9AE}" pid="11" name="ScenarioTags">
    <vt:lpwstr/>
  </property>
</Properties>
</file>