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72" r:id="rId2"/>
    <p:sldId id="275" r:id="rId3"/>
    <p:sldId id="273" r:id="rId4"/>
    <p:sldId id="276" r:id="rId5"/>
    <p:sldId id="277" r:id="rId6"/>
    <p:sldId id="278" r:id="rId7"/>
    <p:sldId id="279" r:id="rId8"/>
    <p:sldId id="283" r:id="rId9"/>
    <p:sldId id="284"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6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6/8/2018</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6/8/2018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6/8/2018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6/8/2018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6/8/2018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6/8/2018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6/8/2018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6/8/2018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6/8/2018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0" y="854364"/>
            <a:ext cx="10769600" cy="3172690"/>
          </a:xfrm>
        </p:spPr>
        <p:txBody>
          <a:bodyPr>
            <a:normAutofit/>
          </a:bodyPr>
          <a:lstStyle/>
          <a:p>
            <a:pPr algn="ctr"/>
            <a:r>
              <a:rPr lang="en-US" sz="8000" dirty="0"/>
              <a:t>The Eyes of the Lord Are In Every Place</a:t>
            </a:r>
          </a:p>
        </p:txBody>
      </p:sp>
      <p:sp>
        <p:nvSpPr>
          <p:cNvPr id="5" name="Subtitle 4"/>
          <p:cNvSpPr>
            <a:spLocks noGrp="1"/>
          </p:cNvSpPr>
          <p:nvPr>
            <p:ph type="subTitle" idx="1"/>
          </p:nvPr>
        </p:nvSpPr>
        <p:spPr>
          <a:xfrm>
            <a:off x="711199" y="4470400"/>
            <a:ext cx="10769599" cy="1533236"/>
          </a:xfrm>
        </p:spPr>
        <p:txBody>
          <a:bodyPr/>
          <a:lstStyle/>
          <a:p>
            <a:pPr algn="ctr"/>
            <a:r>
              <a:rPr lang="en-US" sz="4800" dirty="0"/>
              <a:t>Proverbs 15:3</a:t>
            </a: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866371" cy="5001491"/>
          </a:xfrm>
        </p:spPr>
        <p:txBody>
          <a:bodyPr>
            <a:normAutofit/>
          </a:bodyPr>
          <a:lstStyle/>
          <a:p>
            <a:r>
              <a:rPr lang="en-US" sz="3600" b="1" dirty="0"/>
              <a:t>The Lord Sees!</a:t>
            </a:r>
          </a:p>
          <a:p>
            <a:endParaRPr lang="en-US" sz="3600" b="1" dirty="0"/>
          </a:p>
          <a:p>
            <a:endParaRPr lang="en-US" sz="3600" b="1" dirty="0"/>
          </a:p>
          <a:p>
            <a:r>
              <a:rPr lang="en-US" sz="3600" b="1" dirty="0"/>
              <a:t>The Lord Sees Evil!</a:t>
            </a:r>
          </a:p>
          <a:p>
            <a:endParaRPr lang="en-US" sz="3600" b="1" dirty="0"/>
          </a:p>
          <a:p>
            <a:endParaRPr lang="en-US" sz="3600" b="1" dirty="0"/>
          </a:p>
          <a:p>
            <a:r>
              <a:rPr lang="en-US" sz="3600" b="1" dirty="0"/>
              <a:t>The Lord Sees Good!</a:t>
            </a:r>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161935" y="1856509"/>
            <a:ext cx="6854574" cy="4830618"/>
          </a:xfrm>
          <a:prstGeom prst="rect">
            <a:avLst/>
          </a:prstGeom>
          <a:solidFill>
            <a:schemeClr val="tx2">
              <a:lumMod val="25000"/>
              <a:lumOff val="75000"/>
            </a:schemeClr>
          </a:solidFill>
          <a:ln w="31750">
            <a:solidFill>
              <a:schemeClr val="tx1"/>
            </a:solidFill>
          </a:ln>
        </p:spPr>
        <p:txBody>
          <a:bodyPr wrap="square" rtlCol="0">
            <a:noAutofit/>
          </a:bodyPr>
          <a:lstStyle/>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endParaRPr lang="en-US" sz="1050" dirty="0"/>
          </a:p>
          <a:p>
            <a:pPr algn="ctr"/>
            <a:r>
              <a:rPr lang="en-US" sz="3200" dirty="0"/>
              <a:t>What Does God See In Your Life?</a:t>
            </a:r>
          </a:p>
        </p:txBody>
      </p:sp>
      <p:pic>
        <p:nvPicPr>
          <p:cNvPr id="5" name="Picture 4">
            <a:extLst>
              <a:ext uri="{FF2B5EF4-FFF2-40B4-BE49-F238E27FC236}">
                <a16:creationId xmlns:a16="http://schemas.microsoft.com/office/drawing/2014/main" id="{C890C614-26E3-4335-8179-1670D72DC7D1}"/>
              </a:ext>
            </a:extLst>
          </p:cNvPr>
          <p:cNvPicPr>
            <a:picLocks noChangeAspect="1"/>
          </p:cNvPicPr>
          <p:nvPr/>
        </p:nvPicPr>
        <p:blipFill>
          <a:blip r:embed="rId2"/>
          <a:stretch>
            <a:fillRect/>
          </a:stretch>
        </p:blipFill>
        <p:spPr>
          <a:xfrm>
            <a:off x="5683788" y="1938921"/>
            <a:ext cx="5810867" cy="3887152"/>
          </a:xfrm>
          <a:prstGeom prst="rect">
            <a:avLst/>
          </a:prstGeom>
        </p:spPr>
      </p:pic>
    </p:spTree>
    <p:extLst>
      <p:ext uri="{BB962C8B-B14F-4D97-AF65-F5344CB8AC3E}">
        <p14:creationId xmlns:p14="http://schemas.microsoft.com/office/powerpoint/2010/main" val="41080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9" end="9"/>
                                            </p:txEl>
                                          </p:spTgt>
                                        </p:tgtEl>
                                        <p:attrNameLst>
                                          <p:attrName>style.visibility</p:attrName>
                                        </p:attrNameLst>
                                      </p:cBhvr>
                                      <p:to>
                                        <p:strVal val="visible"/>
                                      </p:to>
                                    </p:set>
                                    <p:animEffect transition="in" filter="fade">
                                      <p:cBhvr>
                                        <p:cTn id="1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710545" cy="5001491"/>
          </a:xfrm>
        </p:spPr>
        <p:txBody>
          <a:bodyPr/>
          <a:lstStyle/>
          <a:p>
            <a:r>
              <a:rPr lang="en-US" sz="3600" b="1" dirty="0"/>
              <a:t>The Lord Sees!</a:t>
            </a:r>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006109" y="1856509"/>
            <a:ext cx="7010400" cy="4830618"/>
          </a:xfrm>
          <a:prstGeom prst="rect">
            <a:avLst/>
          </a:prstGeom>
          <a:solidFill>
            <a:schemeClr val="tx2">
              <a:lumMod val="25000"/>
              <a:lumOff val="75000"/>
            </a:schemeClr>
          </a:solidFill>
          <a:ln w="31750">
            <a:solidFill>
              <a:schemeClr val="tx1"/>
            </a:solidFill>
          </a:ln>
        </p:spPr>
        <p:txBody>
          <a:bodyPr wrap="square" rtlCol="0">
            <a:noAutofit/>
          </a:bodyPr>
          <a:lstStyle/>
          <a:p>
            <a:endParaRPr lang="en-US" sz="3200" dirty="0"/>
          </a:p>
          <a:p>
            <a:r>
              <a:rPr lang="en-US" sz="3200" dirty="0"/>
              <a:t>“For the LORD knows the way of the righteous, But the way of the ungodly shall perish.”  (Psalms 1:6)</a:t>
            </a:r>
          </a:p>
          <a:p>
            <a:endParaRPr lang="en-US" sz="3200" dirty="0"/>
          </a:p>
          <a:p>
            <a:r>
              <a:rPr lang="en-US" sz="3200" dirty="0"/>
              <a:t>“The LORD looks from heaven; He sees all the sons of men.”                  (Psalms 33:13)</a:t>
            </a:r>
          </a:p>
        </p:txBody>
      </p:sp>
    </p:spTree>
    <p:extLst>
      <p:ext uri="{BB962C8B-B14F-4D97-AF65-F5344CB8AC3E}">
        <p14:creationId xmlns:p14="http://schemas.microsoft.com/office/powerpoint/2010/main" val="137690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710545" cy="5001491"/>
          </a:xfrm>
        </p:spPr>
        <p:txBody>
          <a:bodyPr/>
          <a:lstStyle/>
          <a:p>
            <a:r>
              <a:rPr lang="en-US" sz="3600" b="1" dirty="0"/>
              <a:t>The Lord Sees!</a:t>
            </a:r>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006109" y="1856509"/>
            <a:ext cx="7010400" cy="4830618"/>
          </a:xfrm>
          <a:prstGeom prst="rect">
            <a:avLst/>
          </a:prstGeom>
          <a:solidFill>
            <a:schemeClr val="tx2">
              <a:lumMod val="25000"/>
              <a:lumOff val="75000"/>
            </a:schemeClr>
          </a:solidFill>
          <a:ln w="31750">
            <a:solidFill>
              <a:schemeClr val="tx1"/>
            </a:solidFill>
          </a:ln>
        </p:spPr>
        <p:txBody>
          <a:bodyPr wrap="square" rtlCol="0">
            <a:noAutofit/>
          </a:bodyPr>
          <a:lstStyle/>
          <a:p>
            <a:r>
              <a:rPr lang="en-US" sz="3200" dirty="0"/>
              <a:t>“For the ways of man are before the eyes of the LORD, And He ponders all his paths.” (Proverbs 5:21)</a:t>
            </a:r>
          </a:p>
          <a:p>
            <a:endParaRPr lang="en-US" sz="2400" dirty="0"/>
          </a:p>
          <a:p>
            <a:r>
              <a:rPr lang="en-US" sz="3200" dirty="0"/>
              <a:t>“I know your works, your labor, your patience, and that you cannot bear those who are evil. And you have tested those who say they are apostles and are not, and have found them liars …”(Revelation 2:2)</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710545" cy="5001491"/>
          </a:xfrm>
        </p:spPr>
        <p:txBody>
          <a:bodyPr/>
          <a:lstStyle/>
          <a:p>
            <a:r>
              <a:rPr lang="en-US" sz="3600" dirty="0"/>
              <a:t>The Lord Sees!</a:t>
            </a:r>
          </a:p>
          <a:p>
            <a:endParaRPr lang="en-US" sz="3600" dirty="0"/>
          </a:p>
          <a:p>
            <a:endParaRPr lang="en-US" sz="3600" dirty="0"/>
          </a:p>
          <a:p>
            <a:r>
              <a:rPr lang="en-US" sz="3600" b="1" dirty="0"/>
              <a:t>The Lord Sees Evil!</a:t>
            </a:r>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006109" y="1856509"/>
            <a:ext cx="7010400" cy="4830618"/>
          </a:xfrm>
          <a:prstGeom prst="rect">
            <a:avLst/>
          </a:prstGeom>
          <a:solidFill>
            <a:schemeClr val="tx2">
              <a:lumMod val="25000"/>
              <a:lumOff val="75000"/>
            </a:schemeClr>
          </a:solidFill>
          <a:ln w="31750">
            <a:solidFill>
              <a:schemeClr val="tx1"/>
            </a:solidFill>
          </a:ln>
        </p:spPr>
        <p:txBody>
          <a:bodyPr wrap="square" rtlCol="0">
            <a:noAutofit/>
          </a:bodyPr>
          <a:lstStyle/>
          <a:p>
            <a:endParaRPr lang="en-US" sz="3200" dirty="0"/>
          </a:p>
          <a:p>
            <a:endParaRPr lang="en-US" sz="3200" dirty="0"/>
          </a:p>
          <a:p>
            <a:r>
              <a:rPr lang="en-US" sz="3200" dirty="0"/>
              <a:t>“And He said, ‘Who told you that you were naked? Have you eaten from the tree of which I commanded you that you should not eat?’”                (Genesis 3:11)</a:t>
            </a:r>
          </a:p>
        </p:txBody>
      </p:sp>
    </p:spTree>
    <p:extLst>
      <p:ext uri="{BB962C8B-B14F-4D97-AF65-F5344CB8AC3E}">
        <p14:creationId xmlns:p14="http://schemas.microsoft.com/office/powerpoint/2010/main" val="145035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710545" cy="5001491"/>
          </a:xfrm>
        </p:spPr>
        <p:txBody>
          <a:bodyPr/>
          <a:lstStyle/>
          <a:p>
            <a:r>
              <a:rPr lang="en-US" sz="3600" dirty="0"/>
              <a:t>The Lord Sees!</a:t>
            </a:r>
          </a:p>
          <a:p>
            <a:endParaRPr lang="en-US" sz="3600" dirty="0"/>
          </a:p>
          <a:p>
            <a:endParaRPr lang="en-US" sz="3600" dirty="0"/>
          </a:p>
          <a:p>
            <a:r>
              <a:rPr lang="en-US" sz="3600" b="1" dirty="0"/>
              <a:t>The Lord Sees Evil!</a:t>
            </a:r>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006109" y="1856509"/>
            <a:ext cx="7010400" cy="4830618"/>
          </a:xfrm>
          <a:prstGeom prst="rect">
            <a:avLst/>
          </a:prstGeom>
          <a:solidFill>
            <a:schemeClr val="tx2">
              <a:lumMod val="25000"/>
              <a:lumOff val="75000"/>
            </a:schemeClr>
          </a:solidFill>
          <a:ln w="31750">
            <a:solidFill>
              <a:schemeClr val="tx1"/>
            </a:solidFill>
          </a:ln>
        </p:spPr>
        <p:txBody>
          <a:bodyPr wrap="square" rtlCol="0">
            <a:noAutofit/>
          </a:bodyPr>
          <a:lstStyle/>
          <a:p>
            <a:endParaRPr lang="en-US" sz="3200" dirty="0"/>
          </a:p>
          <a:p>
            <a:r>
              <a:rPr lang="en-US" sz="3200" dirty="0"/>
              <a:t>“Then the LORD said to Cain, ‘Where is Abel your brother?’ He said, ‘I do not know. Am I my brother's keeper?’ And He said, ‘What have you done? The voice of your brother's blood cries out to Me from the ground.’” (Genesis 4:9-10)</a:t>
            </a:r>
          </a:p>
        </p:txBody>
      </p:sp>
    </p:spTree>
    <p:extLst>
      <p:ext uri="{BB962C8B-B14F-4D97-AF65-F5344CB8AC3E}">
        <p14:creationId xmlns:p14="http://schemas.microsoft.com/office/powerpoint/2010/main" val="200506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710545" cy="5001491"/>
          </a:xfrm>
        </p:spPr>
        <p:txBody>
          <a:bodyPr/>
          <a:lstStyle/>
          <a:p>
            <a:r>
              <a:rPr lang="en-US" sz="3600" dirty="0"/>
              <a:t>The Lord Sees!</a:t>
            </a:r>
          </a:p>
          <a:p>
            <a:endParaRPr lang="en-US" sz="3600" dirty="0"/>
          </a:p>
          <a:p>
            <a:endParaRPr lang="en-US" sz="3600" dirty="0"/>
          </a:p>
          <a:p>
            <a:r>
              <a:rPr lang="en-US" sz="3600" b="1" dirty="0"/>
              <a:t>The Lord Sees Evil!</a:t>
            </a:r>
          </a:p>
          <a:p>
            <a:endParaRPr lang="en-US" sz="3600" dirty="0"/>
          </a:p>
          <a:p>
            <a:endParaRPr lang="en-US" sz="3600" dirty="0"/>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006109" y="1856509"/>
            <a:ext cx="7010400" cy="4830618"/>
          </a:xfrm>
          <a:prstGeom prst="rect">
            <a:avLst/>
          </a:prstGeom>
          <a:solidFill>
            <a:schemeClr val="tx2">
              <a:lumMod val="25000"/>
              <a:lumOff val="75000"/>
            </a:schemeClr>
          </a:solidFill>
          <a:ln w="31750">
            <a:solidFill>
              <a:schemeClr val="tx1"/>
            </a:solidFill>
          </a:ln>
        </p:spPr>
        <p:txBody>
          <a:bodyPr wrap="square" rtlCol="0">
            <a:noAutofit/>
          </a:bodyPr>
          <a:lstStyle/>
          <a:p>
            <a:r>
              <a:rPr lang="en-US" sz="3200" dirty="0"/>
              <a:t>“Then the LORD saw that the wickedness of man was great in the earth, and that every intent of the thoughts of his heart was only evil continually.”  (Genesis 6:5)</a:t>
            </a:r>
          </a:p>
          <a:p>
            <a:endParaRPr lang="en-US" sz="3200" dirty="0"/>
          </a:p>
          <a:p>
            <a:r>
              <a:rPr lang="en-US" sz="3200" dirty="0"/>
              <a:t>Sodom - Genesis 18:20-33</a:t>
            </a:r>
          </a:p>
          <a:p>
            <a:endParaRPr lang="en-US" sz="3200" dirty="0"/>
          </a:p>
          <a:p>
            <a:r>
              <a:rPr lang="en-US" sz="3200" dirty="0"/>
              <a:t>Ananias &amp; Sapphira - Acts 5:1-11</a:t>
            </a:r>
          </a:p>
        </p:txBody>
      </p:sp>
    </p:spTree>
    <p:extLst>
      <p:ext uri="{BB962C8B-B14F-4D97-AF65-F5344CB8AC3E}">
        <p14:creationId xmlns:p14="http://schemas.microsoft.com/office/powerpoint/2010/main" val="196229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905701" cy="5001491"/>
          </a:xfrm>
        </p:spPr>
        <p:txBody>
          <a:bodyPr>
            <a:normAutofit/>
          </a:bodyPr>
          <a:lstStyle/>
          <a:p>
            <a:r>
              <a:rPr lang="en-US" sz="3600" dirty="0"/>
              <a:t>The Lord Sees!</a:t>
            </a:r>
          </a:p>
          <a:p>
            <a:endParaRPr lang="en-US" sz="3600" dirty="0"/>
          </a:p>
          <a:p>
            <a:endParaRPr lang="en-US" sz="3600" dirty="0"/>
          </a:p>
          <a:p>
            <a:r>
              <a:rPr lang="en-US" sz="3600" dirty="0"/>
              <a:t>The Lord Sees Evil!</a:t>
            </a:r>
          </a:p>
          <a:p>
            <a:endParaRPr lang="en-US" sz="3600" dirty="0"/>
          </a:p>
          <a:p>
            <a:endParaRPr lang="en-US" sz="3600" dirty="0"/>
          </a:p>
          <a:p>
            <a:r>
              <a:rPr lang="en-US" sz="3600" b="1" dirty="0"/>
              <a:t>The Lord Sees Good!</a:t>
            </a:r>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132439" y="1856509"/>
            <a:ext cx="6884070" cy="4830618"/>
          </a:xfrm>
          <a:prstGeom prst="rect">
            <a:avLst/>
          </a:prstGeom>
          <a:solidFill>
            <a:schemeClr val="tx2">
              <a:lumMod val="25000"/>
              <a:lumOff val="75000"/>
            </a:schemeClr>
          </a:solidFill>
          <a:ln w="31750">
            <a:solidFill>
              <a:schemeClr val="tx1"/>
            </a:solidFill>
          </a:ln>
        </p:spPr>
        <p:txBody>
          <a:bodyPr wrap="square" rtlCol="0">
            <a:noAutofit/>
          </a:bodyPr>
          <a:lstStyle/>
          <a:p>
            <a:r>
              <a:rPr lang="en-US" sz="3200" dirty="0"/>
              <a:t>“But Noah found grace in the eyes of the LORD.”  (Genesis 6:8)</a:t>
            </a:r>
          </a:p>
          <a:p>
            <a:endParaRPr lang="en-US" sz="2400" dirty="0"/>
          </a:p>
          <a:p>
            <a:r>
              <a:rPr lang="en-US" sz="3200" dirty="0"/>
              <a:t>“But when you do a charitable deed, do not let your left hand know what your right hand is doing, that your charitable deed may be in secret; and your Father who sees in secret will Himself reward you openly.” (Matthew 6:3-4)</a:t>
            </a:r>
          </a:p>
        </p:txBody>
      </p:sp>
    </p:spTree>
    <p:extLst>
      <p:ext uri="{BB962C8B-B14F-4D97-AF65-F5344CB8AC3E}">
        <p14:creationId xmlns:p14="http://schemas.microsoft.com/office/powerpoint/2010/main" val="140856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905701" cy="5001491"/>
          </a:xfrm>
        </p:spPr>
        <p:txBody>
          <a:bodyPr>
            <a:normAutofit/>
          </a:bodyPr>
          <a:lstStyle/>
          <a:p>
            <a:r>
              <a:rPr lang="en-US" sz="3600" dirty="0"/>
              <a:t>The Lord Sees!</a:t>
            </a:r>
          </a:p>
          <a:p>
            <a:endParaRPr lang="en-US" sz="3600" dirty="0"/>
          </a:p>
          <a:p>
            <a:endParaRPr lang="en-US" sz="3600" dirty="0"/>
          </a:p>
          <a:p>
            <a:r>
              <a:rPr lang="en-US" sz="3600" dirty="0"/>
              <a:t>The Lord Sees Evil!</a:t>
            </a:r>
          </a:p>
          <a:p>
            <a:endParaRPr lang="en-US" sz="3600" dirty="0"/>
          </a:p>
          <a:p>
            <a:endParaRPr lang="en-US" sz="3600" dirty="0"/>
          </a:p>
          <a:p>
            <a:r>
              <a:rPr lang="en-US" sz="3600" b="1" dirty="0"/>
              <a:t>The Lord Sees Good!</a:t>
            </a:r>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132439" y="1856509"/>
            <a:ext cx="6884070" cy="4830618"/>
          </a:xfrm>
          <a:prstGeom prst="rect">
            <a:avLst/>
          </a:prstGeom>
          <a:solidFill>
            <a:schemeClr val="tx2">
              <a:lumMod val="25000"/>
              <a:lumOff val="75000"/>
            </a:schemeClr>
          </a:solidFill>
          <a:ln w="31750">
            <a:solidFill>
              <a:schemeClr val="tx1"/>
            </a:solidFill>
          </a:ln>
        </p:spPr>
        <p:txBody>
          <a:bodyPr wrap="square" rtlCol="0">
            <a:noAutofit/>
          </a:bodyPr>
          <a:lstStyle/>
          <a:p>
            <a:endParaRPr lang="en-US" sz="3200" dirty="0"/>
          </a:p>
          <a:p>
            <a:endParaRPr lang="en-US" sz="3200" dirty="0"/>
          </a:p>
          <a:p>
            <a:r>
              <a:rPr lang="en-US" sz="3200" dirty="0"/>
              <a:t>“And when he observed him, he was afraid, and said, ‘What is it, lord?’ So he said to him, ‘Your prayers and your alms have come up for a memorial before God.’” (Acts 10:4)</a:t>
            </a:r>
          </a:p>
        </p:txBody>
      </p:sp>
    </p:spTree>
    <p:extLst>
      <p:ext uri="{BB962C8B-B14F-4D97-AF65-F5344CB8AC3E}">
        <p14:creationId xmlns:p14="http://schemas.microsoft.com/office/powerpoint/2010/main" val="187062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6255" y="704088"/>
            <a:ext cx="11850254" cy="976930"/>
          </a:xfrm>
        </p:spPr>
        <p:txBody>
          <a:bodyPr>
            <a:normAutofit/>
          </a:bodyPr>
          <a:lstStyle/>
          <a:p>
            <a:r>
              <a:rPr lang="en-US" b="1" dirty="0"/>
              <a:t>The Eyes of the Lord Are In Every Place</a:t>
            </a:r>
          </a:p>
        </p:txBody>
      </p:sp>
      <p:sp>
        <p:nvSpPr>
          <p:cNvPr id="2" name="Content Placeholder 1"/>
          <p:cNvSpPr>
            <a:spLocks noGrp="1"/>
          </p:cNvSpPr>
          <p:nvPr>
            <p:ph idx="1"/>
          </p:nvPr>
        </p:nvSpPr>
        <p:spPr>
          <a:xfrm>
            <a:off x="295564" y="1856509"/>
            <a:ext cx="4905701" cy="5001491"/>
          </a:xfrm>
        </p:spPr>
        <p:txBody>
          <a:bodyPr>
            <a:normAutofit/>
          </a:bodyPr>
          <a:lstStyle/>
          <a:p>
            <a:r>
              <a:rPr lang="en-US" sz="3600" dirty="0"/>
              <a:t>The Lord Sees!</a:t>
            </a:r>
          </a:p>
          <a:p>
            <a:endParaRPr lang="en-US" sz="3600" dirty="0"/>
          </a:p>
          <a:p>
            <a:endParaRPr lang="en-US" sz="3600" dirty="0"/>
          </a:p>
          <a:p>
            <a:r>
              <a:rPr lang="en-US" sz="3600" dirty="0"/>
              <a:t>The Lord Sees Evil!</a:t>
            </a:r>
          </a:p>
          <a:p>
            <a:endParaRPr lang="en-US" sz="3600" dirty="0"/>
          </a:p>
          <a:p>
            <a:endParaRPr lang="en-US" sz="3600" dirty="0"/>
          </a:p>
          <a:p>
            <a:r>
              <a:rPr lang="en-US" sz="3600" b="1" dirty="0"/>
              <a:t>The Lord Sees Good!</a:t>
            </a:r>
          </a:p>
          <a:p>
            <a:endParaRPr lang="en-US" dirty="0"/>
          </a:p>
        </p:txBody>
      </p:sp>
      <p:sp>
        <p:nvSpPr>
          <p:cNvPr id="4" name="TextBox 3">
            <a:extLst>
              <a:ext uri="{FF2B5EF4-FFF2-40B4-BE49-F238E27FC236}">
                <a16:creationId xmlns:a16="http://schemas.microsoft.com/office/drawing/2014/main" id="{14AEC0FD-F8F2-4163-B5D0-6C6F79D3C439}"/>
              </a:ext>
            </a:extLst>
          </p:cNvPr>
          <p:cNvSpPr txBox="1"/>
          <p:nvPr/>
        </p:nvSpPr>
        <p:spPr>
          <a:xfrm>
            <a:off x="5132439" y="1856509"/>
            <a:ext cx="6884070" cy="4830618"/>
          </a:xfrm>
          <a:prstGeom prst="rect">
            <a:avLst/>
          </a:prstGeom>
          <a:solidFill>
            <a:schemeClr val="tx2">
              <a:lumMod val="25000"/>
              <a:lumOff val="75000"/>
            </a:schemeClr>
          </a:solidFill>
          <a:ln w="31750">
            <a:solidFill>
              <a:schemeClr val="tx1"/>
            </a:solidFill>
          </a:ln>
        </p:spPr>
        <p:txBody>
          <a:bodyPr wrap="square" rtlCol="0">
            <a:noAutofit/>
          </a:bodyPr>
          <a:lstStyle/>
          <a:p>
            <a:r>
              <a:rPr lang="en-US" sz="3200" dirty="0"/>
              <a:t>“The LORD knows the days of the upright, And their inheritance shall be forever.”  (Psalms 37:18)</a:t>
            </a:r>
          </a:p>
          <a:p>
            <a:endParaRPr lang="en-US" sz="2400" dirty="0"/>
          </a:p>
          <a:p>
            <a:r>
              <a:rPr lang="en-US" sz="3200" dirty="0"/>
              <a:t>“Nevertheless the solid foundation of God stands, having this seal: ‘The Lord knows those who are His,’ and, ‘Let everyone who names the name of Christ depart from iniquity.’”            (2 Timothy 2:19)</a:t>
            </a:r>
          </a:p>
        </p:txBody>
      </p:sp>
    </p:spTree>
    <p:extLst>
      <p:ext uri="{BB962C8B-B14F-4D97-AF65-F5344CB8AC3E}">
        <p14:creationId xmlns:p14="http://schemas.microsoft.com/office/powerpoint/2010/main" val="225203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71</TotalTime>
  <Words>617</Words>
  <Application>Microsoft Office PowerPoint</Application>
  <PresentationFormat>Widescreen</PresentationFormat>
  <Paragraphs>95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Century Gothic</vt:lpstr>
      <vt:lpstr>Palatino Linotype</vt:lpstr>
      <vt:lpstr>Wingdings 2</vt:lpstr>
      <vt:lpstr>Presentation on brainstorming</vt:lpstr>
      <vt:lpstr>The Eyes of the Lord Are In Every Place</vt:lpstr>
      <vt:lpstr>The Eyes of the Lord Are In Every Place</vt:lpstr>
      <vt:lpstr>The Eyes of the Lord Are In Every Place</vt:lpstr>
      <vt:lpstr>The Eyes of the Lord Are In Every Place</vt:lpstr>
      <vt:lpstr>The Eyes of the Lord Are In Every Place</vt:lpstr>
      <vt:lpstr>The Eyes of the Lord Are In Every Place</vt:lpstr>
      <vt:lpstr>The Eyes of the Lord Are In Every Place</vt:lpstr>
      <vt:lpstr>The Eyes of the Lord Are In Every Place</vt:lpstr>
      <vt:lpstr>The Eyes of the Lord Are In Every Place</vt:lpstr>
      <vt:lpstr>The Eyes of the Lord Are In Every 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Eyes of the Lord Are In Every Place</dc:title>
  <dc:creator>Paul Adams</dc:creator>
  <cp:lastModifiedBy>Paul Adams</cp:lastModifiedBy>
  <cp:revision>6</cp:revision>
  <dcterms:created xsi:type="dcterms:W3CDTF">2018-06-09T01:03:25Z</dcterms:created>
  <dcterms:modified xsi:type="dcterms:W3CDTF">2018-06-09T02:14:57Z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