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23"/>
  </p:notesMasterIdLst>
  <p:handoutMasterIdLst>
    <p:handoutMasterId r:id="rId24"/>
  </p:handoutMasterIdLst>
  <p:sldIdLst>
    <p:sldId id="257" r:id="rId5"/>
    <p:sldId id="278" r:id="rId6"/>
    <p:sldId id="269" r:id="rId7"/>
    <p:sldId id="270" r:id="rId8"/>
    <p:sldId id="271" r:id="rId9"/>
    <p:sldId id="258" r:id="rId10"/>
    <p:sldId id="259" r:id="rId11"/>
    <p:sldId id="272" r:id="rId12"/>
    <p:sldId id="260" r:id="rId13"/>
    <p:sldId id="261" r:id="rId14"/>
    <p:sldId id="280" r:id="rId15"/>
    <p:sldId id="274" r:id="rId16"/>
    <p:sldId id="279" r:id="rId17"/>
    <p:sldId id="262" r:id="rId18"/>
    <p:sldId id="263" r:id="rId19"/>
    <p:sldId id="276" r:id="rId20"/>
    <p:sldId id="277"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57AD8D-767D-42CE-93EE-B4093D1AA82B}" v="13" dt="2018-06-24T13:16:00.111"/>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84"/>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8057AD8D-767D-42CE-93EE-B4093D1AA82B}"/>
    <pc:docChg chg="custSel addSld modSld">
      <pc:chgData name="Paul Adams" userId="78f9f193424ede4b" providerId="LiveId" clId="{8057AD8D-767D-42CE-93EE-B4093D1AA82B}" dt="2018-06-24T13:16:00.111" v="12" actId="14100"/>
      <pc:docMkLst>
        <pc:docMk/>
      </pc:docMkLst>
      <pc:sldChg chg="modSp add">
        <pc:chgData name="Paul Adams" userId="78f9f193424ede4b" providerId="LiveId" clId="{8057AD8D-767D-42CE-93EE-B4093D1AA82B}" dt="2018-06-24T13:16:00.111" v="12" actId="14100"/>
        <pc:sldMkLst>
          <pc:docMk/>
          <pc:sldMk cId="3131270433" sldId="280"/>
        </pc:sldMkLst>
        <pc:spChg chg="mod">
          <ac:chgData name="Paul Adams" userId="78f9f193424ede4b" providerId="LiveId" clId="{8057AD8D-767D-42CE-93EE-B4093D1AA82B}" dt="2018-06-24T13:16:00.111" v="12" actId="14100"/>
          <ac:spMkLst>
            <pc:docMk/>
            <pc:sldMk cId="3131270433" sldId="280"/>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57B527-9545-4A18-82C6-985C2D673EE0}" type="datetimeFigureOut">
              <a:rPr lang="en-US" smtClean="0"/>
              <a:t>6/24/2018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2A402-9AEC-46CD-BFFB-8C45353B9417}" type="datetimeFigureOut">
              <a:rPr lang="en-US" smtClean="0"/>
              <a:t>6/24/2018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7432" indent="0" algn="ctr">
              <a:buNone/>
              <a:defRPr sz="2600" b="1">
                <a:solidFill>
                  <a:schemeClr val="accent1">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22ED8DFF-AC58-4CE1-95FC-5B760807040E}" type="datetime1">
              <a:rPr lang="en-US" smtClean="0"/>
              <a:t>6/24/2018</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AA3D4F3E-03CF-4020-A455-976DE93B6CFF}" type="datetime1">
              <a:rPr lang="en-US" smtClean="0"/>
              <a:t>6/24/2018</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a:prstGeom prst="rect">
            <a:avLst/>
          </a:prstGeo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3AB81425-5192-475F-8F5F-48429B4F668B}" type="datetime1">
              <a:rPr lang="en-US" smtClean="0"/>
              <a:t>6/24/2018</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914144" y="1447800"/>
            <a:ext cx="9997440" cy="4800600"/>
          </a:xfrm>
          <a:prstGeom prst="rect">
            <a:avLst/>
          </a:prstGeo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83E6289-67AB-48EA-B8F2-7F8C3C839FC8}" type="datetime1">
              <a:rPr lang="en-US" smtClean="0"/>
              <a:t>6/24/2018</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D27007B-A0CB-4CB0-A72F-D015643D8A50}" type="datetime1">
              <a:rPr lang="en-US" smtClean="0"/>
              <a:t>6/24/2018</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7AF78760-02B0-4343-9B36-9B01060F90A6}" type="datetime1">
              <a:rPr lang="en-US" smtClean="0"/>
              <a:t>6/24/2018</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D6103C8C-96CC-4988-9A76-A97C68B37C96}" type="datetime1">
              <a:rPr lang="en-US" smtClean="0"/>
              <a:t>6/24/2018</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a:xfrm>
            <a:off x="4775200" y="6305550"/>
            <a:ext cx="2844800" cy="476250"/>
          </a:xfrm>
          <a:prstGeom prst="rect">
            <a:avLst/>
          </a:prstGeom>
        </p:spPr>
        <p:txBody>
          <a:bodyPr/>
          <a:lstStyle/>
          <a:p>
            <a:fld id="{19A6AA83-E69F-4B8F-8330-2B08940C21DF}" type="datetime1">
              <a:rPr lang="en-US" smtClean="0"/>
              <a:t>6/24/2018</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p>
            <a:fld id="{0C32B54B-DAC7-463C-B2D9-3A5324E66E07}" type="datetime1">
              <a:rPr lang="en-US" smtClean="0"/>
              <a:t>6/24/2018</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a:prstGeom prst="rect">
            <a:avLst/>
          </a:prstGeo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609600" y="2133601"/>
            <a:ext cx="108712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FABC3EB9-8141-418F-8EFF-9A68D158E203}" type="datetime1">
              <a:rPr lang="en-US" smtClean="0"/>
              <a:t>6/24/2018</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Rectangle 1"/>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2"/>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EE203F9F-5B53-4206-BA20-257056A7933C}" type="datetime1">
              <a:rPr lang="en-US" smtClean="0"/>
              <a:t>6/24/2018</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100">
                <a:solidFill>
                  <a:schemeClr val="tx2"/>
                </a:solidFill>
              </a:defRPr>
            </a:lvl1pPr>
            <a:extLst/>
          </a:lstStyle>
          <a:p>
            <a:fld id="{B051F468-2565-4472-9079-46A542F179AB}" type="datetime1">
              <a:rPr lang="en-US" smtClean="0"/>
              <a:pPr/>
              <a:t>6/24/2018</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100">
                <a:solidFill>
                  <a:schemeClr val="tx2"/>
                </a:solidFill>
                <a:effectLst/>
              </a:defRPr>
            </a:lvl1pPr>
            <a:extLst/>
          </a:lstStyle>
          <a:p>
            <a:r>
              <a:rPr lang="en-US"/>
              <a:t>Add a footer</a:t>
            </a:r>
            <a:endParaRPr lang="en-US" dirty="0"/>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100">
                <a:solidFill>
                  <a:schemeClr val="tx2"/>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1" kern="1200">
          <a:solidFill>
            <a:schemeClr val="accent2">
              <a:lumMod val="50000"/>
            </a:schemeClr>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lumMod val="50000"/>
          </a:schemeClr>
        </a:buClr>
        <a:buSzPct val="80000"/>
        <a:buFont typeface="Wingdings 2"/>
        <a:buChar char=""/>
        <a:defRPr kumimoji="0" sz="3200" kern="1200">
          <a:solidFill>
            <a:schemeClr val="tx2">
              <a:lumMod val="75000"/>
            </a:schemeClr>
          </a:solidFill>
          <a:latin typeface="+mn-lt"/>
          <a:ea typeface="+mn-ea"/>
          <a:cs typeface="+mn-cs"/>
        </a:defRPr>
      </a:lvl1pPr>
      <a:lvl2pPr marL="640080" indent="-237744" algn="l" rtl="0" eaLnBrk="1" latinLnBrk="0" hangingPunct="1">
        <a:lnSpc>
          <a:spcPct val="100000"/>
        </a:lnSpc>
        <a:spcBef>
          <a:spcPts val="550"/>
        </a:spcBef>
        <a:buClr>
          <a:schemeClr val="accent1">
            <a:lumMod val="50000"/>
          </a:schemeClr>
        </a:buClr>
        <a:buFont typeface="Verdana"/>
        <a:buChar char="◦"/>
        <a:defRPr kumimoji="0" sz="2800" kern="1200">
          <a:solidFill>
            <a:schemeClr val="tx2">
              <a:lumMod val="75000"/>
            </a:schemeClr>
          </a:solidFill>
          <a:latin typeface="+mn-lt"/>
          <a:ea typeface="+mn-ea"/>
          <a:cs typeface="+mn-cs"/>
        </a:defRPr>
      </a:lvl2pPr>
      <a:lvl3pPr marL="886968" indent="-228600" algn="l" rtl="0" eaLnBrk="1" latinLnBrk="0" hangingPunct="1">
        <a:lnSpc>
          <a:spcPct val="100000"/>
        </a:lnSpc>
        <a:spcBef>
          <a:spcPct val="20000"/>
        </a:spcBef>
        <a:buClr>
          <a:schemeClr val="accent2">
            <a:lumMod val="75000"/>
          </a:schemeClr>
        </a:buClr>
        <a:buFont typeface="Wingdings 2"/>
        <a:buChar char=""/>
        <a:defRPr kumimoji="0" sz="2400" kern="1200">
          <a:solidFill>
            <a:schemeClr val="tx2">
              <a:lumMod val="75000"/>
            </a:schemeClr>
          </a:solidFill>
          <a:latin typeface="+mn-lt"/>
          <a:ea typeface="+mn-ea"/>
          <a:cs typeface="+mn-cs"/>
        </a:defRPr>
      </a:lvl3pPr>
      <a:lvl4pPr marL="1097280" indent="-173736" algn="l" rtl="0" eaLnBrk="1" latinLnBrk="0" hangingPunct="1">
        <a:lnSpc>
          <a:spcPct val="100000"/>
        </a:lnSpc>
        <a:spcBef>
          <a:spcPct val="20000"/>
        </a:spcBef>
        <a:buClr>
          <a:schemeClr val="accent3">
            <a:lumMod val="75000"/>
          </a:schemeClr>
        </a:buClr>
        <a:buFont typeface="Wingdings 2"/>
        <a:buChar char=""/>
        <a:defRPr kumimoji="0" sz="2000" kern="1200">
          <a:solidFill>
            <a:schemeClr val="tx2">
              <a:lumMod val="75000"/>
            </a:schemeClr>
          </a:solidFill>
          <a:latin typeface="+mn-lt"/>
          <a:ea typeface="+mn-ea"/>
          <a:cs typeface="+mn-cs"/>
        </a:defRPr>
      </a:lvl4pPr>
      <a:lvl5pPr marL="1298448" indent="-182880" algn="l" rtl="0" eaLnBrk="1" latinLnBrk="0" hangingPunct="1">
        <a:lnSpc>
          <a:spcPct val="100000"/>
        </a:lnSpc>
        <a:spcBef>
          <a:spcPct val="20000"/>
        </a:spcBef>
        <a:buClr>
          <a:schemeClr val="accent4">
            <a:lumMod val="75000"/>
          </a:schemeClr>
        </a:buClr>
        <a:buFont typeface="Wingdings 2"/>
        <a:buChar char=""/>
        <a:defRPr kumimoji="0" sz="2000" kern="1200">
          <a:solidFill>
            <a:schemeClr val="tx2">
              <a:lumMod val="75000"/>
            </a:schemeClr>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0080" y="1179704"/>
            <a:ext cx="10069484" cy="3133678"/>
          </a:xfrm>
        </p:spPr>
        <p:txBody>
          <a:bodyPr>
            <a:noAutofit/>
          </a:bodyPr>
          <a:lstStyle/>
          <a:p>
            <a:r>
              <a:rPr lang="en-US" sz="8000" dirty="0"/>
              <a:t>What Is Involved In Repentance?</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274618"/>
            <a:ext cx="10167021" cy="5583382"/>
          </a:xfrm>
        </p:spPr>
        <p:txBody>
          <a:bodyPr>
            <a:normAutofit fontScale="92500" lnSpcReduction="20000"/>
          </a:bodyPr>
          <a:lstStyle/>
          <a:p>
            <a:pPr lvl="0"/>
            <a:r>
              <a:rPr lang="en-US" sz="3500" b="1" dirty="0"/>
              <a:t>Change of Mind and Heart</a:t>
            </a:r>
          </a:p>
          <a:p>
            <a:pPr lvl="0"/>
            <a:endParaRPr lang="en-US" dirty="0"/>
          </a:p>
          <a:p>
            <a:pPr lvl="1"/>
            <a:r>
              <a:rPr lang="en-US" dirty="0"/>
              <a:t>“For even if I made you sorry with my letter, I do not regret it; though I did regret it. For I perceive that the same epistle made you sorry, though only for a while. 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  (2 Corinthians 7:8-11)</a:t>
            </a:r>
          </a:p>
          <a:p>
            <a:pPr lvl="1"/>
            <a:endParaRPr lang="en-US" dirty="0"/>
          </a:p>
        </p:txBody>
      </p:sp>
    </p:spTree>
    <p:extLst>
      <p:ext uri="{BB962C8B-B14F-4D97-AF65-F5344CB8AC3E}">
        <p14:creationId xmlns:p14="http://schemas.microsoft.com/office/powerpoint/2010/main" val="310681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90445"/>
            <a:ext cx="10167021" cy="5667555"/>
          </a:xfrm>
        </p:spPr>
        <p:txBody>
          <a:bodyPr>
            <a:normAutofit/>
          </a:bodyPr>
          <a:lstStyle/>
          <a:p>
            <a:pPr lvl="0"/>
            <a:r>
              <a:rPr lang="en-US" b="1" dirty="0"/>
              <a:t>Change of Mind and Heart</a:t>
            </a:r>
          </a:p>
          <a:p>
            <a:pPr lvl="0"/>
            <a:endParaRPr lang="en-US" dirty="0"/>
          </a:p>
          <a:p>
            <a:pPr lvl="1"/>
            <a:r>
              <a:rPr lang="en-US" dirty="0"/>
              <a:t>“Repent therefore of this your wickedness, and pray God if perhaps the thought of your heart may be forgiven you. For I see that you are poisoned by bitterness and bound by iniquity." Then Simon answered and said, ‘Pray to the Lord for me, that none of the things which you have spoken may come upon me.’” (Acts 8:22-24)</a:t>
            </a:r>
          </a:p>
        </p:txBody>
      </p:sp>
    </p:spTree>
    <p:extLst>
      <p:ext uri="{BB962C8B-B14F-4D97-AF65-F5344CB8AC3E}">
        <p14:creationId xmlns:p14="http://schemas.microsoft.com/office/powerpoint/2010/main" val="313127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Change of Mind and Heart</a:t>
            </a:r>
          </a:p>
          <a:p>
            <a:pPr lvl="0"/>
            <a:endParaRPr lang="en-US" dirty="0"/>
          </a:p>
          <a:p>
            <a:pPr lvl="1"/>
            <a:r>
              <a:rPr lang="en-US" dirty="0"/>
              <a:t>“Woe to you, </a:t>
            </a:r>
            <a:r>
              <a:rPr lang="en-US" dirty="0" err="1"/>
              <a:t>Chorazin</a:t>
            </a:r>
            <a:r>
              <a:rPr lang="en-US" dirty="0"/>
              <a:t>! Woe to you, Bethsaida! For if the mighty works which were done in you had been done in </a:t>
            </a:r>
            <a:r>
              <a:rPr lang="en-US" dirty="0" err="1"/>
              <a:t>Tyre</a:t>
            </a:r>
            <a:r>
              <a:rPr lang="en-US" dirty="0"/>
              <a:t> and Sidon, they would have repented long ago in sackcloth and ashes.” (Matthew 11:21)</a:t>
            </a:r>
          </a:p>
          <a:p>
            <a:pPr lvl="1"/>
            <a:endParaRPr lang="en-US" dirty="0"/>
          </a:p>
          <a:p>
            <a:pPr lvl="1"/>
            <a:r>
              <a:rPr lang="en-US" dirty="0"/>
              <a:t>“And he said, ‘No, father Abraham; but if one goes to them from the dead, they will repent.’”  (Luke 16:30)</a:t>
            </a:r>
          </a:p>
        </p:txBody>
      </p:sp>
    </p:spTree>
    <p:extLst>
      <p:ext uri="{BB962C8B-B14F-4D97-AF65-F5344CB8AC3E}">
        <p14:creationId xmlns:p14="http://schemas.microsoft.com/office/powerpoint/2010/main" val="28022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Change of Mind and Heart</a:t>
            </a:r>
          </a:p>
          <a:p>
            <a:pPr lvl="0"/>
            <a:endParaRPr lang="en-US" dirty="0"/>
          </a:p>
          <a:p>
            <a:pPr lvl="1"/>
            <a:r>
              <a:rPr lang="en-US" dirty="0"/>
              <a:t>“For as he thinks in his heart, so is he. ‘Eat and drink!’ he says to you, But his heart is not with you.”    (Proverbs 23:7)</a:t>
            </a:r>
          </a:p>
          <a:p>
            <a:pPr lvl="1"/>
            <a:endParaRPr lang="en-US" dirty="0"/>
          </a:p>
          <a:p>
            <a:pPr lvl="1"/>
            <a:r>
              <a:rPr lang="en-US" dirty="0"/>
              <a:t>“For from within, out of the heart of men, proceed evil thoughts, adulteries, fornications, murders, thefts, covetousness, wickedness, deceit, lewdness, an evil eye, blasphemy, pride, foolishness. All these evil things come from within and defile a man.” (Mark 7:21-23)</a:t>
            </a:r>
          </a:p>
        </p:txBody>
      </p:sp>
    </p:spTree>
    <p:extLst>
      <p:ext uri="{BB962C8B-B14F-4D97-AF65-F5344CB8AC3E}">
        <p14:creationId xmlns:p14="http://schemas.microsoft.com/office/powerpoint/2010/main" val="3715111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Recognition and Acknowledgement</a:t>
            </a:r>
          </a:p>
          <a:p>
            <a:pPr lvl="0"/>
            <a:endParaRPr lang="en-US" b="1" dirty="0"/>
          </a:p>
          <a:p>
            <a:pPr lvl="0"/>
            <a:r>
              <a:rPr lang="en-US" b="1" dirty="0"/>
              <a:t>Sorrow and Regret</a:t>
            </a:r>
          </a:p>
          <a:p>
            <a:pPr lvl="0"/>
            <a:endParaRPr lang="en-US" b="1" dirty="0"/>
          </a:p>
          <a:p>
            <a:pPr lvl="0"/>
            <a:r>
              <a:rPr lang="en-US" b="1" dirty="0"/>
              <a:t>Change of Mind and Heart</a:t>
            </a:r>
          </a:p>
          <a:p>
            <a:pPr lvl="0"/>
            <a:endParaRPr lang="en-US" b="1" dirty="0"/>
          </a:p>
          <a:p>
            <a:pPr lvl="0"/>
            <a:r>
              <a:rPr lang="en-US" b="1" dirty="0"/>
              <a:t>Change of Practice</a:t>
            </a:r>
          </a:p>
        </p:txBody>
      </p:sp>
    </p:spTree>
    <p:extLst>
      <p:ext uri="{BB962C8B-B14F-4D97-AF65-F5344CB8AC3E}">
        <p14:creationId xmlns:p14="http://schemas.microsoft.com/office/powerpoint/2010/main" val="2658797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302327"/>
            <a:ext cx="10167021" cy="5555673"/>
          </a:xfrm>
        </p:spPr>
        <p:txBody>
          <a:bodyPr>
            <a:normAutofit fontScale="92500" lnSpcReduction="20000"/>
          </a:bodyPr>
          <a:lstStyle/>
          <a:p>
            <a:pPr lvl="0"/>
            <a:r>
              <a:rPr lang="en-US" sz="3500" b="1" dirty="0"/>
              <a:t>Change of Practice</a:t>
            </a:r>
          </a:p>
          <a:p>
            <a:pPr lvl="0"/>
            <a:endParaRPr lang="en-US" dirty="0"/>
          </a:p>
          <a:p>
            <a:pPr lvl="1"/>
            <a:r>
              <a:rPr lang="en-US" dirty="0"/>
              <a:t>“For even if I made you sorry with my letter, I do not regret it; though I did regret it. For I perceive that the same epistle made you sorry, though only for a while. 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  (2 Corinthians 7:8-11)</a:t>
            </a:r>
          </a:p>
          <a:p>
            <a:pPr lvl="1"/>
            <a:endParaRPr lang="en-US" dirty="0"/>
          </a:p>
        </p:txBody>
      </p:sp>
    </p:spTree>
    <p:extLst>
      <p:ext uri="{BB962C8B-B14F-4D97-AF65-F5344CB8AC3E}">
        <p14:creationId xmlns:p14="http://schemas.microsoft.com/office/powerpoint/2010/main" val="357925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Change of Practice</a:t>
            </a:r>
          </a:p>
          <a:p>
            <a:pPr lvl="0"/>
            <a:endParaRPr lang="en-US" dirty="0"/>
          </a:p>
          <a:p>
            <a:pPr lvl="1"/>
            <a:r>
              <a:rPr lang="en-US" dirty="0"/>
              <a:t>“Therefore bear fruits worthy of repentance,” (Matthew 3:8)</a:t>
            </a:r>
          </a:p>
          <a:p>
            <a:pPr lvl="1"/>
            <a:endParaRPr lang="en-US" dirty="0"/>
          </a:p>
          <a:p>
            <a:pPr lvl="1"/>
            <a:r>
              <a:rPr lang="en-US" dirty="0"/>
              <a:t>“Remember therefore from where you have fallen; repent and do the first works, or else I will come to you quickly and remove your lampstand from its place—unless you repent.”  (Revelation 2:5)</a:t>
            </a:r>
          </a:p>
        </p:txBody>
      </p:sp>
    </p:spTree>
    <p:extLst>
      <p:ext uri="{BB962C8B-B14F-4D97-AF65-F5344CB8AC3E}">
        <p14:creationId xmlns:p14="http://schemas.microsoft.com/office/powerpoint/2010/main" val="228948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Change of Practice</a:t>
            </a:r>
          </a:p>
          <a:p>
            <a:pPr lvl="0"/>
            <a:endParaRPr lang="en-US" dirty="0"/>
          </a:p>
          <a:p>
            <a:pPr lvl="1"/>
            <a:r>
              <a:rPr lang="en-US" dirty="0"/>
              <a:t>“But what do you think? A man had two sons, and he came to the first and said, ‘Son, go, work today in my vineyard.’ He answered and said, ‘I will not,’ but afterward he regretted it and went. Then he came to the second and said likewise. And he answered and said, ‘I go, sir,’ but he did not go. Which of the two did the will of his father? They said to Him, ‘The first.’ Jesus said to them, ‘Assuredly, I say to you that tax collectors and harlots enter the kingdom of God before you.’”  (Matthew 21:28-31)</a:t>
            </a:r>
          </a:p>
        </p:txBody>
      </p:sp>
    </p:spTree>
    <p:extLst>
      <p:ext uri="{BB962C8B-B14F-4D97-AF65-F5344CB8AC3E}">
        <p14:creationId xmlns:p14="http://schemas.microsoft.com/office/powerpoint/2010/main" val="47835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Recognition and Acknowledgement</a:t>
            </a:r>
          </a:p>
          <a:p>
            <a:pPr lvl="0"/>
            <a:endParaRPr lang="en-US" b="1" dirty="0"/>
          </a:p>
          <a:p>
            <a:pPr lvl="0"/>
            <a:r>
              <a:rPr lang="en-US" b="1" dirty="0"/>
              <a:t>Sorrow and Regret</a:t>
            </a:r>
          </a:p>
          <a:p>
            <a:pPr lvl="0"/>
            <a:endParaRPr lang="en-US" b="1" dirty="0"/>
          </a:p>
          <a:p>
            <a:pPr lvl="0"/>
            <a:r>
              <a:rPr lang="en-US" b="1" dirty="0"/>
              <a:t>Change of Mind and Heart</a:t>
            </a:r>
          </a:p>
          <a:p>
            <a:pPr lvl="0"/>
            <a:endParaRPr lang="en-US" b="1" dirty="0"/>
          </a:p>
          <a:p>
            <a:pPr lvl="0"/>
            <a:r>
              <a:rPr lang="en-US" b="1" dirty="0"/>
              <a:t>Change of Practice</a:t>
            </a:r>
          </a:p>
        </p:txBody>
      </p:sp>
    </p:spTree>
    <p:extLst>
      <p:ext uri="{BB962C8B-B14F-4D97-AF65-F5344CB8AC3E}">
        <p14:creationId xmlns:p14="http://schemas.microsoft.com/office/powerpoint/2010/main" val="84663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209964"/>
            <a:ext cx="10167021" cy="5648036"/>
          </a:xfrm>
        </p:spPr>
        <p:txBody>
          <a:bodyPr>
            <a:normAutofit fontScale="92500" lnSpcReduction="10000"/>
          </a:bodyPr>
          <a:lstStyle/>
          <a:p>
            <a:pPr lvl="0"/>
            <a:r>
              <a:rPr lang="en-US" sz="3500" b="1" dirty="0"/>
              <a:t>Recognition and Acknowledgement</a:t>
            </a:r>
          </a:p>
          <a:p>
            <a:pPr lvl="0"/>
            <a:endParaRPr lang="en-US" dirty="0"/>
          </a:p>
          <a:p>
            <a:pPr lvl="1">
              <a:buClr>
                <a:srgbClr val="94B6D2">
                  <a:lumMod val="50000"/>
                </a:srgbClr>
              </a:buClr>
            </a:pPr>
            <a:r>
              <a:rPr lang="en-US" sz="2600" dirty="0">
                <a:solidFill>
                  <a:srgbClr val="775F55">
                    <a:lumMod val="75000"/>
                  </a:srgbClr>
                </a:solidFill>
              </a:rPr>
              <a:t>“For even if I made you sorry with my letter, I do not regret it; though I did regret it. For I perceive that the same epistle made you sorry, though only for a while. 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                (2 Corinthians 7:8-11)</a:t>
            </a:r>
          </a:p>
        </p:txBody>
      </p:sp>
    </p:spTree>
    <p:extLst>
      <p:ext uri="{BB962C8B-B14F-4D97-AF65-F5344CB8AC3E}">
        <p14:creationId xmlns:p14="http://schemas.microsoft.com/office/powerpoint/2010/main" val="4085284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Effect transition="in" filter="fade">
                                      <p:cBhvr>
                                        <p:cTn id="14"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Recognition and Acknowledgement</a:t>
            </a:r>
          </a:p>
          <a:p>
            <a:pPr lvl="0"/>
            <a:endParaRPr lang="en-US" dirty="0"/>
          </a:p>
          <a:p>
            <a:pPr lvl="1"/>
            <a:r>
              <a:rPr lang="en-US" dirty="0"/>
              <a:t>“When they sin against You (for there is no one who does not sin), and You become angry with them and deliver them to the enemy, and they take them captive to the land of the enemy, far or near; yet when they come to themselves in the land where they were carried captive, and repent, and make supplication to You in the land of those who took them captive, saying, ‘We have sinned and done wrong, we have committed wickedness’”                                  (1 Kings 8:46-47)</a:t>
            </a:r>
          </a:p>
        </p:txBody>
      </p:sp>
    </p:spTree>
    <p:extLst>
      <p:ext uri="{BB962C8B-B14F-4D97-AF65-F5344CB8AC3E}">
        <p14:creationId xmlns:p14="http://schemas.microsoft.com/office/powerpoint/2010/main" val="202421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Recognition and Acknowledgement</a:t>
            </a:r>
          </a:p>
          <a:p>
            <a:pPr lvl="0"/>
            <a:endParaRPr lang="en-US" dirty="0"/>
          </a:p>
          <a:p>
            <a:pPr lvl="1"/>
            <a:r>
              <a:rPr lang="en-US" dirty="0"/>
              <a:t>“Why has this people </a:t>
            </a:r>
            <a:r>
              <a:rPr lang="en-US" dirty="0" err="1"/>
              <a:t>slidden</a:t>
            </a:r>
            <a:r>
              <a:rPr lang="en-US" dirty="0"/>
              <a:t> back, Jerusalem, in a perpetual backsliding? They hold fast to deceit, They refuse to return. I listened and heard, But they do not speak aright. No man repented of his wickedness, Saying, ‘What have I done?’ Everyone turned to his own course, As the horse rushes into the battle.”  (Jeremiah 8:5-6)</a:t>
            </a:r>
          </a:p>
        </p:txBody>
      </p:sp>
    </p:spTree>
    <p:extLst>
      <p:ext uri="{BB962C8B-B14F-4D97-AF65-F5344CB8AC3E}">
        <p14:creationId xmlns:p14="http://schemas.microsoft.com/office/powerpoint/2010/main" val="79306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Recognition and Acknowledgement</a:t>
            </a:r>
          </a:p>
          <a:p>
            <a:pPr lvl="0"/>
            <a:endParaRPr lang="en-US" dirty="0"/>
          </a:p>
          <a:p>
            <a:pPr lvl="1"/>
            <a:r>
              <a:rPr lang="en-US" dirty="0"/>
              <a:t>“… in humility correcting those who are in opposition, if God perhaps will grant them repentance, so that they may know the truth …” (2 Timothy 2:25)</a:t>
            </a:r>
          </a:p>
          <a:p>
            <a:pPr lvl="1"/>
            <a:endParaRPr lang="en-US" dirty="0"/>
          </a:p>
          <a:p>
            <a:pPr lvl="1"/>
            <a:r>
              <a:rPr lang="en-US" dirty="0"/>
              <a:t>“The Lord is not slack concerning His promise, as some count slackness, but is longsuffering toward us, not willing that any should perish but that all should come to repentance.”  (2 Peter 3:9)</a:t>
            </a:r>
          </a:p>
        </p:txBody>
      </p:sp>
    </p:spTree>
    <p:extLst>
      <p:ext uri="{BB962C8B-B14F-4D97-AF65-F5344CB8AC3E}">
        <p14:creationId xmlns:p14="http://schemas.microsoft.com/office/powerpoint/2010/main" val="2739065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Recognition and Acknowledgement</a:t>
            </a:r>
          </a:p>
          <a:p>
            <a:pPr lvl="0"/>
            <a:endParaRPr lang="en-US" b="1" dirty="0"/>
          </a:p>
          <a:p>
            <a:pPr lvl="0"/>
            <a:r>
              <a:rPr lang="en-US" b="1" dirty="0"/>
              <a:t>Sorrow and Regret</a:t>
            </a:r>
          </a:p>
          <a:p>
            <a:pPr lvl="0"/>
            <a:endParaRPr lang="en-US" dirty="0"/>
          </a:p>
        </p:txBody>
      </p:sp>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p:cTn id="7"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302327"/>
            <a:ext cx="10167021" cy="5555673"/>
          </a:xfrm>
        </p:spPr>
        <p:txBody>
          <a:bodyPr>
            <a:normAutofit fontScale="92500" lnSpcReduction="20000"/>
          </a:bodyPr>
          <a:lstStyle/>
          <a:p>
            <a:pPr lvl="0"/>
            <a:r>
              <a:rPr lang="en-US" sz="3500" b="1" dirty="0"/>
              <a:t>Sorrow and Regret</a:t>
            </a:r>
          </a:p>
          <a:p>
            <a:pPr lvl="0"/>
            <a:endParaRPr lang="en-US" dirty="0"/>
          </a:p>
          <a:p>
            <a:pPr lvl="1"/>
            <a:r>
              <a:rPr lang="en-US" dirty="0"/>
              <a:t>“For even if I made you sorry with my letter, I do not regret it; though I did regret it. For I perceive that the same epistle made you sorry, though only for a while. 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  (2 Corinthians 7:8-11)</a:t>
            </a:r>
          </a:p>
        </p:txBody>
      </p:sp>
    </p:spTree>
    <p:extLst>
      <p:ext uri="{BB962C8B-B14F-4D97-AF65-F5344CB8AC3E}">
        <p14:creationId xmlns:p14="http://schemas.microsoft.com/office/powerpoint/2010/main" val="286901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Sorrow and Regret</a:t>
            </a:r>
          </a:p>
          <a:p>
            <a:pPr lvl="0"/>
            <a:endParaRPr lang="en-US" dirty="0"/>
          </a:p>
          <a:p>
            <a:pPr lvl="1"/>
            <a:r>
              <a:rPr lang="en-US" dirty="0"/>
              <a:t>“Therefore I abhor myself, And repent in dust and ashes.”  (Job 42:6)</a:t>
            </a:r>
          </a:p>
          <a:p>
            <a:pPr lvl="1"/>
            <a:endParaRPr lang="en-US" dirty="0"/>
          </a:p>
          <a:p>
            <a:pPr lvl="1"/>
            <a:r>
              <a:rPr lang="en-US" dirty="0"/>
              <a:t>“Surely, after my turning, I repented; And after I was instructed, I struck myself on the thigh; I was ashamed, yes, even humiliated, Because I bore the reproach of my youth.”  (Jeremiah 31:19)</a:t>
            </a:r>
          </a:p>
        </p:txBody>
      </p:sp>
    </p:spTree>
    <p:extLst>
      <p:ext uri="{BB962C8B-B14F-4D97-AF65-F5344CB8AC3E}">
        <p14:creationId xmlns:p14="http://schemas.microsoft.com/office/powerpoint/2010/main" val="31726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79419" y="9237"/>
            <a:ext cx="10501746" cy="1006763"/>
          </a:xfrm>
        </p:spPr>
        <p:txBody>
          <a:bodyPr>
            <a:noAutofit/>
          </a:bodyPr>
          <a:lstStyle/>
          <a:p>
            <a:r>
              <a:rPr lang="en-US" sz="5000" dirty="0"/>
              <a:t>What Is Involved In Repentance?</a:t>
            </a:r>
          </a:p>
        </p:txBody>
      </p:sp>
      <p:sp>
        <p:nvSpPr>
          <p:cNvPr id="14" name="Content Placeholder 13"/>
          <p:cNvSpPr>
            <a:spLocks noGrp="1"/>
          </p:cNvSpPr>
          <p:nvPr>
            <p:ph idx="1"/>
          </p:nvPr>
        </p:nvSpPr>
        <p:spPr>
          <a:xfrm>
            <a:off x="1914143" y="1182255"/>
            <a:ext cx="10167021" cy="5675745"/>
          </a:xfrm>
        </p:spPr>
        <p:txBody>
          <a:bodyPr/>
          <a:lstStyle/>
          <a:p>
            <a:pPr lvl="0"/>
            <a:r>
              <a:rPr lang="en-US" b="1" dirty="0"/>
              <a:t>Recognition and Acknowledgement</a:t>
            </a:r>
          </a:p>
          <a:p>
            <a:pPr lvl="0"/>
            <a:endParaRPr lang="en-US" b="1" dirty="0"/>
          </a:p>
          <a:p>
            <a:pPr lvl="0"/>
            <a:r>
              <a:rPr lang="en-US" b="1" dirty="0"/>
              <a:t>Sorrow and Regret</a:t>
            </a:r>
          </a:p>
          <a:p>
            <a:pPr lvl="0"/>
            <a:endParaRPr lang="en-US" b="1" dirty="0"/>
          </a:p>
          <a:p>
            <a:pPr lvl="0"/>
            <a:r>
              <a:rPr lang="en-US" b="1" dirty="0"/>
              <a:t>Change of Mind and Heart</a:t>
            </a:r>
          </a:p>
          <a:p>
            <a:pPr lvl="0"/>
            <a:endParaRPr lang="en-US" dirty="0"/>
          </a:p>
        </p:txBody>
      </p:sp>
    </p:spTree>
    <p:extLst>
      <p:ext uri="{BB962C8B-B14F-4D97-AF65-F5344CB8AC3E}">
        <p14:creationId xmlns:p14="http://schemas.microsoft.com/office/powerpoint/2010/main" val="391742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slides.potx" id="{52E147E3-7E0E-44E0-9BD6-25CC694BF887}" vid="{C1468303-3FD2-4BA9-848D-643974E470D9}"/>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FED04C-AD43-4E06-AD63-36D8B5E83787}">
  <ds:schemaRefs>
    <ds:schemaRef ds:uri="http://schemas.microsoft.com/office/2006/metadata/properties"/>
    <ds:schemaRef ds:uri="http://schemas.microsoft.com/office/infopath/2007/PartnerControls"/>
    <ds:schemaRef ds:uri="40262f94-9f35-4ac3-9a90-690165a166b7"/>
  </ds:schemaRefs>
</ds:datastoreItem>
</file>

<file path=customXml/itemProps2.xml><?xml version="1.0" encoding="utf-8"?>
<ds:datastoreItem xmlns:ds="http://schemas.openxmlformats.org/officeDocument/2006/customXml" ds:itemID="{4DEB5BEE-6806-4BF1-A9A7-4B4A72C0C6EB}">
  <ds:schemaRefs>
    <ds:schemaRef ds:uri="http://schemas.microsoft.com/sharepoint/v3/contenttype/forms"/>
  </ds:schemaRefs>
</ds:datastoreItem>
</file>

<file path=customXml/itemProps3.xml><?xml version="1.0" encoding="utf-8"?>
<ds:datastoreItem xmlns:ds="http://schemas.openxmlformats.org/officeDocument/2006/customXml" ds:itemID="{B0710C29-A897-44AD-9F83-BE5F874C2A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71</TotalTime>
  <Words>1574</Words>
  <Application>Microsoft Office PowerPoint</Application>
  <PresentationFormat>Widescreen</PresentationFormat>
  <Paragraphs>90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Century Gothic</vt:lpstr>
      <vt:lpstr>Verdana</vt:lpstr>
      <vt:lpstr>Wingdings 2</vt:lpstr>
      <vt:lpstr>Pressed Leaves design template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lpstr>What Is Involved In Repentance?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Involved In Repentance?</dc:title>
  <dc:creator>Paul Adams</dc:creator>
  <cp:lastModifiedBy>Paul Adams</cp:lastModifiedBy>
  <cp:revision>8</cp:revision>
  <dcterms:created xsi:type="dcterms:W3CDTF">2018-06-23T23:31:39Z</dcterms:created>
  <dcterms:modified xsi:type="dcterms:W3CDTF">2018-06-24T13:16:08Z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74065700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