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4"/>
  </p:sldMasterIdLst>
  <p:notesMasterIdLst>
    <p:notesMasterId r:id="rId18"/>
  </p:notesMasterIdLst>
  <p:handoutMasterIdLst>
    <p:handoutMasterId r:id="rId19"/>
  </p:handoutMasterIdLst>
  <p:sldIdLst>
    <p:sldId id="267" r:id="rId5"/>
    <p:sldId id="278" r:id="rId6"/>
    <p:sldId id="284" r:id="rId7"/>
    <p:sldId id="285" r:id="rId8"/>
    <p:sldId id="279" r:id="rId9"/>
    <p:sldId id="286" r:id="rId10"/>
    <p:sldId id="280" r:id="rId11"/>
    <p:sldId id="287" r:id="rId12"/>
    <p:sldId id="281" r:id="rId13"/>
    <p:sldId id="288" r:id="rId14"/>
    <p:sldId id="282" r:id="rId15"/>
    <p:sldId id="289" r:id="rId16"/>
    <p:sldId id="283" r:id="rId17"/>
  </p:sldIdLst>
  <p:sldSz cx="12188825"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39" userDrawn="1">
          <p15:clr>
            <a:srgbClr val="A4A3A4"/>
          </p15:clr>
        </p15:guide>
        <p15:guide id="2" orient="horz" pos="216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599" autoAdjust="0"/>
  </p:normalViewPr>
  <p:slideViewPr>
    <p:cSldViewPr>
      <p:cViewPr varScale="1">
        <p:scale>
          <a:sx n="78" d="100"/>
          <a:sy n="78" d="100"/>
        </p:scale>
        <p:origin x="77" y="182"/>
      </p:cViewPr>
      <p:guideLst>
        <p:guide pos="3839"/>
        <p:guide orient="horz" pos="2160"/>
      </p:guideLst>
    </p:cSldViewPr>
  </p:slideViewPr>
  <p:outlineViewPr>
    <p:cViewPr>
      <p:scale>
        <a:sx n="33" d="100"/>
        <a:sy n="33" d="100"/>
      </p:scale>
      <p:origin x="0" y="0"/>
    </p:cViewPr>
  </p:outlineViewPr>
  <p:notesTextViewPr>
    <p:cViewPr>
      <p:scale>
        <a:sx n="100" d="100"/>
        <a:sy n="100" d="100"/>
      </p:scale>
      <p:origin x="0" y="0"/>
    </p:cViewPr>
  </p:notesTextViewPr>
  <p:notesViewPr>
    <p:cSldViewPr showGuides="1">
      <p:cViewPr varScale="1">
        <p:scale>
          <a:sx n="63" d="100"/>
          <a:sy n="63" d="100"/>
        </p:scale>
        <p:origin x="2838"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0E6E22E-288A-414B-A8DE-E4DBD03D5FC0}" type="datetimeFigureOut">
              <a:rPr lang="en-US"/>
              <a:t>7/21/2018</a:t>
            </a:fld>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1114579-D02A-4B51-B5DF-8EC449F77AC7}" type="slidenum">
              <a:rPr/>
              <a:t>‹#›</a:t>
            </a:fld>
            <a:endParaRPr/>
          </a:p>
        </p:txBody>
      </p:sp>
    </p:spTree>
    <p:extLst>
      <p:ext uri="{BB962C8B-B14F-4D97-AF65-F5344CB8AC3E}">
        <p14:creationId xmlns:p14="http://schemas.microsoft.com/office/powerpoint/2010/main" val="2768126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9A9AE7E-E0F9-4C51-AD9A-F4C3A6E23BBF}" type="datetimeFigureOut">
              <a:rPr lang="en-US"/>
              <a:t>7/21/2018</a:t>
            </a:fld>
            <a:endParaRPr/>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6074690-7256-4BB9-AC0F-97AEAE8CDEC2}" type="slidenum">
              <a:rPr/>
              <a:t>‹#›</a:t>
            </a:fld>
            <a:endParaRPr/>
          </a:p>
        </p:txBody>
      </p:sp>
    </p:spTree>
    <p:extLst>
      <p:ext uri="{BB962C8B-B14F-4D97-AF65-F5344CB8AC3E}">
        <p14:creationId xmlns:p14="http://schemas.microsoft.com/office/powerpoint/2010/main" val="4274261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1376792" y="1905003"/>
            <a:ext cx="9435241" cy="1625599"/>
          </a:xfrm>
        </p:spPr>
        <p:txBody>
          <a:bodyPr>
            <a:normAutofit/>
          </a:bodyPr>
          <a:lstStyle>
            <a:lvl1pPr algn="ctr">
              <a:lnSpc>
                <a:spcPct val="90000"/>
              </a:lnSpc>
              <a:defRPr sz="4800">
                <a:solidFill>
                  <a:schemeClr val="tx2"/>
                </a:solidFill>
              </a:defRPr>
            </a:lvl1pPr>
          </a:lstStyle>
          <a:p>
            <a:r>
              <a:rPr lang="en-US"/>
              <a:t>Click to edit Master title style</a:t>
            </a:r>
            <a:endParaRPr/>
          </a:p>
        </p:txBody>
      </p:sp>
      <p:sp>
        <p:nvSpPr>
          <p:cNvPr id="3" name="Subtitle 2"/>
          <p:cNvSpPr>
            <a:spLocks noGrp="1"/>
          </p:cNvSpPr>
          <p:nvPr>
            <p:ph type="subTitle" idx="1"/>
          </p:nvPr>
        </p:nvSpPr>
        <p:spPr>
          <a:xfrm>
            <a:off x="1382103" y="3657123"/>
            <a:ext cx="9429931" cy="991077"/>
          </a:xfrm>
        </p:spPr>
        <p:txBody>
          <a:bodyPr>
            <a:normAutofit/>
          </a:bodyPr>
          <a:lstStyle>
            <a:lvl1pPr marL="0" indent="0" algn="ctr">
              <a:spcBef>
                <a:spcPts val="0"/>
              </a:spcBef>
              <a:buNone/>
              <a:defRPr sz="2000" cap="all"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
        <p:nvSpPr>
          <p:cNvPr id="5" name="Footer Placeholder 4"/>
          <p:cNvSpPr>
            <a:spLocks noGrp="1"/>
          </p:cNvSpPr>
          <p:nvPr>
            <p:ph type="ftr" sz="quarter" idx="11"/>
          </p:nvPr>
        </p:nvSpPr>
        <p:spPr/>
        <p:txBody>
          <a:bodyPr/>
          <a:lstStyle>
            <a:lvl1pPr>
              <a:defRPr>
                <a:solidFill>
                  <a:schemeClr val="tx2"/>
                </a:solidFill>
              </a:defRPr>
            </a:lvl1pPr>
          </a:lstStyle>
          <a:p>
            <a:endParaRPr/>
          </a:p>
        </p:txBody>
      </p:sp>
      <p:sp>
        <p:nvSpPr>
          <p:cNvPr id="4" name="Date Placeholder 3"/>
          <p:cNvSpPr>
            <a:spLocks noGrp="1"/>
          </p:cNvSpPr>
          <p:nvPr>
            <p:ph type="dt" sz="half" idx="10"/>
          </p:nvPr>
        </p:nvSpPr>
        <p:spPr/>
        <p:txBody>
          <a:bodyPr/>
          <a:lstStyle>
            <a:lvl1pPr>
              <a:defRPr>
                <a:solidFill>
                  <a:schemeClr val="tx2"/>
                </a:solidFill>
              </a:defRPr>
            </a:lvl1pPr>
          </a:lstStyle>
          <a:p>
            <a:fld id="{8E36636D-D922-432D-A958-524484B5923D}" type="datetimeFigureOut">
              <a:rPr lang="en-US"/>
              <a:pPr/>
              <a:t>7/21/2018</a:t>
            </a:fld>
            <a:endParaRPr/>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DF28FB93-0A08-4E7D-8E63-9EFA29F1E093}" type="slidenum">
              <a:rPr/>
              <a:pPr/>
              <a:t>‹#›</a:t>
            </a:fld>
            <a:endParaRPr/>
          </a:p>
        </p:txBody>
      </p:sp>
      <p:grpSp>
        <p:nvGrpSpPr>
          <p:cNvPr id="7" name="Group 6"/>
          <p:cNvGrpSpPr/>
          <p:nvPr/>
        </p:nvGrpSpPr>
        <p:grpSpPr>
          <a:xfrm>
            <a:off x="1218882" y="1600200"/>
            <a:ext cx="9739746" cy="73152"/>
            <a:chOff x="914400" y="1200150"/>
            <a:chExt cx="7306712" cy="54864"/>
          </a:xfrm>
        </p:grpSpPr>
        <p:sp>
          <p:nvSpPr>
            <p:cNvPr id="8" name="Oval 7"/>
            <p:cNvSpPr/>
            <p:nvPr/>
          </p:nvSpPr>
          <p:spPr>
            <a:xfrm>
              <a:off x="8166248" y="1200150"/>
              <a:ext cx="54864" cy="54864"/>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Oval 8"/>
            <p:cNvSpPr/>
            <p:nvPr/>
          </p:nvSpPr>
          <p:spPr>
            <a:xfrm>
              <a:off x="914400" y="1200150"/>
              <a:ext cx="54864" cy="54864"/>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10" name="Group 9"/>
            <p:cNvGrpSpPr/>
            <p:nvPr/>
          </p:nvGrpSpPr>
          <p:grpSpPr>
            <a:xfrm>
              <a:off x="1036847" y="1207626"/>
              <a:ext cx="7074290" cy="38998"/>
              <a:chOff x="2141408" y="1752956"/>
              <a:chExt cx="7315200" cy="38998"/>
            </a:xfrm>
            <a:solidFill>
              <a:schemeClr val="tx2"/>
            </a:solidFill>
          </p:grpSpPr>
          <p:cxnSp>
            <p:nvCxnSpPr>
              <p:cNvPr id="11" name="Straight Connector 10"/>
              <p:cNvCxnSpPr/>
              <p:nvPr/>
            </p:nvCxnSpPr>
            <p:spPr>
              <a:xfrm>
                <a:off x="2141408" y="1752956"/>
                <a:ext cx="7315200" cy="0"/>
              </a:xfrm>
              <a:prstGeom prst="line">
                <a:avLst/>
              </a:prstGeom>
              <a:grpFill/>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2141408" y="1791954"/>
                <a:ext cx="7315200" cy="0"/>
              </a:xfrm>
              <a:prstGeom prst="line">
                <a:avLst/>
              </a:prstGeom>
              <a:grpFill/>
              <a:ln w="12700">
                <a:solidFill>
                  <a:schemeClr val="tx2"/>
                </a:solidFill>
              </a:ln>
            </p:spPr>
            <p:style>
              <a:lnRef idx="1">
                <a:schemeClr val="accent1"/>
              </a:lnRef>
              <a:fillRef idx="0">
                <a:schemeClr val="accent1"/>
              </a:fillRef>
              <a:effectRef idx="0">
                <a:schemeClr val="accent1"/>
              </a:effectRef>
              <a:fontRef idx="minor">
                <a:schemeClr val="tx1"/>
              </a:fontRef>
            </p:style>
          </p:cxnSp>
        </p:grpSp>
      </p:grpSp>
      <p:grpSp>
        <p:nvGrpSpPr>
          <p:cNvPr id="13" name="Group 12"/>
          <p:cNvGrpSpPr/>
          <p:nvPr/>
        </p:nvGrpSpPr>
        <p:grpSpPr>
          <a:xfrm>
            <a:off x="1218882" y="4851400"/>
            <a:ext cx="9739746" cy="73152"/>
            <a:chOff x="914400" y="3638550"/>
            <a:chExt cx="7306712" cy="54864"/>
          </a:xfrm>
        </p:grpSpPr>
        <p:sp>
          <p:nvSpPr>
            <p:cNvPr id="14" name="Oval 13"/>
            <p:cNvSpPr/>
            <p:nvPr/>
          </p:nvSpPr>
          <p:spPr>
            <a:xfrm>
              <a:off x="8166248" y="3638550"/>
              <a:ext cx="54864" cy="54864"/>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5" name="Oval 14"/>
            <p:cNvSpPr/>
            <p:nvPr/>
          </p:nvSpPr>
          <p:spPr>
            <a:xfrm>
              <a:off x="914400" y="3638550"/>
              <a:ext cx="54864" cy="54864"/>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16" name="Group 15"/>
            <p:cNvGrpSpPr/>
            <p:nvPr/>
          </p:nvGrpSpPr>
          <p:grpSpPr>
            <a:xfrm>
              <a:off x="1036847" y="3646026"/>
              <a:ext cx="7074290" cy="38998"/>
              <a:chOff x="2141408" y="1752956"/>
              <a:chExt cx="7315200" cy="38998"/>
            </a:xfrm>
            <a:solidFill>
              <a:schemeClr val="tx2"/>
            </a:solidFill>
          </p:grpSpPr>
          <p:cxnSp>
            <p:nvCxnSpPr>
              <p:cNvPr id="17" name="Straight Connector 16"/>
              <p:cNvCxnSpPr/>
              <p:nvPr/>
            </p:nvCxnSpPr>
            <p:spPr>
              <a:xfrm>
                <a:off x="2141408" y="1752956"/>
                <a:ext cx="7315200" cy="0"/>
              </a:xfrm>
              <a:prstGeom prst="line">
                <a:avLst/>
              </a:prstGeom>
              <a:grpFill/>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2141408" y="1791954"/>
                <a:ext cx="7315200" cy="0"/>
              </a:xfrm>
              <a:prstGeom prst="line">
                <a:avLst/>
              </a:prstGeom>
              <a:grpFill/>
              <a:ln w="12700">
                <a:solidFill>
                  <a:schemeClr val="tx2"/>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174376438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a:defRPr/>
            </a:lvl6pPr>
            <a:lvl7pPr>
              <a:defRPr/>
            </a:lvl7pPr>
            <a:lvl8pPr>
              <a:defRPr baseline="0"/>
            </a:lvl8pPr>
            <a:lvl9pPr>
              <a:defRPr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8E36636D-D922-432D-A958-524484B5923D}" type="datetimeFigureOut">
              <a:rPr lang="en-US"/>
              <a:pPr/>
              <a:t>7/21/2018</a:t>
            </a:fld>
            <a:endParaRPr/>
          </a:p>
        </p:txBody>
      </p:sp>
      <p:sp>
        <p:nvSpPr>
          <p:cNvPr id="6" name="Slide Number Placeholder 5"/>
          <p:cNvSpPr>
            <a:spLocks noGrp="1"/>
          </p:cNvSpPr>
          <p:nvPr>
            <p:ph type="sldNum" sz="quarter" idx="12"/>
          </p:nvPr>
        </p:nvSpPr>
        <p:spPr/>
        <p:txBody>
          <a:bodyPr/>
          <a:lstStyle/>
          <a:p>
            <a:fld id="{DF28FB93-0A08-4E7D-8E63-9EFA29F1E093}" type="slidenum">
              <a:rPr/>
              <a:pPr/>
              <a:t>‹#›</a:t>
            </a:fld>
            <a:endParaRPr/>
          </a:p>
        </p:txBody>
      </p:sp>
    </p:spTree>
    <p:extLst>
      <p:ext uri="{BB962C8B-B14F-4D97-AF65-F5344CB8AC3E}">
        <p14:creationId xmlns:p14="http://schemas.microsoft.com/office/powerpoint/2010/main" val="32232236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834563" y="434975"/>
            <a:ext cx="1168400" cy="5661025"/>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1217613" y="434975"/>
            <a:ext cx="8413750" cy="5661025"/>
          </a:xfrm>
        </p:spPr>
        <p:txBody>
          <a:bodyPr vert="eaVert"/>
          <a:lstStyle>
            <a:lvl5pPr>
              <a:defRPr/>
            </a:lvl5pPr>
            <a:lvl6pPr>
              <a:defRPr/>
            </a:lvl6pPr>
            <a:lvl7pPr>
              <a:defRPr/>
            </a:lvl7pPr>
            <a:lvl8pPr>
              <a:defRPr baseline="0"/>
            </a:lvl8pPr>
            <a:lvl9pPr>
              <a:defRPr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8E36636D-D922-432D-A958-524484B5923D}" type="datetimeFigureOut">
              <a:rPr lang="en-US"/>
              <a:pPr/>
              <a:t>7/21/2018</a:t>
            </a:fld>
            <a:endParaRPr/>
          </a:p>
        </p:txBody>
      </p:sp>
      <p:sp>
        <p:nvSpPr>
          <p:cNvPr id="6" name="Slide Number Placeholder 5"/>
          <p:cNvSpPr>
            <a:spLocks noGrp="1"/>
          </p:cNvSpPr>
          <p:nvPr>
            <p:ph type="sldNum" sz="quarter" idx="12"/>
          </p:nvPr>
        </p:nvSpPr>
        <p:spPr/>
        <p:txBody>
          <a:bodyPr/>
          <a:lstStyle/>
          <a:p>
            <a:fld id="{DF28FB93-0A08-4E7D-8E63-9EFA29F1E093}" type="slidenum">
              <a:rPr/>
              <a:pPr/>
              <a:t>‹#›</a:t>
            </a:fld>
            <a:endParaRPr/>
          </a:p>
        </p:txBody>
      </p:sp>
    </p:spTree>
    <p:extLst>
      <p:ext uri="{BB962C8B-B14F-4D97-AF65-F5344CB8AC3E}">
        <p14:creationId xmlns:p14="http://schemas.microsoft.com/office/powerpoint/2010/main" val="2085700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a:lvl7pPr>
            <a:lvl8pPr>
              <a:defRPr/>
            </a:lvl8pPr>
            <a:lvl9pPr>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8E36636D-D922-432D-A958-524484B5923D}" type="datetimeFigureOut">
              <a:rPr lang="en-US"/>
              <a:pPr/>
              <a:t>7/21/2018</a:t>
            </a:fld>
            <a:endParaRPr/>
          </a:p>
        </p:txBody>
      </p:sp>
      <p:sp>
        <p:nvSpPr>
          <p:cNvPr id="6" name="Slide Number Placeholder 5"/>
          <p:cNvSpPr>
            <a:spLocks noGrp="1"/>
          </p:cNvSpPr>
          <p:nvPr>
            <p:ph type="sldNum" sz="quarter" idx="12"/>
          </p:nvPr>
        </p:nvSpPr>
        <p:spPr/>
        <p:txBody>
          <a:bodyPr/>
          <a:lstStyle/>
          <a:p>
            <a:fld id="{DF28FB93-0A08-4E7D-8E63-9EFA29F1E093}" type="slidenum">
              <a:rPr/>
              <a:pPr/>
              <a:t>‹#›</a:t>
            </a:fld>
            <a:endParaRPr/>
          </a:p>
        </p:txBody>
      </p:sp>
    </p:spTree>
    <p:extLst>
      <p:ext uri="{BB962C8B-B14F-4D97-AF65-F5344CB8AC3E}">
        <p14:creationId xmlns:p14="http://schemas.microsoft.com/office/powerpoint/2010/main" val="3499062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22030" y="990599"/>
            <a:ext cx="9344765" cy="2235203"/>
          </a:xfrm>
        </p:spPr>
        <p:txBody>
          <a:bodyPr anchor="b">
            <a:normAutofit/>
          </a:bodyPr>
          <a:lstStyle>
            <a:lvl1pPr algn="ctr">
              <a:lnSpc>
                <a:spcPct val="90000"/>
              </a:lnSpc>
              <a:defRPr sz="4800" b="0" cap="none" baseline="0"/>
            </a:lvl1pPr>
          </a:lstStyle>
          <a:p>
            <a:r>
              <a:rPr lang="en-US"/>
              <a:t>Click to edit Master title style</a:t>
            </a:r>
            <a:endParaRPr/>
          </a:p>
        </p:txBody>
      </p:sp>
      <p:sp>
        <p:nvSpPr>
          <p:cNvPr id="3" name="Text Placeholder 2"/>
          <p:cNvSpPr>
            <a:spLocks noGrp="1"/>
          </p:cNvSpPr>
          <p:nvPr>
            <p:ph type="body" idx="1"/>
          </p:nvPr>
        </p:nvSpPr>
        <p:spPr>
          <a:xfrm>
            <a:off x="1422030" y="3733800"/>
            <a:ext cx="9344765" cy="1219200"/>
          </a:xfrm>
        </p:spPr>
        <p:txBody>
          <a:bodyPr anchor="t"/>
          <a:lstStyle>
            <a:lvl1pPr marL="0" indent="0" algn="ctr">
              <a:spcBef>
                <a:spcPts val="0"/>
              </a:spcBef>
              <a:buNone/>
              <a:defRPr sz="2000" cap="all" baseline="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8E36636D-D922-432D-A958-524484B5923D}" type="datetimeFigureOut">
              <a:rPr lang="en-US"/>
              <a:pPr/>
              <a:t>7/21/2018</a:t>
            </a:fld>
            <a:endParaRPr/>
          </a:p>
        </p:txBody>
      </p:sp>
      <p:sp>
        <p:nvSpPr>
          <p:cNvPr id="6" name="Slide Number Placeholder 5"/>
          <p:cNvSpPr>
            <a:spLocks noGrp="1"/>
          </p:cNvSpPr>
          <p:nvPr>
            <p:ph type="sldNum" sz="quarter" idx="12"/>
          </p:nvPr>
        </p:nvSpPr>
        <p:spPr/>
        <p:txBody>
          <a:bodyPr/>
          <a:lstStyle/>
          <a:p>
            <a:fld id="{DF28FB93-0A08-4E7D-8E63-9EFA29F1E093}" type="slidenum">
              <a:rPr/>
              <a:pPr/>
              <a:t>‹#›</a:t>
            </a:fld>
            <a:endParaRPr/>
          </a:p>
        </p:txBody>
      </p:sp>
      <p:grpSp>
        <p:nvGrpSpPr>
          <p:cNvPr id="13" name="Group 12"/>
          <p:cNvGrpSpPr/>
          <p:nvPr/>
        </p:nvGrpSpPr>
        <p:grpSpPr>
          <a:xfrm>
            <a:off x="3273781" y="3475736"/>
            <a:ext cx="5641265" cy="54864"/>
            <a:chOff x="2455975" y="2588441"/>
            <a:chExt cx="4232051" cy="41148"/>
          </a:xfrm>
        </p:grpSpPr>
        <p:sp>
          <p:nvSpPr>
            <p:cNvPr id="14" name="Oval 13"/>
            <p:cNvSpPr/>
            <p:nvPr/>
          </p:nvSpPr>
          <p:spPr>
            <a:xfrm>
              <a:off x="6642306" y="2588441"/>
              <a:ext cx="45720" cy="41148"/>
            </a:xfrm>
            <a:prstGeom prst="ellipse">
              <a:avLst/>
            </a:prstGeom>
            <a:solidFill>
              <a:schemeClr val="tx1"/>
            </a:solidFill>
            <a:ln w="26425" cap="flat" cmpd="sng" algn="ctr">
              <a:solidFill>
                <a:schemeClr val="tx1"/>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a:ln>
                  <a:noFill/>
                </a:ln>
                <a:solidFill>
                  <a:sysClr val="window" lastClr="FFFFFF"/>
                </a:solidFill>
                <a:effectLst/>
                <a:uLnTx/>
                <a:uFillTx/>
                <a:latin typeface="Constantia"/>
                <a:ea typeface="+mn-ea"/>
                <a:cs typeface="+mn-cs"/>
              </a:endParaRPr>
            </a:p>
          </p:txBody>
        </p:sp>
        <p:sp>
          <p:nvSpPr>
            <p:cNvPr id="15" name="Oval 14"/>
            <p:cNvSpPr/>
            <p:nvPr/>
          </p:nvSpPr>
          <p:spPr>
            <a:xfrm>
              <a:off x="2455975" y="2588441"/>
              <a:ext cx="45720" cy="41148"/>
            </a:xfrm>
            <a:prstGeom prst="ellipse">
              <a:avLst/>
            </a:prstGeom>
            <a:solidFill>
              <a:schemeClr val="tx1"/>
            </a:solidFill>
            <a:ln w="26425" cap="flat" cmpd="sng" algn="ctr">
              <a:solidFill>
                <a:schemeClr val="tx1"/>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a:ln>
                  <a:noFill/>
                </a:ln>
                <a:solidFill>
                  <a:sysClr val="window" lastClr="FFFFFF"/>
                </a:solidFill>
                <a:effectLst/>
                <a:uLnTx/>
                <a:uFillTx/>
                <a:latin typeface="Constantia"/>
                <a:ea typeface="+mn-ea"/>
                <a:cs typeface="+mn-cs"/>
              </a:endParaRPr>
            </a:p>
          </p:txBody>
        </p:sp>
        <p:grpSp>
          <p:nvGrpSpPr>
            <p:cNvPr id="16" name="Group 15"/>
            <p:cNvGrpSpPr/>
            <p:nvPr/>
          </p:nvGrpSpPr>
          <p:grpSpPr>
            <a:xfrm>
              <a:off x="2563229" y="2594391"/>
              <a:ext cx="4023360" cy="29249"/>
              <a:chOff x="2550323" y="3458731"/>
              <a:chExt cx="4023360" cy="38998"/>
            </a:xfrm>
          </p:grpSpPr>
          <p:cxnSp>
            <p:nvCxnSpPr>
              <p:cNvPr id="17" name="Straight Connector 16"/>
              <p:cNvCxnSpPr/>
              <p:nvPr/>
            </p:nvCxnSpPr>
            <p:spPr>
              <a:xfrm>
                <a:off x="2550323" y="3458731"/>
                <a:ext cx="4023360" cy="0"/>
              </a:xfrm>
              <a:prstGeom prst="line">
                <a:avLst/>
              </a:prstGeom>
              <a:noFill/>
              <a:ln w="12700" cap="flat" cmpd="sng" algn="ctr">
                <a:solidFill>
                  <a:schemeClr val="tx1"/>
                </a:solidFill>
                <a:prstDash val="solid"/>
              </a:ln>
              <a:effectLst/>
            </p:spPr>
          </p:cxnSp>
          <p:cxnSp>
            <p:nvCxnSpPr>
              <p:cNvPr id="18" name="Straight Connector 17"/>
              <p:cNvCxnSpPr/>
              <p:nvPr/>
            </p:nvCxnSpPr>
            <p:spPr>
              <a:xfrm>
                <a:off x="2550323" y="3497729"/>
                <a:ext cx="4023360" cy="0"/>
              </a:xfrm>
              <a:prstGeom prst="line">
                <a:avLst/>
              </a:prstGeom>
              <a:noFill/>
              <a:ln w="12700" cap="flat" cmpd="sng" algn="ctr">
                <a:solidFill>
                  <a:schemeClr val="tx1"/>
                </a:solidFill>
                <a:prstDash val="solid"/>
              </a:ln>
              <a:effectLst/>
            </p:spPr>
          </p:cxnSp>
        </p:grpSp>
      </p:grpSp>
    </p:spTree>
    <p:extLst>
      <p:ext uri="{BB962C8B-B14F-4D97-AF65-F5344CB8AC3E}">
        <p14:creationId xmlns:p14="http://schemas.microsoft.com/office/powerpoint/2010/main" val="5526282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218883" y="1803400"/>
            <a:ext cx="4773956" cy="4267200"/>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195986" y="1803400"/>
            <a:ext cx="4773956" cy="4267200"/>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baseline="0"/>
            </a:lvl8pPr>
            <a:lvl9pPr>
              <a:defRPr sz="1800"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Footer Placeholder 5"/>
          <p:cNvSpPr>
            <a:spLocks noGrp="1"/>
          </p:cNvSpPr>
          <p:nvPr>
            <p:ph type="ftr" sz="quarter" idx="11"/>
          </p:nvPr>
        </p:nvSpPr>
        <p:spPr/>
        <p:txBody>
          <a:bodyPr/>
          <a:lstStyle/>
          <a:p>
            <a:endParaRPr/>
          </a:p>
        </p:txBody>
      </p:sp>
      <p:sp>
        <p:nvSpPr>
          <p:cNvPr id="5" name="Date Placeholder 4"/>
          <p:cNvSpPr>
            <a:spLocks noGrp="1"/>
          </p:cNvSpPr>
          <p:nvPr>
            <p:ph type="dt" sz="half" idx="10"/>
          </p:nvPr>
        </p:nvSpPr>
        <p:spPr/>
        <p:txBody>
          <a:bodyPr/>
          <a:lstStyle/>
          <a:p>
            <a:fld id="{8E36636D-D922-432D-A958-524484B5923D}" type="datetimeFigureOut">
              <a:rPr lang="en-US"/>
              <a:pPr/>
              <a:t>7/21/2018</a:t>
            </a:fld>
            <a:endParaRPr/>
          </a:p>
        </p:txBody>
      </p:sp>
      <p:sp>
        <p:nvSpPr>
          <p:cNvPr id="7" name="Slide Number Placeholder 6"/>
          <p:cNvSpPr>
            <a:spLocks noGrp="1"/>
          </p:cNvSpPr>
          <p:nvPr>
            <p:ph type="sldNum" sz="quarter" idx="12"/>
          </p:nvPr>
        </p:nvSpPr>
        <p:spPr/>
        <p:txBody>
          <a:bodyPr/>
          <a:lstStyle/>
          <a:p>
            <a:fld id="{DF28FB93-0A08-4E7D-8E63-9EFA29F1E093}" type="slidenum">
              <a:rPr/>
              <a:pPr/>
              <a:t>‹#›</a:t>
            </a:fld>
            <a:endParaRPr/>
          </a:p>
        </p:txBody>
      </p:sp>
    </p:spTree>
    <p:extLst>
      <p:ext uri="{BB962C8B-B14F-4D97-AF65-F5344CB8AC3E}">
        <p14:creationId xmlns:p14="http://schemas.microsoft.com/office/powerpoint/2010/main" val="3860775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1222945" y="1803400"/>
            <a:ext cx="4769806" cy="711200"/>
          </a:xfrm>
        </p:spPr>
        <p:txBody>
          <a:bodyPr anchor="ctr">
            <a:normAutofit/>
          </a:bodyPr>
          <a:lstStyle>
            <a:lvl1pPr marL="0" indent="0">
              <a:lnSpc>
                <a:spcPct val="90000"/>
              </a:lnSpc>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18883" y="2514600"/>
            <a:ext cx="4773956" cy="3556000"/>
          </a:xfrm>
        </p:spPr>
        <p:txBody>
          <a:bodyPr>
            <a:normAutofit/>
          </a:bodyPr>
          <a:lstStyle>
            <a:lvl1pPr>
              <a:spcBef>
                <a:spcPts val="1600"/>
              </a:spcBef>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200049" y="1803400"/>
            <a:ext cx="4769806" cy="711200"/>
          </a:xfrm>
        </p:spPr>
        <p:txBody>
          <a:bodyPr anchor="ctr">
            <a:normAutofit/>
          </a:bodyPr>
          <a:lstStyle>
            <a:lvl1pPr marL="0" indent="0">
              <a:lnSpc>
                <a:spcPct val="90000"/>
              </a:lnSpc>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95986" y="2514600"/>
            <a:ext cx="4773956" cy="3556000"/>
          </a:xfrm>
        </p:spPr>
        <p:txBody>
          <a:bodyPr>
            <a:normAutofit/>
          </a:bodyPr>
          <a:lstStyle>
            <a:lvl1pPr>
              <a:spcBef>
                <a:spcPts val="1600"/>
              </a:spcBef>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8" name="Footer Placeholder 7"/>
          <p:cNvSpPr>
            <a:spLocks noGrp="1"/>
          </p:cNvSpPr>
          <p:nvPr>
            <p:ph type="ftr" sz="quarter" idx="11"/>
          </p:nvPr>
        </p:nvSpPr>
        <p:spPr/>
        <p:txBody>
          <a:bodyPr/>
          <a:lstStyle/>
          <a:p>
            <a:endParaRPr/>
          </a:p>
        </p:txBody>
      </p:sp>
      <p:sp>
        <p:nvSpPr>
          <p:cNvPr id="7" name="Date Placeholder 6"/>
          <p:cNvSpPr>
            <a:spLocks noGrp="1"/>
          </p:cNvSpPr>
          <p:nvPr>
            <p:ph type="dt" sz="half" idx="10"/>
          </p:nvPr>
        </p:nvSpPr>
        <p:spPr/>
        <p:txBody>
          <a:bodyPr/>
          <a:lstStyle/>
          <a:p>
            <a:fld id="{8E36636D-D922-432D-A958-524484B5923D}" type="datetimeFigureOut">
              <a:rPr lang="en-US"/>
              <a:pPr/>
              <a:t>7/21/2018</a:t>
            </a:fld>
            <a:endParaRPr/>
          </a:p>
        </p:txBody>
      </p:sp>
      <p:sp>
        <p:nvSpPr>
          <p:cNvPr id="9" name="Slide Number Placeholder 8"/>
          <p:cNvSpPr>
            <a:spLocks noGrp="1"/>
          </p:cNvSpPr>
          <p:nvPr>
            <p:ph type="sldNum" sz="quarter" idx="12"/>
          </p:nvPr>
        </p:nvSpPr>
        <p:spPr/>
        <p:txBody>
          <a:bodyPr/>
          <a:lstStyle/>
          <a:p>
            <a:fld id="{DF28FB93-0A08-4E7D-8E63-9EFA29F1E093}" type="slidenum">
              <a:rPr/>
              <a:pPr/>
              <a:t>‹#›</a:t>
            </a:fld>
            <a:endParaRPr/>
          </a:p>
        </p:txBody>
      </p:sp>
    </p:spTree>
    <p:extLst>
      <p:ext uri="{BB962C8B-B14F-4D97-AF65-F5344CB8AC3E}">
        <p14:creationId xmlns:p14="http://schemas.microsoft.com/office/powerpoint/2010/main" val="37425832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4" name="Footer Placeholder 3"/>
          <p:cNvSpPr>
            <a:spLocks noGrp="1"/>
          </p:cNvSpPr>
          <p:nvPr>
            <p:ph type="ftr" sz="quarter" idx="11"/>
          </p:nvPr>
        </p:nvSpPr>
        <p:spPr/>
        <p:txBody>
          <a:bodyPr/>
          <a:lstStyle/>
          <a:p>
            <a:endParaRPr/>
          </a:p>
        </p:txBody>
      </p:sp>
      <p:sp>
        <p:nvSpPr>
          <p:cNvPr id="3" name="Date Placeholder 2"/>
          <p:cNvSpPr>
            <a:spLocks noGrp="1"/>
          </p:cNvSpPr>
          <p:nvPr>
            <p:ph type="dt" sz="half" idx="10"/>
          </p:nvPr>
        </p:nvSpPr>
        <p:spPr/>
        <p:txBody>
          <a:bodyPr/>
          <a:lstStyle/>
          <a:p>
            <a:fld id="{8E36636D-D922-432D-A958-524484B5923D}" type="datetimeFigureOut">
              <a:rPr lang="en-US"/>
              <a:pPr/>
              <a:t>7/21/2018</a:t>
            </a:fld>
            <a:endParaRPr/>
          </a:p>
        </p:txBody>
      </p:sp>
      <p:sp>
        <p:nvSpPr>
          <p:cNvPr id="5" name="Slide Number Placeholder 4"/>
          <p:cNvSpPr>
            <a:spLocks noGrp="1"/>
          </p:cNvSpPr>
          <p:nvPr>
            <p:ph type="sldNum" sz="quarter" idx="12"/>
          </p:nvPr>
        </p:nvSpPr>
        <p:spPr/>
        <p:txBody>
          <a:bodyPr/>
          <a:lstStyle/>
          <a:p>
            <a:fld id="{DF28FB93-0A08-4E7D-8E63-9EFA29F1E093}" type="slidenum">
              <a:rPr/>
              <a:pPr/>
              <a:t>‹#›</a:t>
            </a:fld>
            <a:endParaRPr/>
          </a:p>
        </p:txBody>
      </p:sp>
    </p:spTree>
    <p:extLst>
      <p:ext uri="{BB962C8B-B14F-4D97-AF65-F5344CB8AC3E}">
        <p14:creationId xmlns:p14="http://schemas.microsoft.com/office/powerpoint/2010/main" val="1565934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a:p>
        </p:txBody>
      </p:sp>
      <p:sp>
        <p:nvSpPr>
          <p:cNvPr id="2" name="Date Placeholder 1"/>
          <p:cNvSpPr>
            <a:spLocks noGrp="1"/>
          </p:cNvSpPr>
          <p:nvPr>
            <p:ph type="dt" sz="half" idx="10"/>
          </p:nvPr>
        </p:nvSpPr>
        <p:spPr/>
        <p:txBody>
          <a:bodyPr/>
          <a:lstStyle/>
          <a:p>
            <a:fld id="{8E36636D-D922-432D-A958-524484B5923D}" type="datetimeFigureOut">
              <a:rPr lang="en-US"/>
              <a:pPr/>
              <a:t>7/21/2018</a:t>
            </a:fld>
            <a:endParaRPr/>
          </a:p>
        </p:txBody>
      </p:sp>
      <p:sp>
        <p:nvSpPr>
          <p:cNvPr id="4" name="Slide Number Placeholder 3"/>
          <p:cNvSpPr>
            <a:spLocks noGrp="1"/>
          </p:cNvSpPr>
          <p:nvPr>
            <p:ph type="sldNum" sz="quarter" idx="12"/>
          </p:nvPr>
        </p:nvSpPr>
        <p:spPr/>
        <p:txBody>
          <a:bodyPr/>
          <a:lstStyle/>
          <a:p>
            <a:fld id="{DF28FB93-0A08-4E7D-8E63-9EFA29F1E093}" type="slidenum">
              <a:rPr/>
              <a:pPr/>
              <a:t>‹#›</a:t>
            </a:fld>
            <a:endParaRPr/>
          </a:p>
        </p:txBody>
      </p:sp>
    </p:spTree>
    <p:extLst>
      <p:ext uri="{BB962C8B-B14F-4D97-AF65-F5344CB8AC3E}">
        <p14:creationId xmlns:p14="http://schemas.microsoft.com/office/powerpoint/2010/main" val="1212877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normAutofit/>
          </a:bodyPr>
          <a:lstStyle>
            <a:lvl1pPr algn="l">
              <a:defRPr sz="3200" b="0"/>
            </a:lvl1pPr>
          </a:lstStyle>
          <a:p>
            <a:r>
              <a:rPr lang="en-US"/>
              <a:t>Click to edit Master title style</a:t>
            </a:r>
            <a:endParaRPr/>
          </a:p>
        </p:txBody>
      </p:sp>
      <p:sp>
        <p:nvSpPr>
          <p:cNvPr id="3" name="Content Placeholder 2"/>
          <p:cNvSpPr>
            <a:spLocks noGrp="1"/>
          </p:cNvSpPr>
          <p:nvPr>
            <p:ph idx="1"/>
          </p:nvPr>
        </p:nvSpPr>
        <p:spPr>
          <a:xfrm>
            <a:off x="1218883" y="1803400"/>
            <a:ext cx="6602281" cy="4267201"/>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baseline="0"/>
            </a:lvl8pPr>
            <a:lvl9pPr>
              <a:defRPr sz="1600"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8125883" y="1803400"/>
            <a:ext cx="2844060" cy="4267201"/>
          </a:xfrm>
        </p:spPr>
        <p:txBody>
          <a:bodyPr>
            <a:normAutofit/>
          </a:bodyPr>
          <a:lstStyle>
            <a:lvl1pPr marL="0" indent="0">
              <a:spcBef>
                <a:spcPts val="16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6" name="Footer Placeholder 5"/>
          <p:cNvSpPr>
            <a:spLocks noGrp="1"/>
          </p:cNvSpPr>
          <p:nvPr>
            <p:ph type="ftr" sz="quarter" idx="11"/>
          </p:nvPr>
        </p:nvSpPr>
        <p:spPr/>
        <p:txBody>
          <a:bodyPr/>
          <a:lstStyle/>
          <a:p>
            <a:endParaRPr/>
          </a:p>
        </p:txBody>
      </p:sp>
      <p:sp>
        <p:nvSpPr>
          <p:cNvPr id="5" name="Date Placeholder 4"/>
          <p:cNvSpPr>
            <a:spLocks noGrp="1"/>
          </p:cNvSpPr>
          <p:nvPr>
            <p:ph type="dt" sz="half" idx="10"/>
          </p:nvPr>
        </p:nvSpPr>
        <p:spPr/>
        <p:txBody>
          <a:bodyPr/>
          <a:lstStyle/>
          <a:p>
            <a:fld id="{8E36636D-D922-432D-A958-524484B5923D}" type="datetimeFigureOut">
              <a:rPr lang="en-US"/>
              <a:pPr/>
              <a:t>7/21/2018</a:t>
            </a:fld>
            <a:endParaRPr/>
          </a:p>
        </p:txBody>
      </p:sp>
      <p:sp>
        <p:nvSpPr>
          <p:cNvPr id="7" name="Slide Number Placeholder 6"/>
          <p:cNvSpPr>
            <a:spLocks noGrp="1"/>
          </p:cNvSpPr>
          <p:nvPr>
            <p:ph type="sldNum" sz="quarter" idx="12"/>
          </p:nvPr>
        </p:nvSpPr>
        <p:spPr/>
        <p:txBody>
          <a:bodyPr/>
          <a:lstStyle/>
          <a:p>
            <a:fld id="{DF28FB93-0A08-4E7D-8E63-9EFA29F1E093}" type="slidenum">
              <a:rPr/>
              <a:pPr/>
              <a:t>‹#›</a:t>
            </a:fld>
            <a:endParaRPr/>
          </a:p>
        </p:txBody>
      </p:sp>
    </p:spTree>
    <p:extLst>
      <p:ext uri="{BB962C8B-B14F-4D97-AF65-F5344CB8AC3E}">
        <p14:creationId xmlns:p14="http://schemas.microsoft.com/office/powerpoint/2010/main" val="1858646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normAutofit/>
          </a:bodyPr>
          <a:lstStyle>
            <a:lvl1pPr algn="l">
              <a:defRPr sz="3200" b="0"/>
            </a:lvl1pPr>
          </a:lstStyle>
          <a:p>
            <a:r>
              <a:rPr lang="en-US"/>
              <a:t>Click to edit Master title style</a:t>
            </a:r>
            <a:endParaRPr/>
          </a:p>
        </p:txBody>
      </p:sp>
      <p:sp>
        <p:nvSpPr>
          <p:cNvPr id="8" name="Rectangle 7"/>
          <p:cNvSpPr/>
          <p:nvPr/>
        </p:nvSpPr>
        <p:spPr>
          <a:xfrm>
            <a:off x="1218883" y="1803400"/>
            <a:ext cx="6602280" cy="4267200"/>
          </a:xfrm>
          <a:prstGeom prst="rect">
            <a:avLst/>
          </a:prstGeom>
          <a:noFill/>
          <a:ln w="127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3" name="Picture Placeholder 2" descr="An empty placeholder to add an image. Click on the placeholder and select the image that you wish to add."/>
          <p:cNvSpPr>
            <a:spLocks noGrp="1"/>
          </p:cNvSpPr>
          <p:nvPr>
            <p:ph type="pic" idx="1"/>
          </p:nvPr>
        </p:nvSpPr>
        <p:spPr>
          <a:xfrm>
            <a:off x="1338739" y="1925320"/>
            <a:ext cx="6362567" cy="4023360"/>
          </a:xfrm>
          <a:solidFill>
            <a:schemeClr val="bg2"/>
          </a:solidFill>
        </p:spPr>
        <p:txBody>
          <a:bodyPr tIns="9144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4" name="Text Placeholder 3"/>
          <p:cNvSpPr>
            <a:spLocks noGrp="1"/>
          </p:cNvSpPr>
          <p:nvPr>
            <p:ph type="body" sz="half" idx="2"/>
          </p:nvPr>
        </p:nvSpPr>
        <p:spPr>
          <a:xfrm>
            <a:off x="8125883" y="1803401"/>
            <a:ext cx="2844060" cy="4165600"/>
          </a:xfrm>
        </p:spPr>
        <p:txBody>
          <a:bodyPr>
            <a:normAutofit/>
          </a:bodyPr>
          <a:lstStyle>
            <a:lvl1pPr marL="0" indent="0">
              <a:spcBef>
                <a:spcPts val="16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6" name="Footer Placeholder 5"/>
          <p:cNvSpPr>
            <a:spLocks noGrp="1"/>
          </p:cNvSpPr>
          <p:nvPr>
            <p:ph type="ftr" sz="quarter" idx="11"/>
          </p:nvPr>
        </p:nvSpPr>
        <p:spPr/>
        <p:txBody>
          <a:bodyPr/>
          <a:lstStyle/>
          <a:p>
            <a:endParaRPr/>
          </a:p>
        </p:txBody>
      </p:sp>
      <p:sp>
        <p:nvSpPr>
          <p:cNvPr id="5" name="Date Placeholder 4"/>
          <p:cNvSpPr>
            <a:spLocks noGrp="1"/>
          </p:cNvSpPr>
          <p:nvPr>
            <p:ph type="dt" sz="half" idx="10"/>
          </p:nvPr>
        </p:nvSpPr>
        <p:spPr/>
        <p:txBody>
          <a:bodyPr/>
          <a:lstStyle/>
          <a:p>
            <a:fld id="{8E36636D-D922-432D-A958-524484B5923D}" type="datetimeFigureOut">
              <a:rPr lang="en-US"/>
              <a:pPr/>
              <a:t>7/21/2018</a:t>
            </a:fld>
            <a:endParaRPr/>
          </a:p>
        </p:txBody>
      </p:sp>
      <p:sp>
        <p:nvSpPr>
          <p:cNvPr id="7" name="Slide Number Placeholder 6"/>
          <p:cNvSpPr>
            <a:spLocks noGrp="1"/>
          </p:cNvSpPr>
          <p:nvPr>
            <p:ph type="sldNum" sz="quarter" idx="12"/>
          </p:nvPr>
        </p:nvSpPr>
        <p:spPr/>
        <p:txBody>
          <a:bodyPr/>
          <a:lstStyle/>
          <a:p>
            <a:fld id="{DF28FB93-0A08-4E7D-8E63-9EFA29F1E093}" type="slidenum">
              <a:rPr/>
              <a:pPr/>
              <a:t>‹#›</a:t>
            </a:fld>
            <a:endParaRPr/>
          </a:p>
        </p:txBody>
      </p:sp>
    </p:spTree>
    <p:extLst>
      <p:ext uri="{BB962C8B-B14F-4D97-AF65-F5344CB8AC3E}">
        <p14:creationId xmlns:p14="http://schemas.microsoft.com/office/powerpoint/2010/main" val="24050573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3"/>
          <a:stretch>
            <a:fillRect/>
          </a:stretch>
        </a:blipFill>
        <a:effectLst/>
      </p:bgPr>
    </p:bg>
    <p:spTree>
      <p:nvGrpSpPr>
        <p:cNvPr id="1" name=""/>
        <p:cNvGrpSpPr/>
        <p:nvPr/>
      </p:nvGrpSpPr>
      <p:grpSpPr>
        <a:xfrm>
          <a:off x="0" y="0"/>
          <a:ext cx="0" cy="0"/>
          <a:chOff x="0" y="0"/>
          <a:chExt cx="0" cy="0"/>
        </a:xfrm>
      </p:grpSpPr>
      <p:sp>
        <p:nvSpPr>
          <p:cNvPr id="10" name="Rectangle 9"/>
          <p:cNvSpPr/>
          <p:nvPr/>
        </p:nvSpPr>
        <p:spPr>
          <a:xfrm>
            <a:off x="0" y="0"/>
            <a:ext cx="12188825" cy="6858000"/>
          </a:xfrm>
          <a:prstGeom prst="rect">
            <a:avLst/>
          </a:prstGeom>
          <a:ln>
            <a:noFill/>
          </a:ln>
        </p:spPr>
        <p:style>
          <a:lnRef idx="2">
            <a:schemeClr val="accent1">
              <a:shade val="50000"/>
            </a:schemeClr>
          </a:lnRef>
          <a:fillRef idx="1003">
            <a:schemeClr val="dk1"/>
          </a:fillRef>
          <a:effectRef idx="0">
            <a:schemeClr val="accent1"/>
          </a:effectRef>
          <a:fontRef idx="minor">
            <a:schemeClr val="lt1"/>
          </a:fontRef>
        </p:style>
        <p:txBody>
          <a:bodyPr rtlCol="0" anchor="ctr"/>
          <a:lstStyle/>
          <a:p>
            <a:pPr algn="ctr"/>
            <a:endParaRPr sz="2400"/>
          </a:p>
        </p:txBody>
      </p:sp>
      <p:sp>
        <p:nvSpPr>
          <p:cNvPr id="8" name="Rounded Rectangle 7"/>
          <p:cNvSpPr/>
          <p:nvPr/>
        </p:nvSpPr>
        <p:spPr>
          <a:xfrm>
            <a:off x="304721" y="301752"/>
            <a:ext cx="11579384" cy="6254496"/>
          </a:xfrm>
          <a:prstGeom prst="roundRect">
            <a:avLst>
              <a:gd name="adj" fmla="val 2341"/>
            </a:avLst>
          </a:prstGeom>
          <a:solidFill>
            <a:srgbClr val="FFFFFF"/>
          </a:solidFill>
          <a:ln>
            <a:noFill/>
          </a:ln>
          <a:effectLst>
            <a:innerShdw blurRad="508000">
              <a:srgbClr val="FFD14B">
                <a:alpha val="69804"/>
              </a:srgbClr>
            </a:innerShdw>
          </a:effectLst>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2" name="Title Placeholder 1"/>
          <p:cNvSpPr>
            <a:spLocks noGrp="1"/>
          </p:cNvSpPr>
          <p:nvPr>
            <p:ph type="title"/>
          </p:nvPr>
        </p:nvSpPr>
        <p:spPr>
          <a:xfrm>
            <a:off x="1218883" y="431800"/>
            <a:ext cx="9751060" cy="1168400"/>
          </a:xfrm>
          <a:prstGeom prst="rect">
            <a:avLst/>
          </a:prstGeom>
        </p:spPr>
        <p:txBody>
          <a:bodyPr vert="horz" lIns="91440" tIns="45720" rIns="9144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218883" y="1803400"/>
            <a:ext cx="9751060" cy="42672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3"/>
          </p:nvPr>
        </p:nvSpPr>
        <p:spPr>
          <a:xfrm>
            <a:off x="1218882" y="6172200"/>
            <a:ext cx="7414870" cy="304800"/>
          </a:xfrm>
          <a:prstGeom prst="rect">
            <a:avLst/>
          </a:prstGeom>
        </p:spPr>
        <p:txBody>
          <a:bodyPr vert="horz" lIns="91440" tIns="45720" rIns="91440" bIns="45720" rtlCol="0" anchor="ctr"/>
          <a:lstStyle>
            <a:lvl1pPr algn="l">
              <a:defRPr sz="1100">
                <a:solidFill>
                  <a:schemeClr val="tx1"/>
                </a:solidFill>
              </a:defRPr>
            </a:lvl1pPr>
          </a:lstStyle>
          <a:p>
            <a:endParaRPr/>
          </a:p>
        </p:txBody>
      </p:sp>
      <p:sp>
        <p:nvSpPr>
          <p:cNvPr id="4" name="Date Placeholder 3"/>
          <p:cNvSpPr>
            <a:spLocks noGrp="1"/>
          </p:cNvSpPr>
          <p:nvPr>
            <p:ph type="dt" sz="half" idx="2"/>
          </p:nvPr>
        </p:nvSpPr>
        <p:spPr>
          <a:xfrm>
            <a:off x="8836898" y="6172200"/>
            <a:ext cx="1218883" cy="304800"/>
          </a:xfrm>
          <a:prstGeom prst="rect">
            <a:avLst/>
          </a:prstGeom>
        </p:spPr>
        <p:txBody>
          <a:bodyPr vert="horz" lIns="91440" tIns="45720" rIns="91440" bIns="45720" rtlCol="0" anchor="ctr"/>
          <a:lstStyle>
            <a:lvl1pPr algn="r">
              <a:defRPr sz="1100">
                <a:solidFill>
                  <a:schemeClr val="tx1"/>
                </a:solidFill>
              </a:defRPr>
            </a:lvl1pPr>
          </a:lstStyle>
          <a:p>
            <a:fld id="{8E36636D-D922-432D-A958-524484B5923D}" type="datetimeFigureOut">
              <a:rPr lang="en-US"/>
              <a:pPr/>
              <a:t>7/21/2018</a:t>
            </a:fld>
            <a:endParaRPr/>
          </a:p>
        </p:txBody>
      </p:sp>
      <p:sp>
        <p:nvSpPr>
          <p:cNvPr id="6" name="Slide Number Placeholder 5"/>
          <p:cNvSpPr>
            <a:spLocks noGrp="1"/>
          </p:cNvSpPr>
          <p:nvPr>
            <p:ph type="sldNum" sz="quarter" idx="4"/>
          </p:nvPr>
        </p:nvSpPr>
        <p:spPr>
          <a:xfrm>
            <a:off x="10258928" y="6172200"/>
            <a:ext cx="711015" cy="304800"/>
          </a:xfrm>
          <a:prstGeom prst="rect">
            <a:avLst/>
          </a:prstGeom>
        </p:spPr>
        <p:txBody>
          <a:bodyPr vert="horz" lIns="91440" tIns="45720" rIns="91440" bIns="45720" rtlCol="0" anchor="ctr"/>
          <a:lstStyle>
            <a:lvl1pPr algn="r">
              <a:defRPr sz="1100">
                <a:solidFill>
                  <a:schemeClr val="tx1"/>
                </a:solidFill>
              </a:defRPr>
            </a:lvl1pPr>
          </a:lstStyle>
          <a:p>
            <a:fld id="{DF28FB93-0A08-4E7D-8E63-9EFA29F1E093}" type="slidenum">
              <a:rPr/>
              <a:pPr/>
              <a:t>‹#›</a:t>
            </a:fld>
            <a:endParaRPr/>
          </a:p>
        </p:txBody>
      </p:sp>
    </p:spTree>
    <p:extLst>
      <p:ext uri="{BB962C8B-B14F-4D97-AF65-F5344CB8AC3E}">
        <p14:creationId xmlns:p14="http://schemas.microsoft.com/office/powerpoint/2010/main" val="507221724"/>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spcBef>
          <a:spcPct val="0"/>
        </a:spcBef>
        <a:buNone/>
        <a:defRPr sz="3200" kern="1200">
          <a:solidFill>
            <a:schemeClr val="tx1"/>
          </a:solidFill>
          <a:latin typeface="+mj-lt"/>
          <a:ea typeface="+mj-ea"/>
          <a:cs typeface="+mj-cs"/>
        </a:defRPr>
      </a:lvl1pPr>
    </p:titleStyle>
    <p:bodyStyle>
      <a:lvl1pPr marL="246888" indent="-246888" algn="l" defTabSz="914400" rtl="0" eaLnBrk="1" latinLnBrk="0" hangingPunct="1">
        <a:lnSpc>
          <a:spcPct val="90000"/>
        </a:lnSpc>
        <a:spcBef>
          <a:spcPts val="1800"/>
        </a:spcBef>
        <a:buClr>
          <a:schemeClr val="tx1"/>
        </a:buClr>
        <a:buFont typeface="Arial" pitchFamily="34" charset="0"/>
        <a:buChar char="•"/>
        <a:defRPr sz="2400" kern="1200">
          <a:solidFill>
            <a:schemeClr val="tx1"/>
          </a:solidFill>
          <a:latin typeface="+mn-lt"/>
          <a:ea typeface="+mn-ea"/>
          <a:cs typeface="+mn-cs"/>
        </a:defRPr>
      </a:lvl1pPr>
      <a:lvl2pPr marL="548640" indent="-246888" algn="l" defTabSz="914400" rtl="0" eaLnBrk="1" latinLnBrk="0" hangingPunct="1">
        <a:lnSpc>
          <a:spcPct val="90000"/>
        </a:lnSpc>
        <a:spcBef>
          <a:spcPts val="800"/>
        </a:spcBef>
        <a:buClr>
          <a:schemeClr val="tx1"/>
        </a:buClr>
        <a:buFont typeface="Arial" pitchFamily="34" charset="0"/>
        <a:buChar char="•"/>
        <a:defRPr sz="2000" kern="1200">
          <a:solidFill>
            <a:schemeClr val="tx1"/>
          </a:solidFill>
          <a:latin typeface="+mn-lt"/>
          <a:ea typeface="+mn-ea"/>
          <a:cs typeface="+mn-cs"/>
        </a:defRPr>
      </a:lvl2pPr>
      <a:lvl3pPr marL="850392" indent="-246888" algn="l" defTabSz="914400" rtl="0" eaLnBrk="1" latinLnBrk="0" hangingPunct="1">
        <a:lnSpc>
          <a:spcPct val="90000"/>
        </a:lnSpc>
        <a:spcBef>
          <a:spcPts val="800"/>
        </a:spcBef>
        <a:buClr>
          <a:schemeClr val="tx1"/>
        </a:buClr>
        <a:buFont typeface="Arial" pitchFamily="34" charset="0"/>
        <a:buChar char="•"/>
        <a:defRPr sz="1800" kern="1200">
          <a:solidFill>
            <a:schemeClr val="tx1"/>
          </a:solidFill>
          <a:latin typeface="+mn-lt"/>
          <a:ea typeface="+mn-ea"/>
          <a:cs typeface="+mn-cs"/>
        </a:defRPr>
      </a:lvl3pPr>
      <a:lvl4pPr marL="1152144" indent="-246888" algn="l" defTabSz="914400" rtl="0" eaLnBrk="1" latinLnBrk="0" hangingPunct="1">
        <a:lnSpc>
          <a:spcPct val="90000"/>
        </a:lnSpc>
        <a:spcBef>
          <a:spcPts val="800"/>
        </a:spcBef>
        <a:buClr>
          <a:schemeClr val="tx1"/>
        </a:buClr>
        <a:buFont typeface="Arial" pitchFamily="34" charset="0"/>
        <a:buChar char="•"/>
        <a:defRPr sz="1600" kern="1200">
          <a:solidFill>
            <a:schemeClr val="tx1"/>
          </a:solidFill>
          <a:latin typeface="+mn-lt"/>
          <a:ea typeface="+mn-ea"/>
          <a:cs typeface="+mn-cs"/>
        </a:defRPr>
      </a:lvl4pPr>
      <a:lvl5pPr marL="1453896" indent="-246888" algn="l" defTabSz="914400" rtl="0" eaLnBrk="1" latinLnBrk="0" hangingPunct="1">
        <a:lnSpc>
          <a:spcPct val="90000"/>
        </a:lnSpc>
        <a:spcBef>
          <a:spcPts val="800"/>
        </a:spcBef>
        <a:buClr>
          <a:schemeClr val="tx1"/>
        </a:buClr>
        <a:buFont typeface="Arial" pitchFamily="34" charset="0"/>
        <a:buChar char="•"/>
        <a:defRPr sz="1600" kern="1200">
          <a:solidFill>
            <a:schemeClr val="tx1"/>
          </a:solidFill>
          <a:latin typeface="+mn-lt"/>
          <a:ea typeface="+mn-ea"/>
          <a:cs typeface="+mn-cs"/>
        </a:defRPr>
      </a:lvl5pPr>
      <a:lvl6pPr marL="1755648" indent="-246888" algn="l" defTabSz="914400" rtl="0" eaLnBrk="1" latinLnBrk="0" hangingPunct="1">
        <a:lnSpc>
          <a:spcPct val="90000"/>
        </a:lnSpc>
        <a:spcBef>
          <a:spcPts val="800"/>
        </a:spcBef>
        <a:buClr>
          <a:schemeClr val="tx1"/>
        </a:buClr>
        <a:buFont typeface="Arial" pitchFamily="34" charset="0"/>
        <a:buChar char="•"/>
        <a:defRPr sz="1600" kern="1200" baseline="0">
          <a:solidFill>
            <a:schemeClr val="tx1"/>
          </a:solidFill>
          <a:latin typeface="+mn-lt"/>
          <a:ea typeface="+mn-ea"/>
          <a:cs typeface="+mn-cs"/>
        </a:defRPr>
      </a:lvl6pPr>
      <a:lvl7pPr marL="2057400" indent="-246888" algn="l" defTabSz="914400" rtl="0" eaLnBrk="1" latinLnBrk="0" hangingPunct="1">
        <a:lnSpc>
          <a:spcPct val="90000"/>
        </a:lnSpc>
        <a:spcBef>
          <a:spcPts val="800"/>
        </a:spcBef>
        <a:buClr>
          <a:schemeClr val="tx1"/>
        </a:buClr>
        <a:buFont typeface="Arial" pitchFamily="34" charset="0"/>
        <a:buChar char="•"/>
        <a:defRPr sz="1600" kern="1200" baseline="0">
          <a:solidFill>
            <a:schemeClr val="tx1"/>
          </a:solidFill>
          <a:latin typeface="+mn-lt"/>
          <a:ea typeface="+mn-ea"/>
          <a:cs typeface="+mn-cs"/>
        </a:defRPr>
      </a:lvl7pPr>
      <a:lvl8pPr marL="2359152" indent="-246888" algn="l" defTabSz="914400" rtl="0" eaLnBrk="1" latinLnBrk="0" hangingPunct="1">
        <a:lnSpc>
          <a:spcPct val="90000"/>
        </a:lnSpc>
        <a:spcBef>
          <a:spcPts val="800"/>
        </a:spcBef>
        <a:buClr>
          <a:schemeClr val="tx1"/>
        </a:buClr>
        <a:buFont typeface="Arial" pitchFamily="34" charset="0"/>
        <a:buChar char="•"/>
        <a:defRPr sz="1600" kern="1200" baseline="0">
          <a:solidFill>
            <a:schemeClr val="tx1"/>
          </a:solidFill>
          <a:latin typeface="+mn-lt"/>
          <a:ea typeface="+mn-ea"/>
          <a:cs typeface="+mn-cs"/>
        </a:defRPr>
      </a:lvl8pPr>
      <a:lvl9pPr marL="2660904" indent="-246888" algn="l" defTabSz="914400" rtl="0" eaLnBrk="1" latinLnBrk="0" hangingPunct="1">
        <a:lnSpc>
          <a:spcPct val="90000"/>
        </a:lnSpc>
        <a:spcBef>
          <a:spcPts val="800"/>
        </a:spcBef>
        <a:buClr>
          <a:schemeClr val="tx1"/>
        </a:buClr>
        <a:buFont typeface="Arial" pitchFamily="34" charset="0"/>
        <a:buChar char="•"/>
        <a:defRPr sz="16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7012" y="96983"/>
            <a:ext cx="11734800" cy="1350817"/>
          </a:xfrm>
        </p:spPr>
        <p:txBody>
          <a:bodyPr>
            <a:normAutofit/>
          </a:bodyPr>
          <a:lstStyle/>
          <a:p>
            <a:r>
              <a:rPr lang="en-US" sz="7200" dirty="0"/>
              <a:t>Togetherness of Christians</a:t>
            </a:r>
          </a:p>
        </p:txBody>
      </p:sp>
      <p:sp>
        <p:nvSpPr>
          <p:cNvPr id="3" name="Subtitle 2"/>
          <p:cNvSpPr>
            <a:spLocks noGrp="1"/>
          </p:cNvSpPr>
          <p:nvPr>
            <p:ph type="subTitle" idx="1"/>
          </p:nvPr>
        </p:nvSpPr>
        <p:spPr/>
        <p:txBody>
          <a:bodyPr/>
          <a:lstStyle/>
          <a:p>
            <a:r>
              <a:rPr lang="en-US" dirty="0"/>
              <a:t>Subtitle</a:t>
            </a:r>
          </a:p>
        </p:txBody>
      </p:sp>
      <p:pic>
        <p:nvPicPr>
          <p:cNvPr id="5" name="Picture 4">
            <a:extLst>
              <a:ext uri="{FF2B5EF4-FFF2-40B4-BE49-F238E27FC236}">
                <a16:creationId xmlns:a16="http://schemas.microsoft.com/office/drawing/2014/main" id="{BA71A729-AF52-47AD-A974-7C96AC5B08BF}"/>
              </a:ext>
            </a:extLst>
          </p:cNvPr>
          <p:cNvPicPr>
            <a:picLocks noChangeAspect="1"/>
          </p:cNvPicPr>
          <p:nvPr/>
        </p:nvPicPr>
        <p:blipFill>
          <a:blip r:embed="rId2"/>
          <a:stretch>
            <a:fillRect/>
          </a:stretch>
        </p:blipFill>
        <p:spPr>
          <a:xfrm>
            <a:off x="2132012" y="1877391"/>
            <a:ext cx="7924800" cy="2811318"/>
          </a:xfrm>
          <a:prstGeom prst="rect">
            <a:avLst/>
          </a:prstGeom>
        </p:spPr>
      </p:pic>
      <p:sp>
        <p:nvSpPr>
          <p:cNvPr id="6" name="TextBox 5">
            <a:extLst>
              <a:ext uri="{FF2B5EF4-FFF2-40B4-BE49-F238E27FC236}">
                <a16:creationId xmlns:a16="http://schemas.microsoft.com/office/drawing/2014/main" id="{6D402126-CCCF-45C4-8D6F-C6239213470D}"/>
              </a:ext>
            </a:extLst>
          </p:cNvPr>
          <p:cNvSpPr txBox="1"/>
          <p:nvPr/>
        </p:nvSpPr>
        <p:spPr>
          <a:xfrm>
            <a:off x="1382103" y="5118300"/>
            <a:ext cx="9429931" cy="1569660"/>
          </a:xfrm>
          <a:prstGeom prst="rect">
            <a:avLst/>
          </a:prstGeom>
          <a:noFill/>
        </p:spPr>
        <p:txBody>
          <a:bodyPr wrap="square" rtlCol="0">
            <a:spAutoFit/>
          </a:bodyPr>
          <a:lstStyle/>
          <a:p>
            <a:pPr algn="ctr"/>
            <a:r>
              <a:rPr lang="en-US" sz="3200" dirty="0">
                <a:solidFill>
                  <a:schemeClr val="tx2"/>
                </a:solidFill>
              </a:rPr>
              <a:t>“And they continued steadfastly in the apostles' doctrine and fellowship, in the breaking of bread, and in prayers.” (Acts 2:42)</a:t>
            </a:r>
          </a:p>
        </p:txBody>
      </p:sp>
    </p:spTree>
    <p:extLst>
      <p:ext uri="{BB962C8B-B14F-4D97-AF65-F5344CB8AC3E}">
        <p14:creationId xmlns:p14="http://schemas.microsoft.com/office/powerpoint/2010/main" val="2707543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455612" y="152400"/>
            <a:ext cx="11277600" cy="1143000"/>
          </a:xfrm>
        </p:spPr>
        <p:txBody>
          <a:bodyPr>
            <a:normAutofit/>
          </a:bodyPr>
          <a:lstStyle/>
          <a:p>
            <a:pPr algn="ctr"/>
            <a:r>
              <a:rPr lang="en-US" sz="6600" dirty="0"/>
              <a:t>Togetherness of Christians</a:t>
            </a:r>
          </a:p>
        </p:txBody>
      </p:sp>
      <p:sp>
        <p:nvSpPr>
          <p:cNvPr id="14" name="Content Placeholder 13"/>
          <p:cNvSpPr>
            <a:spLocks noGrp="1"/>
          </p:cNvSpPr>
          <p:nvPr>
            <p:ph idx="1"/>
          </p:nvPr>
        </p:nvSpPr>
        <p:spPr>
          <a:xfrm>
            <a:off x="455612" y="1371600"/>
            <a:ext cx="3581400" cy="5257800"/>
          </a:xfrm>
        </p:spPr>
        <p:txBody>
          <a:bodyPr>
            <a:normAutofit/>
          </a:bodyPr>
          <a:lstStyle/>
          <a:p>
            <a:r>
              <a:rPr lang="en-US" sz="3200" dirty="0"/>
              <a:t>Gather Together</a:t>
            </a:r>
          </a:p>
          <a:p>
            <a:r>
              <a:rPr lang="en-US" sz="3200" dirty="0"/>
              <a:t>Hearts Knit Together</a:t>
            </a:r>
          </a:p>
          <a:p>
            <a:r>
              <a:rPr lang="en-US" sz="3200" dirty="0"/>
              <a:t>Minds Joined Together</a:t>
            </a:r>
          </a:p>
          <a:p>
            <a:r>
              <a:rPr lang="en-US" sz="3200" b="1" dirty="0"/>
              <a:t>Faith Striving Together</a:t>
            </a:r>
          </a:p>
        </p:txBody>
      </p:sp>
      <p:sp>
        <p:nvSpPr>
          <p:cNvPr id="2" name="TextBox 1">
            <a:extLst>
              <a:ext uri="{FF2B5EF4-FFF2-40B4-BE49-F238E27FC236}">
                <a16:creationId xmlns:a16="http://schemas.microsoft.com/office/drawing/2014/main" id="{A1FAF0C9-3EDA-454B-9F03-0B0257C85C24}"/>
              </a:ext>
            </a:extLst>
          </p:cNvPr>
          <p:cNvSpPr txBox="1"/>
          <p:nvPr/>
        </p:nvSpPr>
        <p:spPr>
          <a:xfrm>
            <a:off x="4037012" y="1447800"/>
            <a:ext cx="7696200" cy="4953000"/>
          </a:xfrm>
          <a:prstGeom prst="rect">
            <a:avLst/>
          </a:prstGeom>
          <a:noFill/>
          <a:ln w="85725" cmpd="thickThin">
            <a:solidFill>
              <a:schemeClr val="accent1"/>
            </a:solidFill>
          </a:ln>
        </p:spPr>
        <p:txBody>
          <a:bodyPr wrap="square" rtlCol="0">
            <a:noAutofit/>
          </a:bodyPr>
          <a:lstStyle/>
          <a:p>
            <a:pPr algn="ctr"/>
            <a:r>
              <a:rPr lang="en-US" sz="2800" i="1" dirty="0">
                <a:ln w="9525">
                  <a:noFill/>
                </a:ln>
              </a:rPr>
              <a:t>“Now I beg you, brethren, through the Lord Jesus Christ, and through the love of the Spirit, that you strive together with me in prayers to God for me, that I may be delivered from those in Judea who do not believe, and that my service for Jerusalem may be acceptable to the saints, that I may come to you with joy by the will of God, and may be refreshed together with you.”  (Romans 15:30-32)</a:t>
            </a:r>
          </a:p>
          <a:p>
            <a:pPr algn="ctr"/>
            <a:endParaRPr lang="en-US" sz="2800" i="1" dirty="0">
              <a:ln w="9525">
                <a:noFill/>
              </a:ln>
            </a:endParaRPr>
          </a:p>
          <a:p>
            <a:pPr algn="ctr"/>
            <a:r>
              <a:rPr lang="en-US" sz="2800" i="1" dirty="0">
                <a:ln w="9525">
                  <a:noFill/>
                </a:ln>
              </a:rPr>
              <a:t>“You have not yet resisted to bloodshed, striving against sin.”  (Hebrews 12:4)</a:t>
            </a:r>
          </a:p>
        </p:txBody>
      </p:sp>
    </p:spTree>
    <p:extLst>
      <p:ext uri="{BB962C8B-B14F-4D97-AF65-F5344CB8AC3E}">
        <p14:creationId xmlns:p14="http://schemas.microsoft.com/office/powerpoint/2010/main" val="27618257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455612" y="152400"/>
            <a:ext cx="11277600" cy="1143000"/>
          </a:xfrm>
        </p:spPr>
        <p:txBody>
          <a:bodyPr>
            <a:normAutofit/>
          </a:bodyPr>
          <a:lstStyle/>
          <a:p>
            <a:pPr algn="ctr"/>
            <a:r>
              <a:rPr lang="en-US" sz="6600" dirty="0"/>
              <a:t>Togetherness of Christians</a:t>
            </a:r>
          </a:p>
        </p:txBody>
      </p:sp>
      <p:sp>
        <p:nvSpPr>
          <p:cNvPr id="14" name="Content Placeholder 13"/>
          <p:cNvSpPr>
            <a:spLocks noGrp="1"/>
          </p:cNvSpPr>
          <p:nvPr>
            <p:ph idx="1"/>
          </p:nvPr>
        </p:nvSpPr>
        <p:spPr>
          <a:xfrm>
            <a:off x="455612" y="1371600"/>
            <a:ext cx="3581400" cy="5257800"/>
          </a:xfrm>
        </p:spPr>
        <p:txBody>
          <a:bodyPr>
            <a:normAutofit/>
          </a:bodyPr>
          <a:lstStyle/>
          <a:p>
            <a:r>
              <a:rPr lang="en-US" sz="3200" dirty="0"/>
              <a:t>Gather Together</a:t>
            </a:r>
          </a:p>
          <a:p>
            <a:r>
              <a:rPr lang="en-US" sz="3200" dirty="0"/>
              <a:t>Hearts Knit Together</a:t>
            </a:r>
          </a:p>
          <a:p>
            <a:r>
              <a:rPr lang="en-US" sz="3200" dirty="0"/>
              <a:t>Minds Joined Together</a:t>
            </a:r>
          </a:p>
          <a:p>
            <a:r>
              <a:rPr lang="en-US" sz="3200" dirty="0"/>
              <a:t>Faith Striving Together</a:t>
            </a:r>
          </a:p>
          <a:p>
            <a:r>
              <a:rPr lang="en-US" sz="3200" b="1" dirty="0"/>
              <a:t>Caught Up Together</a:t>
            </a:r>
          </a:p>
        </p:txBody>
      </p:sp>
      <p:sp>
        <p:nvSpPr>
          <p:cNvPr id="2" name="TextBox 1">
            <a:extLst>
              <a:ext uri="{FF2B5EF4-FFF2-40B4-BE49-F238E27FC236}">
                <a16:creationId xmlns:a16="http://schemas.microsoft.com/office/drawing/2014/main" id="{A1FAF0C9-3EDA-454B-9F03-0B0257C85C24}"/>
              </a:ext>
            </a:extLst>
          </p:cNvPr>
          <p:cNvSpPr txBox="1"/>
          <p:nvPr/>
        </p:nvSpPr>
        <p:spPr>
          <a:xfrm>
            <a:off x="4037012" y="1447800"/>
            <a:ext cx="7696200" cy="4953000"/>
          </a:xfrm>
          <a:prstGeom prst="rect">
            <a:avLst/>
          </a:prstGeom>
          <a:noFill/>
          <a:ln w="85725" cmpd="thickThin">
            <a:solidFill>
              <a:schemeClr val="accent1"/>
            </a:solidFill>
          </a:ln>
        </p:spPr>
        <p:txBody>
          <a:bodyPr wrap="square" rtlCol="0">
            <a:noAutofit/>
          </a:bodyPr>
          <a:lstStyle/>
          <a:p>
            <a:pPr algn="ctr"/>
            <a:endParaRPr lang="en-US" sz="1000" i="1" dirty="0">
              <a:ln w="9525">
                <a:noFill/>
              </a:ln>
            </a:endParaRPr>
          </a:p>
          <a:p>
            <a:pPr algn="ctr"/>
            <a:r>
              <a:rPr lang="en-US" sz="2700" i="1" dirty="0">
                <a:ln w="9525">
                  <a:noFill/>
                </a:ln>
              </a:rPr>
              <a:t>“For this we say to you by the word of the Lord, that we who are alive and remain until the coming of the Lord will by no means precede those who are asleep. For the Lord Himself will descend from heaven with a shout, with the voice of an archangel, and with the trumpet of God. And the dead in Christ will rise first. Then we who are alive and remain shall be caught up together with them in the clouds to meet the Lord in the air. And thus we shall always be with the Lord. Therefore comfort one another with these words.”  (1 Thessalonians 4:15-18)</a:t>
            </a:r>
          </a:p>
        </p:txBody>
      </p:sp>
    </p:spTree>
    <p:extLst>
      <p:ext uri="{BB962C8B-B14F-4D97-AF65-F5344CB8AC3E}">
        <p14:creationId xmlns:p14="http://schemas.microsoft.com/office/powerpoint/2010/main" val="37672356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
                                            <p:txEl>
                                              <p:pRg st="4" end="4"/>
                                            </p:txEl>
                                          </p:spTgt>
                                        </p:tgtEl>
                                        <p:attrNameLst>
                                          <p:attrName>style.visibility</p:attrName>
                                        </p:attrNameLst>
                                      </p:cBhvr>
                                      <p:to>
                                        <p:strVal val="visible"/>
                                      </p:to>
                                    </p:set>
                                    <p:anim calcmode="lin" valueType="num">
                                      <p:cBhvr additive="base">
                                        <p:cTn id="7" dur="500" fill="hold"/>
                                        <p:tgtEl>
                                          <p:spTgt spid="14">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Effect transition="in" filter="fade">
                                      <p:cBhvr>
                                        <p:cTn id="13"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455612" y="152400"/>
            <a:ext cx="11277600" cy="1143000"/>
          </a:xfrm>
        </p:spPr>
        <p:txBody>
          <a:bodyPr>
            <a:normAutofit/>
          </a:bodyPr>
          <a:lstStyle/>
          <a:p>
            <a:pPr algn="ctr"/>
            <a:r>
              <a:rPr lang="en-US" sz="6600" dirty="0"/>
              <a:t>Togetherness of Christians</a:t>
            </a:r>
          </a:p>
        </p:txBody>
      </p:sp>
      <p:sp>
        <p:nvSpPr>
          <p:cNvPr id="14" name="Content Placeholder 13"/>
          <p:cNvSpPr>
            <a:spLocks noGrp="1"/>
          </p:cNvSpPr>
          <p:nvPr>
            <p:ph idx="1"/>
          </p:nvPr>
        </p:nvSpPr>
        <p:spPr>
          <a:xfrm>
            <a:off x="455612" y="1371600"/>
            <a:ext cx="3581400" cy="5257800"/>
          </a:xfrm>
        </p:spPr>
        <p:txBody>
          <a:bodyPr>
            <a:normAutofit/>
          </a:bodyPr>
          <a:lstStyle/>
          <a:p>
            <a:r>
              <a:rPr lang="en-US" sz="3200" dirty="0"/>
              <a:t>Gather Together</a:t>
            </a:r>
          </a:p>
          <a:p>
            <a:r>
              <a:rPr lang="en-US" sz="3200" dirty="0"/>
              <a:t>Hearts Knit Together</a:t>
            </a:r>
          </a:p>
          <a:p>
            <a:r>
              <a:rPr lang="en-US" sz="3200" dirty="0"/>
              <a:t>Minds Joined Together</a:t>
            </a:r>
          </a:p>
          <a:p>
            <a:r>
              <a:rPr lang="en-US" sz="3200" dirty="0"/>
              <a:t>Faith Striving Together</a:t>
            </a:r>
          </a:p>
          <a:p>
            <a:r>
              <a:rPr lang="en-US" sz="3200" b="1" dirty="0"/>
              <a:t>Caught Up Together</a:t>
            </a:r>
          </a:p>
        </p:txBody>
      </p:sp>
      <p:sp>
        <p:nvSpPr>
          <p:cNvPr id="2" name="TextBox 1">
            <a:extLst>
              <a:ext uri="{FF2B5EF4-FFF2-40B4-BE49-F238E27FC236}">
                <a16:creationId xmlns:a16="http://schemas.microsoft.com/office/drawing/2014/main" id="{A1FAF0C9-3EDA-454B-9F03-0B0257C85C24}"/>
              </a:ext>
            </a:extLst>
          </p:cNvPr>
          <p:cNvSpPr txBox="1"/>
          <p:nvPr/>
        </p:nvSpPr>
        <p:spPr>
          <a:xfrm>
            <a:off x="4037012" y="1447800"/>
            <a:ext cx="7696200" cy="4953000"/>
          </a:xfrm>
          <a:prstGeom prst="rect">
            <a:avLst/>
          </a:prstGeom>
          <a:noFill/>
          <a:ln w="85725" cmpd="thickThin">
            <a:solidFill>
              <a:schemeClr val="accent1"/>
            </a:solidFill>
          </a:ln>
        </p:spPr>
        <p:txBody>
          <a:bodyPr wrap="square" rtlCol="0">
            <a:noAutofit/>
          </a:bodyPr>
          <a:lstStyle/>
          <a:p>
            <a:pPr algn="ctr"/>
            <a:endParaRPr lang="en-US" sz="1600" i="1" dirty="0">
              <a:ln w="9525">
                <a:noFill/>
              </a:ln>
            </a:endParaRPr>
          </a:p>
          <a:p>
            <a:pPr algn="ctr"/>
            <a:r>
              <a:rPr lang="en-US" sz="2800" i="1" dirty="0">
                <a:ln w="9525">
                  <a:noFill/>
                </a:ln>
              </a:rPr>
              <a:t>“I, therefore, the prisoner of the Lord, beseech you to walk worthy of the calling with which you were called, with all lowliness and gentleness, with longsuffering, bearing with one another in love, endeavoring to keep the unity of the Spirit in the bond of peace. There is one body and one Spirit, just as you were called in one hope of your calling; one Lord, one faith, one baptism; one God and Father of all, who is above all, and through all, and in you all.”  (Ephesians 4:1-6)</a:t>
            </a:r>
          </a:p>
        </p:txBody>
      </p:sp>
    </p:spTree>
    <p:extLst>
      <p:ext uri="{BB962C8B-B14F-4D97-AF65-F5344CB8AC3E}">
        <p14:creationId xmlns:p14="http://schemas.microsoft.com/office/powerpoint/2010/main" val="5994177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455612" y="152400"/>
            <a:ext cx="11277600" cy="1143000"/>
          </a:xfrm>
        </p:spPr>
        <p:txBody>
          <a:bodyPr>
            <a:normAutofit/>
          </a:bodyPr>
          <a:lstStyle/>
          <a:p>
            <a:pPr algn="ctr"/>
            <a:r>
              <a:rPr lang="en-US" sz="6600" dirty="0"/>
              <a:t>Togetherness of Christians</a:t>
            </a:r>
          </a:p>
        </p:txBody>
      </p:sp>
      <p:sp>
        <p:nvSpPr>
          <p:cNvPr id="14" name="Content Placeholder 13"/>
          <p:cNvSpPr>
            <a:spLocks noGrp="1"/>
          </p:cNvSpPr>
          <p:nvPr>
            <p:ph idx="1"/>
          </p:nvPr>
        </p:nvSpPr>
        <p:spPr>
          <a:xfrm>
            <a:off x="455612" y="1371600"/>
            <a:ext cx="3581400" cy="5257800"/>
          </a:xfrm>
        </p:spPr>
        <p:txBody>
          <a:bodyPr>
            <a:normAutofit/>
          </a:bodyPr>
          <a:lstStyle/>
          <a:p>
            <a:r>
              <a:rPr lang="en-US" sz="3200" b="1" dirty="0"/>
              <a:t>Gather Together</a:t>
            </a:r>
          </a:p>
          <a:p>
            <a:r>
              <a:rPr lang="en-US" sz="3200" b="1" dirty="0"/>
              <a:t>Hearts Knit Together</a:t>
            </a:r>
          </a:p>
          <a:p>
            <a:r>
              <a:rPr lang="en-US" sz="3200" b="1" dirty="0"/>
              <a:t>Minds Joined Together</a:t>
            </a:r>
          </a:p>
          <a:p>
            <a:r>
              <a:rPr lang="en-US" sz="3200" b="1" dirty="0"/>
              <a:t>Faith Striving Together</a:t>
            </a:r>
          </a:p>
          <a:p>
            <a:r>
              <a:rPr lang="en-US" sz="3200" b="1" dirty="0"/>
              <a:t>Caught Up Together</a:t>
            </a:r>
          </a:p>
        </p:txBody>
      </p:sp>
      <p:sp>
        <p:nvSpPr>
          <p:cNvPr id="2" name="TextBox 1">
            <a:extLst>
              <a:ext uri="{FF2B5EF4-FFF2-40B4-BE49-F238E27FC236}">
                <a16:creationId xmlns:a16="http://schemas.microsoft.com/office/drawing/2014/main" id="{A1FAF0C9-3EDA-454B-9F03-0B0257C85C24}"/>
              </a:ext>
            </a:extLst>
          </p:cNvPr>
          <p:cNvSpPr txBox="1"/>
          <p:nvPr/>
        </p:nvSpPr>
        <p:spPr>
          <a:xfrm>
            <a:off x="4037012" y="1447800"/>
            <a:ext cx="7696200" cy="4953000"/>
          </a:xfrm>
          <a:prstGeom prst="rect">
            <a:avLst/>
          </a:prstGeom>
          <a:noFill/>
          <a:ln w="85725" cmpd="thickThin">
            <a:solidFill>
              <a:schemeClr val="accent1"/>
            </a:solidFill>
          </a:ln>
        </p:spPr>
        <p:txBody>
          <a:bodyPr wrap="square" rtlCol="0">
            <a:noAutofit/>
          </a:bodyPr>
          <a:lstStyle/>
          <a:p>
            <a:pPr algn="ctr"/>
            <a:endParaRPr lang="en-US" sz="2800" i="1" dirty="0">
              <a:ln w="9525">
                <a:noFill/>
              </a:ln>
            </a:endParaRPr>
          </a:p>
        </p:txBody>
      </p:sp>
      <p:pic>
        <p:nvPicPr>
          <p:cNvPr id="3" name="Picture 2">
            <a:extLst>
              <a:ext uri="{FF2B5EF4-FFF2-40B4-BE49-F238E27FC236}">
                <a16:creationId xmlns:a16="http://schemas.microsoft.com/office/drawing/2014/main" id="{0D327DF9-D2AF-44B4-B186-F80E5069F68B}"/>
              </a:ext>
            </a:extLst>
          </p:cNvPr>
          <p:cNvPicPr>
            <a:picLocks noChangeAspect="1"/>
          </p:cNvPicPr>
          <p:nvPr/>
        </p:nvPicPr>
        <p:blipFill>
          <a:blip r:embed="rId2"/>
          <a:stretch>
            <a:fillRect/>
          </a:stretch>
        </p:blipFill>
        <p:spPr>
          <a:xfrm>
            <a:off x="4137249" y="2671450"/>
            <a:ext cx="7495726" cy="2658100"/>
          </a:xfrm>
          <a:prstGeom prst="rect">
            <a:avLst/>
          </a:prstGeom>
        </p:spPr>
      </p:pic>
    </p:spTree>
    <p:extLst>
      <p:ext uri="{BB962C8B-B14F-4D97-AF65-F5344CB8AC3E}">
        <p14:creationId xmlns:p14="http://schemas.microsoft.com/office/powerpoint/2010/main" val="28108855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455612" y="152400"/>
            <a:ext cx="11277600" cy="1143000"/>
          </a:xfrm>
        </p:spPr>
        <p:txBody>
          <a:bodyPr>
            <a:normAutofit/>
          </a:bodyPr>
          <a:lstStyle/>
          <a:p>
            <a:pPr algn="ctr"/>
            <a:r>
              <a:rPr lang="en-US" sz="6600" dirty="0"/>
              <a:t>Togetherness of Christians</a:t>
            </a:r>
          </a:p>
        </p:txBody>
      </p:sp>
      <p:sp>
        <p:nvSpPr>
          <p:cNvPr id="14" name="Content Placeholder 13"/>
          <p:cNvSpPr>
            <a:spLocks noGrp="1"/>
          </p:cNvSpPr>
          <p:nvPr>
            <p:ph idx="1"/>
          </p:nvPr>
        </p:nvSpPr>
        <p:spPr>
          <a:xfrm>
            <a:off x="455612" y="1371600"/>
            <a:ext cx="3581400" cy="5257800"/>
          </a:xfrm>
        </p:spPr>
        <p:txBody>
          <a:bodyPr>
            <a:normAutofit/>
          </a:bodyPr>
          <a:lstStyle/>
          <a:p>
            <a:r>
              <a:rPr lang="en-US" sz="3200" b="1" dirty="0"/>
              <a:t>Gather Together</a:t>
            </a:r>
          </a:p>
        </p:txBody>
      </p:sp>
      <p:sp>
        <p:nvSpPr>
          <p:cNvPr id="2" name="TextBox 1">
            <a:extLst>
              <a:ext uri="{FF2B5EF4-FFF2-40B4-BE49-F238E27FC236}">
                <a16:creationId xmlns:a16="http://schemas.microsoft.com/office/drawing/2014/main" id="{A1FAF0C9-3EDA-454B-9F03-0B0257C85C24}"/>
              </a:ext>
            </a:extLst>
          </p:cNvPr>
          <p:cNvSpPr txBox="1"/>
          <p:nvPr/>
        </p:nvSpPr>
        <p:spPr>
          <a:xfrm>
            <a:off x="4037012" y="1447800"/>
            <a:ext cx="7696200" cy="4953000"/>
          </a:xfrm>
          <a:prstGeom prst="rect">
            <a:avLst/>
          </a:prstGeom>
          <a:noFill/>
          <a:ln w="85725" cmpd="thickThin">
            <a:solidFill>
              <a:schemeClr val="accent1"/>
            </a:solidFill>
          </a:ln>
        </p:spPr>
        <p:txBody>
          <a:bodyPr wrap="square" rtlCol="0">
            <a:noAutofit/>
          </a:bodyPr>
          <a:lstStyle/>
          <a:p>
            <a:pPr algn="ctr"/>
            <a:endParaRPr lang="en-US" i="1" dirty="0">
              <a:ln w="9525">
                <a:noFill/>
              </a:ln>
            </a:endParaRPr>
          </a:p>
          <a:p>
            <a:pPr algn="ctr"/>
            <a:r>
              <a:rPr lang="en-US" sz="2800" i="1" dirty="0">
                <a:ln w="9525">
                  <a:noFill/>
                </a:ln>
              </a:rPr>
              <a:t>“For where two or three are gathered together in My name, I am there in the midst of them.”  (Matthew 18:20)</a:t>
            </a:r>
          </a:p>
          <a:p>
            <a:pPr algn="ctr"/>
            <a:endParaRPr lang="en-US" sz="2800" i="1" dirty="0">
              <a:ln w="9525">
                <a:noFill/>
              </a:ln>
            </a:endParaRPr>
          </a:p>
          <a:p>
            <a:pPr algn="ctr"/>
            <a:r>
              <a:rPr lang="en-US" sz="2800" i="1" dirty="0">
                <a:ln w="9525">
                  <a:noFill/>
                </a:ln>
              </a:rPr>
              <a:t>“And let us consider one another in order to stir up love and good works, not forsaking the assembling of ourselves together, as is the manner of some, but exhorting one another, and so much the more as you see the Day approaching.”  (Hebrews 10:24-25)</a:t>
            </a:r>
          </a:p>
          <a:p>
            <a:pPr algn="ctr"/>
            <a:endParaRPr lang="en-US" sz="2800" i="1" dirty="0">
              <a:ln w="9525">
                <a:noFill/>
              </a:ln>
            </a:endParaRPr>
          </a:p>
        </p:txBody>
      </p:sp>
    </p:spTree>
    <p:extLst>
      <p:ext uri="{BB962C8B-B14F-4D97-AF65-F5344CB8AC3E}">
        <p14:creationId xmlns:p14="http://schemas.microsoft.com/office/powerpoint/2010/main" val="1016464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 calcmode="lin" valueType="num">
                                      <p:cBhvr additive="base">
                                        <p:cTn id="7"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Effect transition="in" filter="fade">
                                      <p:cBhvr>
                                        <p:cTn id="13" dur="500"/>
                                        <p:tgtEl>
                                          <p:spTgt spid="2">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2">
                                            <p:txEl>
                                              <p:pRg st="3" end="3"/>
                                            </p:txEl>
                                          </p:spTgt>
                                        </p:tgtEl>
                                        <p:attrNameLst>
                                          <p:attrName>style.visibility</p:attrName>
                                        </p:attrNameLst>
                                      </p:cBhvr>
                                      <p:to>
                                        <p:strVal val="visible"/>
                                      </p:to>
                                    </p:set>
                                    <p:animEffect transition="in" filter="fade">
                                      <p:cBhvr>
                                        <p:cTn id="18"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455612" y="152400"/>
            <a:ext cx="11277600" cy="1143000"/>
          </a:xfrm>
        </p:spPr>
        <p:txBody>
          <a:bodyPr>
            <a:normAutofit/>
          </a:bodyPr>
          <a:lstStyle/>
          <a:p>
            <a:pPr algn="ctr"/>
            <a:r>
              <a:rPr lang="en-US" sz="6600" dirty="0"/>
              <a:t>Togetherness of Christians</a:t>
            </a:r>
          </a:p>
        </p:txBody>
      </p:sp>
      <p:sp>
        <p:nvSpPr>
          <p:cNvPr id="14" name="Content Placeholder 13"/>
          <p:cNvSpPr>
            <a:spLocks noGrp="1"/>
          </p:cNvSpPr>
          <p:nvPr>
            <p:ph idx="1"/>
          </p:nvPr>
        </p:nvSpPr>
        <p:spPr>
          <a:xfrm>
            <a:off x="455612" y="1371600"/>
            <a:ext cx="3581400" cy="5257800"/>
          </a:xfrm>
        </p:spPr>
        <p:txBody>
          <a:bodyPr>
            <a:normAutofit/>
          </a:bodyPr>
          <a:lstStyle/>
          <a:p>
            <a:r>
              <a:rPr lang="en-US" sz="3200" b="1" dirty="0"/>
              <a:t>Gather Together</a:t>
            </a:r>
          </a:p>
        </p:txBody>
      </p:sp>
      <p:sp>
        <p:nvSpPr>
          <p:cNvPr id="2" name="TextBox 1">
            <a:extLst>
              <a:ext uri="{FF2B5EF4-FFF2-40B4-BE49-F238E27FC236}">
                <a16:creationId xmlns:a16="http://schemas.microsoft.com/office/drawing/2014/main" id="{A1FAF0C9-3EDA-454B-9F03-0B0257C85C24}"/>
              </a:ext>
            </a:extLst>
          </p:cNvPr>
          <p:cNvSpPr txBox="1"/>
          <p:nvPr/>
        </p:nvSpPr>
        <p:spPr>
          <a:xfrm>
            <a:off x="4037012" y="1447800"/>
            <a:ext cx="7696200" cy="4953000"/>
          </a:xfrm>
          <a:prstGeom prst="rect">
            <a:avLst/>
          </a:prstGeom>
          <a:noFill/>
          <a:ln w="85725" cmpd="thickThin">
            <a:solidFill>
              <a:schemeClr val="accent1"/>
            </a:solidFill>
          </a:ln>
        </p:spPr>
        <p:txBody>
          <a:bodyPr wrap="square" rtlCol="0">
            <a:noAutofit/>
          </a:bodyPr>
          <a:lstStyle/>
          <a:p>
            <a:pPr algn="ctr"/>
            <a:endParaRPr lang="en-US" sz="2800" i="1" dirty="0">
              <a:ln w="9525">
                <a:noFill/>
              </a:ln>
            </a:endParaRPr>
          </a:p>
          <a:p>
            <a:pPr algn="ctr"/>
            <a:endParaRPr lang="en-US" sz="2800" i="1" dirty="0">
              <a:ln w="9525">
                <a:noFill/>
              </a:ln>
            </a:endParaRPr>
          </a:p>
          <a:p>
            <a:pPr algn="ctr"/>
            <a:endParaRPr lang="en-US" sz="2800" i="1" dirty="0">
              <a:ln w="9525">
                <a:noFill/>
              </a:ln>
            </a:endParaRPr>
          </a:p>
          <a:p>
            <a:pPr algn="ctr"/>
            <a:r>
              <a:rPr lang="en-US" sz="2800" i="1" dirty="0">
                <a:ln w="9525">
                  <a:noFill/>
                </a:ln>
              </a:rPr>
              <a:t>“Now on the first day of the week, when the disciples came together to break bread, Paul, ready to depart the next day, spoke to them and continued his message until midnight.”                  (Acts 20:7)</a:t>
            </a:r>
          </a:p>
          <a:p>
            <a:pPr algn="ctr"/>
            <a:endParaRPr lang="en-US" sz="2800" i="1" dirty="0">
              <a:ln w="9525">
                <a:noFill/>
              </a:ln>
            </a:endParaRPr>
          </a:p>
        </p:txBody>
      </p:sp>
    </p:spTree>
    <p:extLst>
      <p:ext uri="{BB962C8B-B14F-4D97-AF65-F5344CB8AC3E}">
        <p14:creationId xmlns:p14="http://schemas.microsoft.com/office/powerpoint/2010/main" val="1369082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455612" y="152400"/>
            <a:ext cx="11277600" cy="1143000"/>
          </a:xfrm>
        </p:spPr>
        <p:txBody>
          <a:bodyPr>
            <a:normAutofit/>
          </a:bodyPr>
          <a:lstStyle/>
          <a:p>
            <a:pPr algn="ctr"/>
            <a:r>
              <a:rPr lang="en-US" sz="6600" dirty="0"/>
              <a:t>Togetherness of Christians</a:t>
            </a:r>
          </a:p>
        </p:txBody>
      </p:sp>
      <p:sp>
        <p:nvSpPr>
          <p:cNvPr id="14" name="Content Placeholder 13"/>
          <p:cNvSpPr>
            <a:spLocks noGrp="1"/>
          </p:cNvSpPr>
          <p:nvPr>
            <p:ph idx="1"/>
          </p:nvPr>
        </p:nvSpPr>
        <p:spPr>
          <a:xfrm>
            <a:off x="455612" y="1371600"/>
            <a:ext cx="3581400" cy="5257800"/>
          </a:xfrm>
        </p:spPr>
        <p:txBody>
          <a:bodyPr>
            <a:normAutofit/>
          </a:bodyPr>
          <a:lstStyle/>
          <a:p>
            <a:r>
              <a:rPr lang="en-US" sz="3200" b="1" dirty="0"/>
              <a:t>Gather Together</a:t>
            </a:r>
          </a:p>
        </p:txBody>
      </p:sp>
      <p:sp>
        <p:nvSpPr>
          <p:cNvPr id="2" name="TextBox 1">
            <a:extLst>
              <a:ext uri="{FF2B5EF4-FFF2-40B4-BE49-F238E27FC236}">
                <a16:creationId xmlns:a16="http://schemas.microsoft.com/office/drawing/2014/main" id="{A1FAF0C9-3EDA-454B-9F03-0B0257C85C24}"/>
              </a:ext>
            </a:extLst>
          </p:cNvPr>
          <p:cNvSpPr txBox="1"/>
          <p:nvPr/>
        </p:nvSpPr>
        <p:spPr>
          <a:xfrm>
            <a:off x="4037012" y="1447800"/>
            <a:ext cx="7696200" cy="4953000"/>
          </a:xfrm>
          <a:prstGeom prst="rect">
            <a:avLst/>
          </a:prstGeom>
          <a:noFill/>
          <a:ln w="85725" cmpd="thickThin">
            <a:solidFill>
              <a:schemeClr val="accent1"/>
            </a:solidFill>
          </a:ln>
        </p:spPr>
        <p:txBody>
          <a:bodyPr wrap="square" rtlCol="0">
            <a:noAutofit/>
          </a:bodyPr>
          <a:lstStyle/>
          <a:p>
            <a:pPr algn="ctr"/>
            <a:endParaRPr lang="en-US" i="1" dirty="0">
              <a:ln w="9525">
                <a:noFill/>
              </a:ln>
            </a:endParaRPr>
          </a:p>
          <a:p>
            <a:pPr algn="ctr"/>
            <a:r>
              <a:rPr lang="en-US" sz="2800" i="1" dirty="0">
                <a:ln w="9525">
                  <a:noFill/>
                </a:ln>
              </a:rPr>
              <a:t>“Now all who believed were together, and had all things in common, and sold their possessions and goods, and divided them among all, as anyone had need. So continuing daily with one accord in the temple, and breaking bread from house to house, they ate their food with gladness and simplicity of heart, praising God and having favor with all the people. And the Lord added to the church daily those who were being saved.”      (Acts 2:44-47)</a:t>
            </a:r>
          </a:p>
        </p:txBody>
      </p:sp>
    </p:spTree>
    <p:extLst>
      <p:ext uri="{BB962C8B-B14F-4D97-AF65-F5344CB8AC3E}">
        <p14:creationId xmlns:p14="http://schemas.microsoft.com/office/powerpoint/2010/main" val="29941571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455612" y="152400"/>
            <a:ext cx="11277600" cy="1143000"/>
          </a:xfrm>
        </p:spPr>
        <p:txBody>
          <a:bodyPr>
            <a:normAutofit/>
          </a:bodyPr>
          <a:lstStyle/>
          <a:p>
            <a:pPr algn="ctr"/>
            <a:r>
              <a:rPr lang="en-US" sz="6600" dirty="0"/>
              <a:t>Togetherness of Christians</a:t>
            </a:r>
          </a:p>
        </p:txBody>
      </p:sp>
      <p:sp>
        <p:nvSpPr>
          <p:cNvPr id="14" name="Content Placeholder 13"/>
          <p:cNvSpPr>
            <a:spLocks noGrp="1"/>
          </p:cNvSpPr>
          <p:nvPr>
            <p:ph idx="1"/>
          </p:nvPr>
        </p:nvSpPr>
        <p:spPr>
          <a:xfrm>
            <a:off x="455612" y="1371600"/>
            <a:ext cx="3581400" cy="5257800"/>
          </a:xfrm>
        </p:spPr>
        <p:txBody>
          <a:bodyPr>
            <a:normAutofit/>
          </a:bodyPr>
          <a:lstStyle/>
          <a:p>
            <a:r>
              <a:rPr lang="en-US" sz="3200" dirty="0"/>
              <a:t>Gather Together</a:t>
            </a:r>
          </a:p>
          <a:p>
            <a:r>
              <a:rPr lang="en-US" sz="3200" b="1" dirty="0"/>
              <a:t>Hearts Knit Together</a:t>
            </a:r>
          </a:p>
        </p:txBody>
      </p:sp>
      <p:sp>
        <p:nvSpPr>
          <p:cNvPr id="2" name="TextBox 1">
            <a:extLst>
              <a:ext uri="{FF2B5EF4-FFF2-40B4-BE49-F238E27FC236}">
                <a16:creationId xmlns:a16="http://schemas.microsoft.com/office/drawing/2014/main" id="{A1FAF0C9-3EDA-454B-9F03-0B0257C85C24}"/>
              </a:ext>
            </a:extLst>
          </p:cNvPr>
          <p:cNvSpPr txBox="1"/>
          <p:nvPr/>
        </p:nvSpPr>
        <p:spPr>
          <a:xfrm>
            <a:off x="4037012" y="1447800"/>
            <a:ext cx="7696200" cy="4953000"/>
          </a:xfrm>
          <a:prstGeom prst="rect">
            <a:avLst/>
          </a:prstGeom>
          <a:noFill/>
          <a:ln w="85725" cmpd="thickThin">
            <a:solidFill>
              <a:schemeClr val="accent1"/>
            </a:solidFill>
          </a:ln>
        </p:spPr>
        <p:txBody>
          <a:bodyPr wrap="square" rtlCol="0">
            <a:noAutofit/>
          </a:bodyPr>
          <a:lstStyle/>
          <a:p>
            <a:pPr algn="ctr"/>
            <a:r>
              <a:rPr lang="en-US" sz="2800" i="1" dirty="0">
                <a:ln w="9525">
                  <a:noFill/>
                </a:ln>
              </a:rPr>
              <a:t>“… that their hearts may be encouraged, being knit together in love, and attaining to all riches of the full assurance of understanding, to the knowledge of the mystery of God, both of the Father and of Christ …”  (Colossians 2:2)</a:t>
            </a:r>
          </a:p>
          <a:p>
            <a:pPr algn="ctr"/>
            <a:endParaRPr lang="en-US" sz="2800" i="1" dirty="0">
              <a:ln w="9525">
                <a:noFill/>
              </a:ln>
            </a:endParaRPr>
          </a:p>
          <a:p>
            <a:pPr algn="ctr"/>
            <a:r>
              <a:rPr lang="en-US" sz="2800" i="1" dirty="0">
                <a:ln w="9525">
                  <a:noFill/>
                </a:ln>
              </a:rPr>
              <a:t>“Now when he had finished speaking to Saul, the soul of Jonathan was knit to the soul of David, and Jonathan loved him as his own soul.”              (1 Samuel 18:1)</a:t>
            </a:r>
          </a:p>
        </p:txBody>
      </p:sp>
    </p:spTree>
    <p:extLst>
      <p:ext uri="{BB962C8B-B14F-4D97-AF65-F5344CB8AC3E}">
        <p14:creationId xmlns:p14="http://schemas.microsoft.com/office/powerpoint/2010/main" val="1322576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
                                            <p:txEl>
                                              <p:pRg st="1" end="1"/>
                                            </p:txEl>
                                          </p:spTgt>
                                        </p:tgtEl>
                                        <p:attrNameLst>
                                          <p:attrName>style.visibility</p:attrName>
                                        </p:attrNameLst>
                                      </p:cBhvr>
                                      <p:to>
                                        <p:strVal val="visible"/>
                                      </p:to>
                                    </p:set>
                                    <p:anim calcmode="lin" valueType="num">
                                      <p:cBhvr additive="base">
                                        <p:cTn id="7" dur="500" fill="hold"/>
                                        <p:tgtEl>
                                          <p:spTgt spid="1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animEffect transition="in" filter="fade">
                                      <p:cBhvr>
                                        <p:cTn id="13" dur="500"/>
                                        <p:tgtEl>
                                          <p:spTgt spid="2">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2">
                                            <p:txEl>
                                              <p:pRg st="2" end="2"/>
                                            </p:txEl>
                                          </p:spTgt>
                                        </p:tgtEl>
                                        <p:attrNameLst>
                                          <p:attrName>style.visibility</p:attrName>
                                        </p:attrNameLst>
                                      </p:cBhvr>
                                      <p:to>
                                        <p:strVal val="visible"/>
                                      </p:to>
                                    </p:set>
                                    <p:animEffect transition="in" filter="fade">
                                      <p:cBhvr>
                                        <p:cTn id="18"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455612" y="152400"/>
            <a:ext cx="11277600" cy="1143000"/>
          </a:xfrm>
        </p:spPr>
        <p:txBody>
          <a:bodyPr>
            <a:normAutofit/>
          </a:bodyPr>
          <a:lstStyle/>
          <a:p>
            <a:pPr algn="ctr"/>
            <a:r>
              <a:rPr lang="en-US" sz="6600" dirty="0"/>
              <a:t>Togetherness of Christians</a:t>
            </a:r>
          </a:p>
        </p:txBody>
      </p:sp>
      <p:sp>
        <p:nvSpPr>
          <p:cNvPr id="14" name="Content Placeholder 13"/>
          <p:cNvSpPr>
            <a:spLocks noGrp="1"/>
          </p:cNvSpPr>
          <p:nvPr>
            <p:ph idx="1"/>
          </p:nvPr>
        </p:nvSpPr>
        <p:spPr>
          <a:xfrm>
            <a:off x="455612" y="1371600"/>
            <a:ext cx="3581400" cy="5257800"/>
          </a:xfrm>
        </p:spPr>
        <p:txBody>
          <a:bodyPr>
            <a:normAutofit/>
          </a:bodyPr>
          <a:lstStyle/>
          <a:p>
            <a:r>
              <a:rPr lang="en-US" sz="3200" dirty="0"/>
              <a:t>Gather Together</a:t>
            </a:r>
          </a:p>
          <a:p>
            <a:r>
              <a:rPr lang="en-US" sz="3200" b="1" dirty="0"/>
              <a:t>Hearts Knit Together</a:t>
            </a:r>
          </a:p>
        </p:txBody>
      </p:sp>
      <p:sp>
        <p:nvSpPr>
          <p:cNvPr id="2" name="TextBox 1">
            <a:extLst>
              <a:ext uri="{FF2B5EF4-FFF2-40B4-BE49-F238E27FC236}">
                <a16:creationId xmlns:a16="http://schemas.microsoft.com/office/drawing/2014/main" id="{A1FAF0C9-3EDA-454B-9F03-0B0257C85C24}"/>
              </a:ext>
            </a:extLst>
          </p:cNvPr>
          <p:cNvSpPr txBox="1"/>
          <p:nvPr/>
        </p:nvSpPr>
        <p:spPr>
          <a:xfrm>
            <a:off x="4037012" y="1447800"/>
            <a:ext cx="7696200" cy="4953000"/>
          </a:xfrm>
          <a:prstGeom prst="rect">
            <a:avLst/>
          </a:prstGeom>
          <a:noFill/>
          <a:ln w="85725" cmpd="thickThin">
            <a:solidFill>
              <a:schemeClr val="accent1"/>
            </a:solidFill>
          </a:ln>
        </p:spPr>
        <p:txBody>
          <a:bodyPr wrap="square" rtlCol="0">
            <a:noAutofit/>
          </a:bodyPr>
          <a:lstStyle/>
          <a:p>
            <a:pPr algn="ctr"/>
            <a:endParaRPr lang="en-US" sz="2800" i="1" dirty="0">
              <a:ln w="9525">
                <a:noFill/>
              </a:ln>
            </a:endParaRPr>
          </a:p>
          <a:p>
            <a:pPr algn="ctr"/>
            <a:endParaRPr lang="en-US" sz="2800" i="1" dirty="0">
              <a:ln w="9525">
                <a:noFill/>
              </a:ln>
            </a:endParaRPr>
          </a:p>
          <a:p>
            <a:pPr algn="ctr"/>
            <a:r>
              <a:rPr lang="en-US" sz="2800" i="1" dirty="0">
                <a:ln w="9525">
                  <a:noFill/>
                </a:ln>
              </a:rPr>
              <a:t>“… but, speaking the truth in love, may grow up in all things into Him who is the head—Christ— from whom the whole body, joined and knit together by what every joint supplies, according to the effective working by which every part does its share, causes growth of the body for the edifying of itself in love.”  (Ephesians 4:15-16)</a:t>
            </a:r>
          </a:p>
        </p:txBody>
      </p:sp>
    </p:spTree>
    <p:extLst>
      <p:ext uri="{BB962C8B-B14F-4D97-AF65-F5344CB8AC3E}">
        <p14:creationId xmlns:p14="http://schemas.microsoft.com/office/powerpoint/2010/main" val="1325048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455612" y="152400"/>
            <a:ext cx="11277600" cy="1143000"/>
          </a:xfrm>
        </p:spPr>
        <p:txBody>
          <a:bodyPr>
            <a:normAutofit/>
          </a:bodyPr>
          <a:lstStyle/>
          <a:p>
            <a:pPr algn="ctr"/>
            <a:r>
              <a:rPr lang="en-US" sz="6600" dirty="0"/>
              <a:t>Togetherness of Christians</a:t>
            </a:r>
          </a:p>
        </p:txBody>
      </p:sp>
      <p:sp>
        <p:nvSpPr>
          <p:cNvPr id="14" name="Content Placeholder 13"/>
          <p:cNvSpPr>
            <a:spLocks noGrp="1"/>
          </p:cNvSpPr>
          <p:nvPr>
            <p:ph idx="1"/>
          </p:nvPr>
        </p:nvSpPr>
        <p:spPr>
          <a:xfrm>
            <a:off x="455612" y="1371600"/>
            <a:ext cx="3581400" cy="5257800"/>
          </a:xfrm>
        </p:spPr>
        <p:txBody>
          <a:bodyPr>
            <a:normAutofit/>
          </a:bodyPr>
          <a:lstStyle/>
          <a:p>
            <a:r>
              <a:rPr lang="en-US" sz="3200" dirty="0"/>
              <a:t>Gather Together</a:t>
            </a:r>
          </a:p>
          <a:p>
            <a:r>
              <a:rPr lang="en-US" sz="3200" dirty="0"/>
              <a:t>Hearts Knit Together</a:t>
            </a:r>
          </a:p>
          <a:p>
            <a:r>
              <a:rPr lang="en-US" sz="3200" b="1" dirty="0"/>
              <a:t>Minds Joined Together</a:t>
            </a:r>
          </a:p>
        </p:txBody>
      </p:sp>
      <p:sp>
        <p:nvSpPr>
          <p:cNvPr id="2" name="TextBox 1">
            <a:extLst>
              <a:ext uri="{FF2B5EF4-FFF2-40B4-BE49-F238E27FC236}">
                <a16:creationId xmlns:a16="http://schemas.microsoft.com/office/drawing/2014/main" id="{A1FAF0C9-3EDA-454B-9F03-0B0257C85C24}"/>
              </a:ext>
            </a:extLst>
          </p:cNvPr>
          <p:cNvSpPr txBox="1"/>
          <p:nvPr/>
        </p:nvSpPr>
        <p:spPr>
          <a:xfrm>
            <a:off x="4037012" y="1447800"/>
            <a:ext cx="7696200" cy="4953000"/>
          </a:xfrm>
          <a:prstGeom prst="rect">
            <a:avLst/>
          </a:prstGeom>
          <a:noFill/>
          <a:ln w="85725" cmpd="thickThin">
            <a:solidFill>
              <a:schemeClr val="accent1"/>
            </a:solidFill>
          </a:ln>
        </p:spPr>
        <p:txBody>
          <a:bodyPr wrap="square" rtlCol="0">
            <a:noAutofit/>
          </a:bodyPr>
          <a:lstStyle/>
          <a:p>
            <a:pPr algn="ctr"/>
            <a:endParaRPr lang="en-US" sz="2800" i="1" dirty="0">
              <a:ln w="9525">
                <a:noFill/>
              </a:ln>
            </a:endParaRPr>
          </a:p>
          <a:p>
            <a:pPr algn="ctr"/>
            <a:endParaRPr lang="en-US" sz="2800" i="1" dirty="0">
              <a:ln w="9525">
                <a:noFill/>
              </a:ln>
            </a:endParaRPr>
          </a:p>
          <a:p>
            <a:pPr algn="ctr"/>
            <a:endParaRPr lang="en-US" sz="2800" i="1" dirty="0">
              <a:ln w="9525">
                <a:noFill/>
              </a:ln>
            </a:endParaRPr>
          </a:p>
          <a:p>
            <a:pPr algn="ctr"/>
            <a:r>
              <a:rPr lang="en-US" sz="2800" i="1" dirty="0">
                <a:ln w="9525">
                  <a:noFill/>
                </a:ln>
              </a:rPr>
              <a:t>“Now I plead with you, brethren, by the name of our Lord Jesus Christ, that you all speak the same thing, and that there be no divisions among you, but that you be perfectly joined together in the same mind and in the same judgment.”                           (1 Corinthians 1:10)</a:t>
            </a:r>
          </a:p>
        </p:txBody>
      </p:sp>
    </p:spTree>
    <p:extLst>
      <p:ext uri="{BB962C8B-B14F-4D97-AF65-F5344CB8AC3E}">
        <p14:creationId xmlns:p14="http://schemas.microsoft.com/office/powerpoint/2010/main" val="39200446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
                                            <p:txEl>
                                              <p:pRg st="2" end="2"/>
                                            </p:txEl>
                                          </p:spTgt>
                                        </p:tgtEl>
                                        <p:attrNameLst>
                                          <p:attrName>style.visibility</p:attrName>
                                        </p:attrNameLst>
                                      </p:cBhvr>
                                      <p:to>
                                        <p:strVal val="visible"/>
                                      </p:to>
                                    </p:set>
                                    <p:anim calcmode="lin" valueType="num">
                                      <p:cBhvr additive="base">
                                        <p:cTn id="7" dur="500" fill="hold"/>
                                        <p:tgtEl>
                                          <p:spTgt spid="14">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animEffect transition="in" filter="fade">
                                      <p:cBhvr>
                                        <p:cTn id="13"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455612" y="152400"/>
            <a:ext cx="11277600" cy="1143000"/>
          </a:xfrm>
        </p:spPr>
        <p:txBody>
          <a:bodyPr>
            <a:normAutofit/>
          </a:bodyPr>
          <a:lstStyle/>
          <a:p>
            <a:pPr algn="ctr"/>
            <a:r>
              <a:rPr lang="en-US" sz="6600" dirty="0"/>
              <a:t>Togetherness of Christians</a:t>
            </a:r>
          </a:p>
        </p:txBody>
      </p:sp>
      <p:sp>
        <p:nvSpPr>
          <p:cNvPr id="14" name="Content Placeholder 13"/>
          <p:cNvSpPr>
            <a:spLocks noGrp="1"/>
          </p:cNvSpPr>
          <p:nvPr>
            <p:ph idx="1"/>
          </p:nvPr>
        </p:nvSpPr>
        <p:spPr>
          <a:xfrm>
            <a:off x="455612" y="1371600"/>
            <a:ext cx="3581400" cy="5257800"/>
          </a:xfrm>
        </p:spPr>
        <p:txBody>
          <a:bodyPr>
            <a:normAutofit/>
          </a:bodyPr>
          <a:lstStyle/>
          <a:p>
            <a:r>
              <a:rPr lang="en-US" sz="3200" dirty="0"/>
              <a:t>Gather Together</a:t>
            </a:r>
          </a:p>
          <a:p>
            <a:r>
              <a:rPr lang="en-US" sz="3200" dirty="0"/>
              <a:t>Hearts Knit Together</a:t>
            </a:r>
          </a:p>
          <a:p>
            <a:r>
              <a:rPr lang="en-US" sz="3200" b="1" dirty="0"/>
              <a:t>Minds Joined Together</a:t>
            </a:r>
          </a:p>
        </p:txBody>
      </p:sp>
      <p:sp>
        <p:nvSpPr>
          <p:cNvPr id="2" name="TextBox 1">
            <a:extLst>
              <a:ext uri="{FF2B5EF4-FFF2-40B4-BE49-F238E27FC236}">
                <a16:creationId xmlns:a16="http://schemas.microsoft.com/office/drawing/2014/main" id="{A1FAF0C9-3EDA-454B-9F03-0B0257C85C24}"/>
              </a:ext>
            </a:extLst>
          </p:cNvPr>
          <p:cNvSpPr txBox="1"/>
          <p:nvPr/>
        </p:nvSpPr>
        <p:spPr>
          <a:xfrm>
            <a:off x="4037012" y="1447800"/>
            <a:ext cx="7696200" cy="4953000"/>
          </a:xfrm>
          <a:prstGeom prst="rect">
            <a:avLst/>
          </a:prstGeom>
          <a:noFill/>
          <a:ln w="85725" cmpd="thickThin">
            <a:solidFill>
              <a:schemeClr val="accent1"/>
            </a:solidFill>
          </a:ln>
        </p:spPr>
        <p:txBody>
          <a:bodyPr wrap="square" rtlCol="0">
            <a:noAutofit/>
          </a:bodyPr>
          <a:lstStyle/>
          <a:p>
            <a:pPr algn="ctr"/>
            <a:endParaRPr lang="en-US" sz="800" i="1" dirty="0">
              <a:ln w="9525">
                <a:noFill/>
              </a:ln>
            </a:endParaRPr>
          </a:p>
          <a:p>
            <a:pPr algn="ctr"/>
            <a:r>
              <a:rPr lang="en-US" sz="2700" i="1" dirty="0">
                <a:ln w="9525">
                  <a:noFill/>
                </a:ln>
              </a:rPr>
              <a:t>“For those who live according to the flesh set their minds on the things of the flesh, but those who live according to the Spirit, the things of the Spirit. For to be carnally minded is death, but to be spiritually minded is life and peace. Because the carnal mind is enmity against God; for it is not subject to the law of God, nor indeed can be. So then, those who are in the flesh cannot please God. But you are not in the flesh but in the Spirit, if indeed the Spirit of God dwells in you. Now if anyone does not have the Spirit of Christ, he is not His.”  (Romans 8:5-9)</a:t>
            </a:r>
          </a:p>
        </p:txBody>
      </p:sp>
    </p:spTree>
    <p:extLst>
      <p:ext uri="{BB962C8B-B14F-4D97-AF65-F5344CB8AC3E}">
        <p14:creationId xmlns:p14="http://schemas.microsoft.com/office/powerpoint/2010/main" val="814062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455612" y="152400"/>
            <a:ext cx="11277600" cy="1143000"/>
          </a:xfrm>
        </p:spPr>
        <p:txBody>
          <a:bodyPr>
            <a:normAutofit/>
          </a:bodyPr>
          <a:lstStyle/>
          <a:p>
            <a:pPr algn="ctr"/>
            <a:r>
              <a:rPr lang="en-US" sz="6600" dirty="0"/>
              <a:t>Togetherness of Christians</a:t>
            </a:r>
          </a:p>
        </p:txBody>
      </p:sp>
      <p:sp>
        <p:nvSpPr>
          <p:cNvPr id="14" name="Content Placeholder 13"/>
          <p:cNvSpPr>
            <a:spLocks noGrp="1"/>
          </p:cNvSpPr>
          <p:nvPr>
            <p:ph idx="1"/>
          </p:nvPr>
        </p:nvSpPr>
        <p:spPr>
          <a:xfrm>
            <a:off x="455612" y="1371600"/>
            <a:ext cx="3581400" cy="5257800"/>
          </a:xfrm>
        </p:spPr>
        <p:txBody>
          <a:bodyPr>
            <a:normAutofit/>
          </a:bodyPr>
          <a:lstStyle/>
          <a:p>
            <a:r>
              <a:rPr lang="en-US" sz="3200" dirty="0"/>
              <a:t>Gather Together</a:t>
            </a:r>
          </a:p>
          <a:p>
            <a:r>
              <a:rPr lang="en-US" sz="3200" dirty="0"/>
              <a:t>Hearts Knit Together</a:t>
            </a:r>
          </a:p>
          <a:p>
            <a:r>
              <a:rPr lang="en-US" sz="3200" dirty="0"/>
              <a:t>Minds Joined Together</a:t>
            </a:r>
          </a:p>
          <a:p>
            <a:r>
              <a:rPr lang="en-US" sz="3200" b="1" dirty="0"/>
              <a:t>Faith Striving Together</a:t>
            </a:r>
          </a:p>
        </p:txBody>
      </p:sp>
      <p:sp>
        <p:nvSpPr>
          <p:cNvPr id="2" name="TextBox 1">
            <a:extLst>
              <a:ext uri="{FF2B5EF4-FFF2-40B4-BE49-F238E27FC236}">
                <a16:creationId xmlns:a16="http://schemas.microsoft.com/office/drawing/2014/main" id="{A1FAF0C9-3EDA-454B-9F03-0B0257C85C24}"/>
              </a:ext>
            </a:extLst>
          </p:cNvPr>
          <p:cNvSpPr txBox="1"/>
          <p:nvPr/>
        </p:nvSpPr>
        <p:spPr>
          <a:xfrm>
            <a:off x="4037012" y="1447800"/>
            <a:ext cx="7696200" cy="4953000"/>
          </a:xfrm>
          <a:prstGeom prst="rect">
            <a:avLst/>
          </a:prstGeom>
          <a:noFill/>
          <a:ln w="85725" cmpd="thickThin">
            <a:solidFill>
              <a:schemeClr val="accent1"/>
            </a:solidFill>
          </a:ln>
        </p:spPr>
        <p:txBody>
          <a:bodyPr wrap="square" rtlCol="0">
            <a:noAutofit/>
          </a:bodyPr>
          <a:lstStyle/>
          <a:p>
            <a:pPr algn="ctr"/>
            <a:endParaRPr lang="en-US" sz="2800" i="1" dirty="0">
              <a:ln w="9525">
                <a:noFill/>
              </a:ln>
            </a:endParaRPr>
          </a:p>
          <a:p>
            <a:pPr algn="ctr"/>
            <a:r>
              <a:rPr lang="en-US" sz="2800" i="1" dirty="0">
                <a:ln w="9525">
                  <a:noFill/>
                </a:ln>
              </a:rPr>
              <a:t>“Only let your conduct be worthy of the gospel of Christ, so that whether I come and see you or am absent, I may hear of your affairs, that you stand fast in one spirit, with one mind striving together for the faith of the gospel …”  (Philippians 1:27)</a:t>
            </a:r>
          </a:p>
          <a:p>
            <a:pPr algn="ctr"/>
            <a:endParaRPr lang="en-US" sz="2800" i="1" dirty="0">
              <a:ln w="9525">
                <a:noFill/>
              </a:ln>
            </a:endParaRPr>
          </a:p>
          <a:p>
            <a:pPr algn="ctr"/>
            <a:r>
              <a:rPr lang="en-US" sz="2800" i="1" dirty="0">
                <a:ln w="9525">
                  <a:noFill/>
                </a:ln>
              </a:rPr>
              <a:t>“To this end I also labor, striving according to His working which works in me mightily.”   (Colossians 1:29)</a:t>
            </a:r>
          </a:p>
        </p:txBody>
      </p:sp>
    </p:spTree>
    <p:extLst>
      <p:ext uri="{BB962C8B-B14F-4D97-AF65-F5344CB8AC3E}">
        <p14:creationId xmlns:p14="http://schemas.microsoft.com/office/powerpoint/2010/main" val="18220958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
                                            <p:txEl>
                                              <p:pRg st="3" end="3"/>
                                            </p:txEl>
                                          </p:spTgt>
                                        </p:tgtEl>
                                        <p:attrNameLst>
                                          <p:attrName>style.visibility</p:attrName>
                                        </p:attrNameLst>
                                      </p:cBhvr>
                                      <p:to>
                                        <p:strVal val="visible"/>
                                      </p:to>
                                    </p:set>
                                    <p:anim calcmode="lin" valueType="num">
                                      <p:cBhvr additive="base">
                                        <p:cTn id="7" dur="500" fill="hold"/>
                                        <p:tgtEl>
                                          <p:spTgt spid="14">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Effect transition="in" filter="fade">
                                      <p:cBhvr>
                                        <p:cTn id="13" dur="500"/>
                                        <p:tgtEl>
                                          <p:spTgt spid="2">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2">
                                            <p:txEl>
                                              <p:pRg st="3" end="3"/>
                                            </p:txEl>
                                          </p:spTgt>
                                        </p:tgtEl>
                                        <p:attrNameLst>
                                          <p:attrName>style.visibility</p:attrName>
                                        </p:attrNameLst>
                                      </p:cBhvr>
                                      <p:to>
                                        <p:strVal val="visible"/>
                                      </p:to>
                                    </p:set>
                                    <p:animEffect transition="in" filter="fade">
                                      <p:cBhvr>
                                        <p:cTn id="18"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ooks Classic 16x9">
  <a:themeElements>
    <a:clrScheme name="BooksClassic_16x9">
      <a:dk1>
        <a:srgbClr val="6A3A20"/>
      </a:dk1>
      <a:lt1>
        <a:sysClr val="window" lastClr="FFFFFF"/>
      </a:lt1>
      <a:dk2>
        <a:srgbClr val="000000"/>
      </a:dk2>
      <a:lt2>
        <a:srgbClr val="FFEDB9"/>
      </a:lt2>
      <a:accent1>
        <a:srgbClr val="6A3A20"/>
      </a:accent1>
      <a:accent2>
        <a:srgbClr val="B4914C"/>
      </a:accent2>
      <a:accent3>
        <a:srgbClr val="610606"/>
      </a:accent3>
      <a:accent4>
        <a:srgbClr val="2B3742"/>
      </a:accent4>
      <a:accent5>
        <a:srgbClr val="787A41"/>
      </a:accent5>
      <a:accent6>
        <a:srgbClr val="B95E14"/>
      </a:accent6>
      <a:hlink>
        <a:srgbClr val="2B3742"/>
      </a:hlink>
      <a:folHlink>
        <a:srgbClr val="C1A56D"/>
      </a:folHlink>
    </a:clrScheme>
    <a:fontScheme name="Constantia">
      <a:maj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hade val="90000"/>
                <a:satMod val="150000"/>
              </a:schemeClr>
            </a:gs>
            <a:gs pos="60000">
              <a:schemeClr val="phClr">
                <a:shade val="20000"/>
                <a:satMod val="255000"/>
              </a:schemeClr>
            </a:gs>
          </a:gsLst>
          <a:lin ang="5400000" scaled="0"/>
        </a:gradFill>
        <a:blipFill rotWithShape="1">
          <a:blip xmlns:r="http://schemas.openxmlformats.org/officeDocument/2006/relationships" r:embed="rId1">
            <a:duotone>
              <a:schemeClr val="phClr">
                <a:shade val="12000"/>
                <a:satMod val="240000"/>
              </a:schemeClr>
              <a:schemeClr val="phClr"/>
            </a:duotone>
          </a:blip>
          <a:stretch/>
        </a:blipFill>
      </a:bgFillStyleLst>
    </a:fmtScheme>
  </a:themeElements>
  <a:objectDefaults/>
  <a:extraClrSchemeLst/>
  <a:extLst>
    <a:ext uri="{05A4C25C-085E-4340-85A3-A5531E510DB2}">
      <thm15:themeFamily xmlns:thm15="http://schemas.microsoft.com/office/thememl/2012/main" name="TF02801059.potx" id="{C5FD5170-17AC-4815-968A-FDC1AAB6E99D}" vid="{74C691A5-1550-4555-B870-169F3443F41D}"/>
    </a:ext>
  </a:extLst>
</a:theme>
</file>

<file path=ppt/theme/theme2.xml><?xml version="1.0" encoding="utf-8"?>
<a:theme xmlns:a="http://schemas.openxmlformats.org/drawingml/2006/main" name="Office Theme">
  <a:themeElements>
    <a:clrScheme name="BooksClassic_16x9">
      <a:dk1>
        <a:srgbClr val="6A3A20"/>
      </a:dk1>
      <a:lt1>
        <a:sysClr val="window" lastClr="FFFFFF"/>
      </a:lt1>
      <a:dk2>
        <a:srgbClr val="000000"/>
      </a:dk2>
      <a:lt2>
        <a:srgbClr val="FFEDB9"/>
      </a:lt2>
      <a:accent1>
        <a:srgbClr val="6A3A20"/>
      </a:accent1>
      <a:accent2>
        <a:srgbClr val="B4914C"/>
      </a:accent2>
      <a:accent3>
        <a:srgbClr val="610606"/>
      </a:accent3>
      <a:accent4>
        <a:srgbClr val="2B3742"/>
      </a:accent4>
      <a:accent5>
        <a:srgbClr val="787A41"/>
      </a:accent5>
      <a:accent6>
        <a:srgbClr val="B95E14"/>
      </a:accent6>
      <a:hlink>
        <a:srgbClr val="2B3742"/>
      </a:hlink>
      <a:folHlink>
        <a:srgbClr val="C1A56D"/>
      </a:folHlink>
    </a:clrScheme>
    <a:fontScheme name="Constantia">
      <a:maj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BooksClassic_16x9">
      <a:dk1>
        <a:srgbClr val="6A3A20"/>
      </a:dk1>
      <a:lt1>
        <a:sysClr val="window" lastClr="FFFFFF"/>
      </a:lt1>
      <a:dk2>
        <a:srgbClr val="000000"/>
      </a:dk2>
      <a:lt2>
        <a:srgbClr val="FFEDB9"/>
      </a:lt2>
      <a:accent1>
        <a:srgbClr val="6A3A20"/>
      </a:accent1>
      <a:accent2>
        <a:srgbClr val="B4914C"/>
      </a:accent2>
      <a:accent3>
        <a:srgbClr val="610606"/>
      </a:accent3>
      <a:accent4>
        <a:srgbClr val="2B3742"/>
      </a:accent4>
      <a:accent5>
        <a:srgbClr val="787A41"/>
      </a:accent5>
      <a:accent6>
        <a:srgbClr val="B95E14"/>
      </a:accent6>
      <a:hlink>
        <a:srgbClr val="2B3742"/>
      </a:hlink>
      <a:folHlink>
        <a:srgbClr val="C1A56D"/>
      </a:folHlink>
    </a:clrScheme>
    <a:fontScheme name="Constantia">
      <a:maj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DirectSourceMarket xmlns="4873beb7-5857-4685-be1f-d57550cc96cc" xsi:nil="true"/>
    <ApprovalStatus xmlns="4873beb7-5857-4685-be1f-d57550cc96cc">InProgress</ApprovalStatus>
    <MarketSpecific xmlns="4873beb7-5857-4685-be1f-d57550cc96cc">false</MarketSpecific>
    <LocComments xmlns="4873beb7-5857-4685-be1f-d57550cc96cc" xsi:nil="true"/>
    <ThumbnailAssetId xmlns="4873beb7-5857-4685-be1f-d57550cc96cc" xsi:nil="true"/>
    <PrimaryImageGen xmlns="4873beb7-5857-4685-be1f-d57550cc96cc">false</PrimaryImageGen>
    <LegacyData xmlns="4873beb7-5857-4685-be1f-d57550cc96cc" xsi:nil="true"/>
    <LocRecommendedHandoff xmlns="4873beb7-5857-4685-be1f-d57550cc96cc" xsi:nil="true"/>
    <BusinessGroup xmlns="4873beb7-5857-4685-be1f-d57550cc96cc" xsi:nil="true"/>
    <BlockPublish xmlns="4873beb7-5857-4685-be1f-d57550cc96cc">false</BlockPublish>
    <TPFriendlyName xmlns="4873beb7-5857-4685-be1f-d57550cc96cc" xsi:nil="true"/>
    <NumericId xmlns="4873beb7-5857-4685-be1f-d57550cc96cc" xsi:nil="true"/>
    <APEditor xmlns="4873beb7-5857-4685-be1f-d57550cc96cc">
      <UserInfo>
        <DisplayName/>
        <AccountId xsi:nil="true"/>
        <AccountType/>
      </UserInfo>
    </APEditor>
    <SourceTitle xmlns="4873beb7-5857-4685-be1f-d57550cc96cc" xsi:nil="true"/>
    <OpenTemplate xmlns="4873beb7-5857-4685-be1f-d57550cc96cc">true</OpenTemplate>
    <UALocComments xmlns="4873beb7-5857-4685-be1f-d57550cc96cc" xsi:nil="true"/>
    <ParentAssetId xmlns="4873beb7-5857-4685-be1f-d57550cc96cc" xsi:nil="true"/>
    <IntlLangReviewDate xmlns="4873beb7-5857-4685-be1f-d57550cc96cc" xsi:nil="true"/>
    <FeatureTagsTaxHTField0 xmlns="4873beb7-5857-4685-be1f-d57550cc96cc">
      <Terms xmlns="http://schemas.microsoft.com/office/infopath/2007/PartnerControls"/>
    </FeatureTagsTaxHTField0>
    <PublishStatusLookup xmlns="4873beb7-5857-4685-be1f-d57550cc96cc">
      <Value>1360476</Value>
    </PublishStatusLookup>
    <Providers xmlns="4873beb7-5857-4685-be1f-d57550cc96cc" xsi:nil="true"/>
    <MachineTranslated xmlns="4873beb7-5857-4685-be1f-d57550cc96cc">false</MachineTranslated>
    <OriginalSourceMarket xmlns="4873beb7-5857-4685-be1f-d57550cc96cc" xsi:nil="true"/>
    <APDescription xmlns="4873beb7-5857-4685-be1f-d57550cc96cc" xsi:nil="true"/>
    <ClipArtFilename xmlns="4873beb7-5857-4685-be1f-d57550cc96cc" xsi:nil="true"/>
    <ContentItem xmlns="4873beb7-5857-4685-be1f-d57550cc96cc" xsi:nil="true"/>
    <TPInstallLocation xmlns="4873beb7-5857-4685-be1f-d57550cc96cc" xsi:nil="true"/>
    <PublishTargets xmlns="4873beb7-5857-4685-be1f-d57550cc96cc">OfficeOnlineVNext</PublishTargets>
    <TimesCloned xmlns="4873beb7-5857-4685-be1f-d57550cc96cc" xsi:nil="true"/>
    <AssetStart xmlns="4873beb7-5857-4685-be1f-d57550cc96cc">2011-12-12T13:37:00+00:00</AssetStart>
    <Provider xmlns="4873beb7-5857-4685-be1f-d57550cc96cc" xsi:nil="true"/>
    <AcquiredFrom xmlns="4873beb7-5857-4685-be1f-d57550cc96cc">Internal MS</AcquiredFrom>
    <FriendlyTitle xmlns="4873beb7-5857-4685-be1f-d57550cc96cc" xsi:nil="true"/>
    <LastHandOff xmlns="4873beb7-5857-4685-be1f-d57550cc96cc" xsi:nil="true"/>
    <TPClientViewer xmlns="4873beb7-5857-4685-be1f-d57550cc96cc" xsi:nil="true"/>
    <UACurrentWords xmlns="4873beb7-5857-4685-be1f-d57550cc96cc" xsi:nil="true"/>
    <ArtSampleDocs xmlns="4873beb7-5857-4685-be1f-d57550cc96cc" xsi:nil="true"/>
    <UALocRecommendation xmlns="4873beb7-5857-4685-be1f-d57550cc96cc">Localize</UALocRecommendation>
    <Manager xmlns="4873beb7-5857-4685-be1f-d57550cc96cc" xsi:nil="true"/>
    <ShowIn xmlns="4873beb7-5857-4685-be1f-d57550cc96cc">Show everywhere</ShowIn>
    <UANotes xmlns="4873beb7-5857-4685-be1f-d57550cc96cc" xsi:nil="true"/>
    <TemplateStatus xmlns="4873beb7-5857-4685-be1f-d57550cc96cc">Complete</TemplateStatus>
    <InternalTagsTaxHTField0 xmlns="4873beb7-5857-4685-be1f-d57550cc96cc">
      <Terms xmlns="http://schemas.microsoft.com/office/infopath/2007/PartnerControls"/>
    </InternalTagsTaxHTField0>
    <CSXHash xmlns="4873beb7-5857-4685-be1f-d57550cc96cc" xsi:nil="true"/>
    <Downloads xmlns="4873beb7-5857-4685-be1f-d57550cc96cc">0</Downloads>
    <VoteCount xmlns="4873beb7-5857-4685-be1f-d57550cc96cc" xsi:nil="true"/>
    <OOCacheId xmlns="4873beb7-5857-4685-be1f-d57550cc96cc" xsi:nil="true"/>
    <IsDeleted xmlns="4873beb7-5857-4685-be1f-d57550cc96cc">false</IsDeleted>
    <AssetExpire xmlns="4873beb7-5857-4685-be1f-d57550cc96cc">2035-01-01T08:00:00+00:00</AssetExpire>
    <DSATActionTaken xmlns="4873beb7-5857-4685-be1f-d57550cc96cc" xsi:nil="true"/>
    <CSXSubmissionMarket xmlns="4873beb7-5857-4685-be1f-d57550cc96cc" xsi:nil="true"/>
    <TPExecutable xmlns="4873beb7-5857-4685-be1f-d57550cc96cc" xsi:nil="true"/>
    <SubmitterId xmlns="4873beb7-5857-4685-be1f-d57550cc96cc" xsi:nil="true"/>
    <EditorialTags xmlns="4873beb7-5857-4685-be1f-d57550cc96cc" xsi:nil="true"/>
    <ApprovalLog xmlns="4873beb7-5857-4685-be1f-d57550cc96cc" xsi:nil="true"/>
    <AssetType xmlns="4873beb7-5857-4685-be1f-d57550cc96cc">TP</AssetType>
    <BugNumber xmlns="4873beb7-5857-4685-be1f-d57550cc96cc" xsi:nil="true"/>
    <CSXSubmissionDate xmlns="4873beb7-5857-4685-be1f-d57550cc96cc" xsi:nil="true"/>
    <CSXUpdate xmlns="4873beb7-5857-4685-be1f-d57550cc96cc">false</CSXUpdate>
    <Milestone xmlns="4873beb7-5857-4685-be1f-d57550cc96cc" xsi:nil="true"/>
    <RecommendationsModifier xmlns="4873beb7-5857-4685-be1f-d57550cc96cc" xsi:nil="true"/>
    <OriginAsset xmlns="4873beb7-5857-4685-be1f-d57550cc96cc" xsi:nil="true"/>
    <TPComponent xmlns="4873beb7-5857-4685-be1f-d57550cc96cc" xsi:nil="true"/>
    <AssetId xmlns="4873beb7-5857-4685-be1f-d57550cc96cc">TP102801058</AssetId>
    <IntlLocPriority xmlns="4873beb7-5857-4685-be1f-d57550cc96cc" xsi:nil="true"/>
    <PolicheckWords xmlns="4873beb7-5857-4685-be1f-d57550cc96cc" xsi:nil="true"/>
    <TPLaunchHelpLink xmlns="4873beb7-5857-4685-be1f-d57550cc96cc" xsi:nil="true"/>
    <TPApplication xmlns="4873beb7-5857-4685-be1f-d57550cc96cc" xsi:nil="true"/>
    <CrawlForDependencies xmlns="4873beb7-5857-4685-be1f-d57550cc96cc">false</CrawlForDependencies>
    <HandoffToMSDN xmlns="4873beb7-5857-4685-be1f-d57550cc96cc" xsi:nil="true"/>
    <PlannedPubDate xmlns="4873beb7-5857-4685-be1f-d57550cc96cc" xsi:nil="true"/>
    <IntlLangReviewer xmlns="4873beb7-5857-4685-be1f-d57550cc96cc" xsi:nil="true"/>
    <TrustLevel xmlns="4873beb7-5857-4685-be1f-d57550cc96cc">1 Microsoft Managed Content</TrustLevel>
    <LocLastLocAttemptVersionLookup xmlns="4873beb7-5857-4685-be1f-d57550cc96cc">706496</LocLastLocAttemptVersionLookup>
    <IsSearchable xmlns="4873beb7-5857-4685-be1f-d57550cc96cc">true</IsSearchable>
    <TemplateTemplateType xmlns="4873beb7-5857-4685-be1f-d57550cc96cc">PowerPoint Presentation Template</TemplateTemplateType>
    <CampaignTagsTaxHTField0 xmlns="4873beb7-5857-4685-be1f-d57550cc96cc">
      <Terms xmlns="http://schemas.microsoft.com/office/infopath/2007/PartnerControls"/>
    </CampaignTagsTaxHTField0>
    <TPNamespace xmlns="4873beb7-5857-4685-be1f-d57550cc96cc" xsi:nil="true"/>
    <TaxCatchAll xmlns="4873beb7-5857-4685-be1f-d57550cc96cc"/>
    <Markets xmlns="4873beb7-5857-4685-be1f-d57550cc96cc"/>
    <UAProjectedTotalWords xmlns="4873beb7-5857-4685-be1f-d57550cc96cc" xsi:nil="true"/>
    <IntlLangReview xmlns="4873beb7-5857-4685-be1f-d57550cc96cc">false</IntlLangReview>
    <OutputCachingOn xmlns="4873beb7-5857-4685-be1f-d57550cc96cc">false</OutputCachingOn>
    <AverageRating xmlns="4873beb7-5857-4685-be1f-d57550cc96cc" xsi:nil="true"/>
    <APAuthor xmlns="4873beb7-5857-4685-be1f-d57550cc96cc">
      <UserInfo>
        <DisplayName>REDMOND\v-soujap</DisplayName>
        <AccountId>1954</AccountId>
        <AccountType/>
      </UserInfo>
    </APAuthor>
    <LocManualTestRequired xmlns="4873beb7-5857-4685-be1f-d57550cc96cc">false</LocManualTestRequired>
    <TPCommandLine xmlns="4873beb7-5857-4685-be1f-d57550cc96cc" xsi:nil="true"/>
    <TPAppVersion xmlns="4873beb7-5857-4685-be1f-d57550cc96cc" xsi:nil="true"/>
    <EditorialStatus xmlns="4873beb7-5857-4685-be1f-d57550cc96cc">Complete</EditorialStatus>
    <LastModifiedDateTime xmlns="4873beb7-5857-4685-be1f-d57550cc96cc" xsi:nil="true"/>
    <ScenarioTagsTaxHTField0 xmlns="4873beb7-5857-4685-be1f-d57550cc96cc">
      <Terms xmlns="http://schemas.microsoft.com/office/infopath/2007/PartnerControls"/>
    </ScenarioTagsTaxHTField0>
    <OriginalRelease xmlns="4873beb7-5857-4685-be1f-d57550cc96cc">14</OriginalRelease>
    <TPLaunchHelpLinkType xmlns="4873beb7-5857-4685-be1f-d57550cc96cc">Template</TPLaunchHelpLinkType>
    <LocalizationTagsTaxHTField0 xmlns="4873beb7-5857-4685-be1f-d57550cc96cc">
      <Terms xmlns="http://schemas.microsoft.com/office/infopath/2007/PartnerControls"/>
    </LocalizationTagsTaxHTField0>
    <LocMarketGroupTiers2 xmlns="4873beb7-5857-4685-be1f-d57550cc96cc" xsi:nil="true"/>
  </documentManagement>
</p:properties>
</file>

<file path=customXml/item3.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83ED4759-CFDD-43F0-817C-11D9197192B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ED80E12-3BE9-4746-820E-FFB249F467F2}">
  <ds:schemaRefs>
    <ds:schemaRef ds:uri="http://purl.org/dc/terms/"/>
    <ds:schemaRef ds:uri="http://purl.org/dc/dcmitype/"/>
    <ds:schemaRef ds:uri="4873beb7-5857-4685-be1f-d57550cc96cc"/>
    <ds:schemaRef ds:uri="http://schemas.openxmlformats.org/package/2006/metadata/core-properties"/>
    <ds:schemaRef ds:uri="http://purl.org/dc/elements/1.1/"/>
    <ds:schemaRef ds:uri="http://schemas.microsoft.com/office/2006/documentManagement/types"/>
    <ds:schemaRef ds:uri="http://schemas.microsoft.com/office/infopath/2007/PartnerControls"/>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8D003AC8-209A-4321-A17C-1B7A2064339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Classic book education presentation (widescreen)</Template>
  <TotalTime>63</TotalTime>
  <Words>1129</Words>
  <Application>Microsoft Office PowerPoint</Application>
  <PresentationFormat>Custom</PresentationFormat>
  <Paragraphs>84</Paragraphs>
  <Slides>13</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13</vt:i4>
      </vt:variant>
    </vt:vector>
  </HeadingPairs>
  <TitlesOfParts>
    <vt:vector size="16" baseType="lpstr">
      <vt:lpstr>Arial</vt:lpstr>
      <vt:lpstr>Constantia</vt:lpstr>
      <vt:lpstr>Books Classic 16x9</vt:lpstr>
      <vt:lpstr>Togetherness of Christians</vt:lpstr>
      <vt:lpstr>Togetherness of Christians</vt:lpstr>
      <vt:lpstr>Togetherness of Christians</vt:lpstr>
      <vt:lpstr>Togetherness of Christians</vt:lpstr>
      <vt:lpstr>Togetherness of Christians</vt:lpstr>
      <vt:lpstr>Togetherness of Christians</vt:lpstr>
      <vt:lpstr>Togetherness of Christians</vt:lpstr>
      <vt:lpstr>Togetherness of Christians</vt:lpstr>
      <vt:lpstr>Togetherness of Christians</vt:lpstr>
      <vt:lpstr>Togetherness of Christians</vt:lpstr>
      <vt:lpstr>Togetherness of Christians</vt:lpstr>
      <vt:lpstr>Togetherness of Christians</vt:lpstr>
      <vt:lpstr>Togetherness of Christians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Togetherness of Christians</dc:title>
  <dc:creator>Paul Adams</dc:creator>
  <cp:lastModifiedBy>Paul Adams</cp:lastModifiedBy>
  <cp:revision>6</cp:revision>
  <dcterms:created xsi:type="dcterms:W3CDTF">2018-07-22T01:23:07Z</dcterms:created>
  <dcterms:modified xsi:type="dcterms:W3CDTF">2018-07-22T02:27:02Z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0x0101006EDDDB5EE6D98C44930B742096920B300400F5B6D36B3EF94B4E9A635CDF2A18F5B8</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