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5" r:id="rId2"/>
    <p:sldId id="289" r:id="rId3"/>
    <p:sldId id="308" r:id="rId4"/>
    <p:sldId id="309" r:id="rId5"/>
    <p:sldId id="314" r:id="rId6"/>
    <p:sldId id="315" r:id="rId7"/>
    <p:sldId id="322" r:id="rId8"/>
    <p:sldId id="310" r:id="rId9"/>
    <p:sldId id="316" r:id="rId10"/>
    <p:sldId id="317" r:id="rId11"/>
    <p:sldId id="311" r:id="rId12"/>
    <p:sldId id="318" r:id="rId13"/>
    <p:sldId id="319" r:id="rId14"/>
    <p:sldId id="312" r:id="rId15"/>
    <p:sldId id="320" r:id="rId16"/>
    <p:sldId id="321" r:id="rId17"/>
    <p:sldId id="31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6816" userDrawn="1">
          <p15:clr>
            <a:srgbClr val="A4A3A4"/>
          </p15:clr>
        </p15:guide>
        <p15:guide id="3" pos="816"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BD6256-2668-4570-833F-CC46C512F189}" v="682" dt="2018-08-19T18:52:50.611"/>
  </p1510:revLst>
</p1510:revInfo>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9559" autoAdjust="0"/>
  </p:normalViewPr>
  <p:slideViewPr>
    <p:cSldViewPr>
      <p:cViewPr varScale="1">
        <p:scale>
          <a:sx n="106" d="100"/>
          <a:sy n="106" d="100"/>
        </p:scale>
        <p:origin x="114" y="210"/>
      </p:cViewPr>
      <p:guideLst>
        <p:guide pos="3840"/>
        <p:guide pos="6816"/>
        <p:guide pos="816"/>
        <p:guide orient="horz" pos="2160"/>
      </p:guideLst>
    </p:cSldViewPr>
  </p:slideViewPr>
  <p:notesTextViewPr>
    <p:cViewPr>
      <p:scale>
        <a:sx n="1" d="1"/>
        <a:sy n="1" d="1"/>
      </p:scale>
      <p:origin x="0" y="0"/>
    </p:cViewPr>
  </p:notesTextViewPr>
  <p:notesViewPr>
    <p:cSldViewPr>
      <p:cViewPr varScale="1">
        <p:scale>
          <a:sx n="95" d="100"/>
          <a:sy n="95" d="100"/>
        </p:scale>
        <p:origin x="357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4ABD6256-2668-4570-833F-CC46C512F189}"/>
    <pc:docChg chg="custSel modSld">
      <pc:chgData name="Paul Adams" userId="78f9f193424ede4b" providerId="LiveId" clId="{4ABD6256-2668-4570-833F-CC46C512F189}" dt="2018-08-19T18:52:50.611" v="56"/>
      <pc:docMkLst>
        <pc:docMk/>
      </pc:docMkLst>
      <pc:sldChg chg="modSp modAnim">
        <pc:chgData name="Paul Adams" userId="78f9f193424ede4b" providerId="LiveId" clId="{4ABD6256-2668-4570-833F-CC46C512F189}" dt="2018-08-19T18:52:11.718" v="51" actId="14100"/>
        <pc:sldMkLst>
          <pc:docMk/>
          <pc:sldMk cId="576639622" sldId="289"/>
        </pc:sldMkLst>
        <pc:spChg chg="mod">
          <ac:chgData name="Paul Adams" userId="78f9f193424ede4b" providerId="LiveId" clId="{4ABD6256-2668-4570-833F-CC46C512F189}" dt="2018-08-19T18:52:11.718" v="51" actId="14100"/>
          <ac:spMkLst>
            <pc:docMk/>
            <pc:sldMk cId="576639622" sldId="289"/>
            <ac:spMk id="3" creationId="{00000000-0000-0000-0000-000000000000}"/>
          </ac:spMkLst>
        </pc:spChg>
      </pc:sldChg>
      <pc:sldChg chg="modAnim">
        <pc:chgData name="Paul Adams" userId="78f9f193424ede4b" providerId="LiveId" clId="{4ABD6256-2668-4570-833F-CC46C512F189}" dt="2018-08-19T18:52:50.611" v="56"/>
        <pc:sldMkLst>
          <pc:docMk/>
          <pc:sldMk cId="2293211732" sldId="308"/>
        </pc:sldMkLst>
      </pc:sldChg>
    </pc:docChg>
  </pc:docChgLst>
  <pc:docChgLst>
    <pc:chgData name="Paul Adams" userId="78f9f193424ede4b" providerId="LiveId" clId="{50B34A59-501F-400D-9F1B-C6D32250B2AD}"/>
    <pc:docChg chg="undo custSel addSld delSld modSld sldOrd">
      <pc:chgData name="Paul Adams" userId="78f9f193424ede4b" providerId="LiveId" clId="{50B34A59-501F-400D-9F1B-C6D32250B2AD}" dt="2018-08-17T18:18:55.291" v="624"/>
      <pc:docMkLst>
        <pc:docMk/>
      </pc:docMkLst>
      <pc:sldChg chg="modSp modAnim">
        <pc:chgData name="Paul Adams" userId="78f9f193424ede4b" providerId="LiveId" clId="{50B34A59-501F-400D-9F1B-C6D32250B2AD}" dt="2018-08-17T18:15:56.760" v="592"/>
        <pc:sldMkLst>
          <pc:docMk/>
          <pc:sldMk cId="576639622" sldId="289"/>
        </pc:sldMkLst>
        <pc:spChg chg="mod">
          <ac:chgData name="Paul Adams" userId="78f9f193424ede4b" providerId="LiveId" clId="{50B34A59-501F-400D-9F1B-C6D32250B2AD}" dt="2018-08-17T16:49:21.871" v="46" actId="20577"/>
          <ac:spMkLst>
            <pc:docMk/>
            <pc:sldMk cId="576639622" sldId="289"/>
            <ac:spMk id="2" creationId="{00000000-0000-0000-0000-000000000000}"/>
          </ac:spMkLst>
        </pc:spChg>
      </pc:sldChg>
      <pc:sldChg chg="modSp ord">
        <pc:chgData name="Paul Adams" userId="78f9f193424ede4b" providerId="LiveId" clId="{50B34A59-501F-400D-9F1B-C6D32250B2AD}" dt="2018-08-17T18:16:58.613" v="613" actId="6549"/>
        <pc:sldMkLst>
          <pc:docMk/>
          <pc:sldMk cId="2293211732" sldId="308"/>
        </pc:sldMkLst>
        <pc:spChg chg="mod">
          <ac:chgData name="Paul Adams" userId="78f9f193424ede4b" providerId="LiveId" clId="{50B34A59-501F-400D-9F1B-C6D32250B2AD}" dt="2018-08-17T16:48:05.534" v="17" actId="20577"/>
          <ac:spMkLst>
            <pc:docMk/>
            <pc:sldMk cId="2293211732" sldId="308"/>
            <ac:spMk id="3" creationId="{00000000-0000-0000-0000-000000000000}"/>
          </ac:spMkLst>
        </pc:spChg>
        <pc:spChg chg="mod">
          <ac:chgData name="Paul Adams" userId="78f9f193424ede4b" providerId="LiveId" clId="{50B34A59-501F-400D-9F1B-C6D32250B2AD}" dt="2018-08-17T18:16:58.613" v="613" actId="6549"/>
          <ac:spMkLst>
            <pc:docMk/>
            <pc:sldMk cId="2293211732" sldId="308"/>
            <ac:spMk id="4" creationId="{82F7913E-0CA9-4928-A2BE-E0C85A3A1918}"/>
          </ac:spMkLst>
        </pc:spChg>
      </pc:sldChg>
      <pc:sldChg chg="modSp add modAnim">
        <pc:chgData name="Paul Adams" userId="78f9f193424ede4b" providerId="LiveId" clId="{50B34A59-501F-400D-9F1B-C6D32250B2AD}" dt="2018-08-17T18:17:32.636" v="615"/>
        <pc:sldMkLst>
          <pc:docMk/>
          <pc:sldMk cId="2420630036" sldId="309"/>
        </pc:sldMkLst>
        <pc:spChg chg="mod">
          <ac:chgData name="Paul Adams" userId="78f9f193424ede4b" providerId="LiveId" clId="{50B34A59-501F-400D-9F1B-C6D32250B2AD}" dt="2018-08-17T16:54:44.235" v="137" actId="255"/>
          <ac:spMkLst>
            <pc:docMk/>
            <pc:sldMk cId="2420630036" sldId="309"/>
            <ac:spMk id="2" creationId="{00000000-0000-0000-0000-000000000000}"/>
          </ac:spMkLst>
        </pc:spChg>
        <pc:spChg chg="mod">
          <ac:chgData name="Paul Adams" userId="78f9f193424ede4b" providerId="LiveId" clId="{50B34A59-501F-400D-9F1B-C6D32250B2AD}" dt="2018-08-17T16:55:12.614" v="142" actId="6549"/>
          <ac:spMkLst>
            <pc:docMk/>
            <pc:sldMk cId="2420630036" sldId="309"/>
            <ac:spMk id="3" creationId="{00000000-0000-0000-0000-000000000000}"/>
          </ac:spMkLst>
        </pc:spChg>
        <pc:spChg chg="mod">
          <ac:chgData name="Paul Adams" userId="78f9f193424ede4b" providerId="LiveId" clId="{50B34A59-501F-400D-9F1B-C6D32250B2AD}" dt="2018-08-17T17:59:24.764" v="473" actId="20577"/>
          <ac:spMkLst>
            <pc:docMk/>
            <pc:sldMk cId="2420630036" sldId="309"/>
            <ac:spMk id="4" creationId="{82F7913E-0CA9-4928-A2BE-E0C85A3A1918}"/>
          </ac:spMkLst>
        </pc:spChg>
      </pc:sldChg>
      <pc:sldChg chg="modSp add modAnim">
        <pc:chgData name="Paul Adams" userId="78f9f193424ede4b" providerId="LiveId" clId="{50B34A59-501F-400D-9F1B-C6D32250B2AD}" dt="2018-08-17T18:17:54.600" v="617"/>
        <pc:sldMkLst>
          <pc:docMk/>
          <pc:sldMk cId="2701284302" sldId="310"/>
        </pc:sldMkLst>
        <pc:spChg chg="mod">
          <ac:chgData name="Paul Adams" userId="78f9f193424ede4b" providerId="LiveId" clId="{50B34A59-501F-400D-9F1B-C6D32250B2AD}" dt="2018-08-17T16:57:04.440" v="215" actId="113"/>
          <ac:spMkLst>
            <pc:docMk/>
            <pc:sldMk cId="2701284302" sldId="310"/>
            <ac:spMk id="3" creationId="{00000000-0000-0000-0000-000000000000}"/>
          </ac:spMkLst>
        </pc:spChg>
        <pc:spChg chg="mod">
          <ac:chgData name="Paul Adams" userId="78f9f193424ede4b" providerId="LiveId" clId="{50B34A59-501F-400D-9F1B-C6D32250B2AD}" dt="2018-08-17T17:51:14.121" v="448" actId="255"/>
          <ac:spMkLst>
            <pc:docMk/>
            <pc:sldMk cId="2701284302" sldId="310"/>
            <ac:spMk id="4" creationId="{82F7913E-0CA9-4928-A2BE-E0C85A3A1918}"/>
          </ac:spMkLst>
        </pc:spChg>
      </pc:sldChg>
      <pc:sldChg chg="modSp add modAnim">
        <pc:chgData name="Paul Adams" userId="78f9f193424ede4b" providerId="LiveId" clId="{50B34A59-501F-400D-9F1B-C6D32250B2AD}" dt="2018-08-17T18:18:10.989" v="619"/>
        <pc:sldMkLst>
          <pc:docMk/>
          <pc:sldMk cId="2250229088" sldId="311"/>
        </pc:sldMkLst>
        <pc:spChg chg="mod">
          <ac:chgData name="Paul Adams" userId="78f9f193424ede4b" providerId="LiveId" clId="{50B34A59-501F-400D-9F1B-C6D32250B2AD}" dt="2018-08-17T17:06:17.552" v="241" actId="113"/>
          <ac:spMkLst>
            <pc:docMk/>
            <pc:sldMk cId="2250229088" sldId="311"/>
            <ac:spMk id="3" creationId="{00000000-0000-0000-0000-000000000000}"/>
          </ac:spMkLst>
        </pc:spChg>
        <pc:spChg chg="mod">
          <ac:chgData name="Paul Adams" userId="78f9f193424ede4b" providerId="LiveId" clId="{50B34A59-501F-400D-9F1B-C6D32250B2AD}" dt="2018-08-17T18:05:52.366" v="525" actId="20577"/>
          <ac:spMkLst>
            <pc:docMk/>
            <pc:sldMk cId="2250229088" sldId="311"/>
            <ac:spMk id="4" creationId="{82F7913E-0CA9-4928-A2BE-E0C85A3A1918}"/>
          </ac:spMkLst>
        </pc:spChg>
      </pc:sldChg>
      <pc:sldChg chg="modSp add modAnim">
        <pc:chgData name="Paul Adams" userId="78f9f193424ede4b" providerId="LiveId" clId="{50B34A59-501F-400D-9F1B-C6D32250B2AD}" dt="2018-08-17T18:18:26.594" v="621"/>
        <pc:sldMkLst>
          <pc:docMk/>
          <pc:sldMk cId="2317305518" sldId="312"/>
        </pc:sldMkLst>
        <pc:spChg chg="mod">
          <ac:chgData name="Paul Adams" userId="78f9f193424ede4b" providerId="LiveId" clId="{50B34A59-501F-400D-9F1B-C6D32250B2AD}" dt="2018-08-17T17:09:05.680" v="248" actId="113"/>
          <ac:spMkLst>
            <pc:docMk/>
            <pc:sldMk cId="2317305518" sldId="312"/>
            <ac:spMk id="3" creationId="{00000000-0000-0000-0000-000000000000}"/>
          </ac:spMkLst>
        </pc:spChg>
        <pc:spChg chg="mod">
          <ac:chgData name="Paul Adams" userId="78f9f193424ede4b" providerId="LiveId" clId="{50B34A59-501F-400D-9F1B-C6D32250B2AD}" dt="2018-08-17T17:49:58.309" v="387" actId="20577"/>
          <ac:spMkLst>
            <pc:docMk/>
            <pc:sldMk cId="2317305518" sldId="312"/>
            <ac:spMk id="4" creationId="{82F7913E-0CA9-4928-A2BE-E0C85A3A1918}"/>
          </ac:spMkLst>
        </pc:spChg>
      </pc:sldChg>
      <pc:sldChg chg="modSp add ord modAnim">
        <pc:chgData name="Paul Adams" userId="78f9f193424ede4b" providerId="LiveId" clId="{50B34A59-501F-400D-9F1B-C6D32250B2AD}" dt="2018-08-17T18:18:55.291" v="624"/>
        <pc:sldMkLst>
          <pc:docMk/>
          <pc:sldMk cId="2748366011" sldId="313"/>
        </pc:sldMkLst>
        <pc:spChg chg="mod">
          <ac:chgData name="Paul Adams" userId="78f9f193424ede4b" providerId="LiveId" clId="{50B34A59-501F-400D-9F1B-C6D32250B2AD}" dt="2018-08-17T18:14:58.202" v="590" actId="255"/>
          <ac:spMkLst>
            <pc:docMk/>
            <pc:sldMk cId="2748366011" sldId="313"/>
            <ac:spMk id="4" creationId="{82F7913E-0CA9-4928-A2BE-E0C85A3A1918}"/>
          </ac:spMkLst>
        </pc:spChg>
      </pc:sldChg>
      <pc:sldChg chg="modSp add">
        <pc:chgData name="Paul Adams" userId="78f9f193424ede4b" providerId="LiveId" clId="{50B34A59-501F-400D-9F1B-C6D32250B2AD}" dt="2018-08-17T17:59:33.683" v="476" actId="6549"/>
        <pc:sldMkLst>
          <pc:docMk/>
          <pc:sldMk cId="4141508747" sldId="314"/>
        </pc:sldMkLst>
        <pc:spChg chg="mod">
          <ac:chgData name="Paul Adams" userId="78f9f193424ede4b" providerId="LiveId" clId="{50B34A59-501F-400D-9F1B-C6D32250B2AD}" dt="2018-08-17T17:59:33.683" v="476" actId="6549"/>
          <ac:spMkLst>
            <pc:docMk/>
            <pc:sldMk cId="4141508747" sldId="314"/>
            <ac:spMk id="4" creationId="{82F7913E-0CA9-4928-A2BE-E0C85A3A1918}"/>
          </ac:spMkLst>
        </pc:spChg>
      </pc:sldChg>
      <pc:sldChg chg="modSp add">
        <pc:chgData name="Paul Adams" userId="78f9f193424ede4b" providerId="LiveId" clId="{50B34A59-501F-400D-9F1B-C6D32250B2AD}" dt="2018-08-17T17:59:10.655" v="472" actId="20577"/>
        <pc:sldMkLst>
          <pc:docMk/>
          <pc:sldMk cId="1296649417" sldId="315"/>
        </pc:sldMkLst>
        <pc:spChg chg="mod">
          <ac:chgData name="Paul Adams" userId="78f9f193424ede4b" providerId="LiveId" clId="{50B34A59-501F-400D-9F1B-C6D32250B2AD}" dt="2018-08-17T17:59:10.655" v="472" actId="20577"/>
          <ac:spMkLst>
            <pc:docMk/>
            <pc:sldMk cId="1296649417" sldId="315"/>
            <ac:spMk id="4" creationId="{82F7913E-0CA9-4928-A2BE-E0C85A3A1918}"/>
          </ac:spMkLst>
        </pc:spChg>
      </pc:sldChg>
      <pc:sldChg chg="modSp add">
        <pc:chgData name="Paul Adams" userId="78f9f193424ede4b" providerId="LiveId" clId="{50B34A59-501F-400D-9F1B-C6D32250B2AD}" dt="2018-08-17T18:04:31.709" v="517" actId="20577"/>
        <pc:sldMkLst>
          <pc:docMk/>
          <pc:sldMk cId="1973005017" sldId="316"/>
        </pc:sldMkLst>
        <pc:spChg chg="mod">
          <ac:chgData name="Paul Adams" userId="78f9f193424ede4b" providerId="LiveId" clId="{50B34A59-501F-400D-9F1B-C6D32250B2AD}" dt="2018-08-17T18:04:31.709" v="517" actId="20577"/>
          <ac:spMkLst>
            <pc:docMk/>
            <pc:sldMk cId="1973005017" sldId="316"/>
            <ac:spMk id="4" creationId="{82F7913E-0CA9-4928-A2BE-E0C85A3A1918}"/>
          </ac:spMkLst>
        </pc:spChg>
      </pc:sldChg>
      <pc:sldChg chg="modSp add">
        <pc:chgData name="Paul Adams" userId="78f9f193424ede4b" providerId="LiveId" clId="{50B34A59-501F-400D-9F1B-C6D32250B2AD}" dt="2018-08-17T18:05:38.042" v="523" actId="20577"/>
        <pc:sldMkLst>
          <pc:docMk/>
          <pc:sldMk cId="3561936295" sldId="317"/>
        </pc:sldMkLst>
        <pc:spChg chg="mod">
          <ac:chgData name="Paul Adams" userId="78f9f193424ede4b" providerId="LiveId" clId="{50B34A59-501F-400D-9F1B-C6D32250B2AD}" dt="2018-08-17T18:05:38.042" v="523" actId="20577"/>
          <ac:spMkLst>
            <pc:docMk/>
            <pc:sldMk cId="3561936295" sldId="317"/>
            <ac:spMk id="4" creationId="{82F7913E-0CA9-4928-A2BE-E0C85A3A1918}"/>
          </ac:spMkLst>
        </pc:spChg>
      </pc:sldChg>
      <pc:sldChg chg="modSp add">
        <pc:chgData name="Paul Adams" userId="78f9f193424ede4b" providerId="LiveId" clId="{50B34A59-501F-400D-9F1B-C6D32250B2AD}" dt="2018-08-17T18:08:38.400" v="544" actId="255"/>
        <pc:sldMkLst>
          <pc:docMk/>
          <pc:sldMk cId="2485133622" sldId="318"/>
        </pc:sldMkLst>
        <pc:spChg chg="mod">
          <ac:chgData name="Paul Adams" userId="78f9f193424ede4b" providerId="LiveId" clId="{50B34A59-501F-400D-9F1B-C6D32250B2AD}" dt="2018-08-17T18:08:38.400" v="544" actId="255"/>
          <ac:spMkLst>
            <pc:docMk/>
            <pc:sldMk cId="2485133622" sldId="318"/>
            <ac:spMk id="4" creationId="{82F7913E-0CA9-4928-A2BE-E0C85A3A1918}"/>
          </ac:spMkLst>
        </pc:spChg>
      </pc:sldChg>
      <pc:sldChg chg="modSp add">
        <pc:chgData name="Paul Adams" userId="78f9f193424ede4b" providerId="LiveId" clId="{50B34A59-501F-400D-9F1B-C6D32250B2AD}" dt="2018-08-17T18:14:01.385" v="568" actId="255"/>
        <pc:sldMkLst>
          <pc:docMk/>
          <pc:sldMk cId="4044907866" sldId="319"/>
        </pc:sldMkLst>
        <pc:spChg chg="mod">
          <ac:chgData name="Paul Adams" userId="78f9f193424ede4b" providerId="LiveId" clId="{50B34A59-501F-400D-9F1B-C6D32250B2AD}" dt="2018-08-17T18:14:01.385" v="568" actId="255"/>
          <ac:spMkLst>
            <pc:docMk/>
            <pc:sldMk cId="4044907866" sldId="319"/>
            <ac:spMk id="4" creationId="{82F7913E-0CA9-4928-A2BE-E0C85A3A1918}"/>
          </ac:spMkLst>
        </pc:spChg>
      </pc:sldChg>
      <pc:sldChg chg="modSp add modAnim">
        <pc:chgData name="Paul Adams" userId="78f9f193424ede4b" providerId="LiveId" clId="{50B34A59-501F-400D-9F1B-C6D32250B2AD}" dt="2018-08-17T18:18:33.662" v="622"/>
        <pc:sldMkLst>
          <pc:docMk/>
          <pc:sldMk cId="2687862913" sldId="320"/>
        </pc:sldMkLst>
        <pc:spChg chg="mod">
          <ac:chgData name="Paul Adams" userId="78f9f193424ede4b" providerId="LiveId" clId="{50B34A59-501F-400D-9F1B-C6D32250B2AD}" dt="2018-08-17T17:47:55.918" v="366" actId="20577"/>
          <ac:spMkLst>
            <pc:docMk/>
            <pc:sldMk cId="2687862913" sldId="320"/>
            <ac:spMk id="4" creationId="{82F7913E-0CA9-4928-A2BE-E0C85A3A1918}"/>
          </ac:spMkLst>
        </pc:spChg>
      </pc:sldChg>
      <pc:sldChg chg="modSp add modAnim">
        <pc:chgData name="Paul Adams" userId="78f9f193424ede4b" providerId="LiveId" clId="{50B34A59-501F-400D-9F1B-C6D32250B2AD}" dt="2018-08-17T18:18:40.119" v="623"/>
        <pc:sldMkLst>
          <pc:docMk/>
          <pc:sldMk cId="694515158" sldId="321"/>
        </pc:sldMkLst>
        <pc:spChg chg="mod">
          <ac:chgData name="Paul Adams" userId="78f9f193424ede4b" providerId="LiveId" clId="{50B34A59-501F-400D-9F1B-C6D32250B2AD}" dt="2018-08-17T17:50:46.642" v="446" actId="20577"/>
          <ac:spMkLst>
            <pc:docMk/>
            <pc:sldMk cId="694515158" sldId="321"/>
            <ac:spMk id="4" creationId="{82F7913E-0CA9-4928-A2BE-E0C85A3A1918}"/>
          </ac:spMkLst>
        </pc:spChg>
      </pc:sldChg>
      <pc:sldChg chg="modSp add">
        <pc:chgData name="Paul Adams" userId="78f9f193424ede4b" providerId="LiveId" clId="{50B34A59-501F-400D-9F1B-C6D32250B2AD}" dt="2018-08-17T17:59:48.225" v="479" actId="20577"/>
        <pc:sldMkLst>
          <pc:docMk/>
          <pc:sldMk cId="3865832623" sldId="322"/>
        </pc:sldMkLst>
        <pc:spChg chg="mod">
          <ac:chgData name="Paul Adams" userId="78f9f193424ede4b" providerId="LiveId" clId="{50B34A59-501F-400D-9F1B-C6D32250B2AD}" dt="2018-08-17T17:59:48.225" v="479" actId="20577"/>
          <ac:spMkLst>
            <pc:docMk/>
            <pc:sldMk cId="3865832623" sldId="322"/>
            <ac:spMk id="4" creationId="{82F7913E-0CA9-4928-A2BE-E0C85A3A191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8/19/2018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8/19/2018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2</a:t>
            </a:fld>
            <a:endParaRPr lang="en-US"/>
          </a:p>
        </p:txBody>
      </p:sp>
    </p:spTree>
    <p:extLst>
      <p:ext uri="{BB962C8B-B14F-4D97-AF65-F5344CB8AC3E}">
        <p14:creationId xmlns:p14="http://schemas.microsoft.com/office/powerpoint/2010/main" val="4265826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11</a:t>
            </a:fld>
            <a:endParaRPr lang="en-US"/>
          </a:p>
        </p:txBody>
      </p:sp>
    </p:spTree>
    <p:extLst>
      <p:ext uri="{BB962C8B-B14F-4D97-AF65-F5344CB8AC3E}">
        <p14:creationId xmlns:p14="http://schemas.microsoft.com/office/powerpoint/2010/main" val="286239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12</a:t>
            </a:fld>
            <a:endParaRPr lang="en-US"/>
          </a:p>
        </p:txBody>
      </p:sp>
    </p:spTree>
    <p:extLst>
      <p:ext uri="{BB962C8B-B14F-4D97-AF65-F5344CB8AC3E}">
        <p14:creationId xmlns:p14="http://schemas.microsoft.com/office/powerpoint/2010/main" val="3054745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13</a:t>
            </a:fld>
            <a:endParaRPr lang="en-US"/>
          </a:p>
        </p:txBody>
      </p:sp>
    </p:spTree>
    <p:extLst>
      <p:ext uri="{BB962C8B-B14F-4D97-AF65-F5344CB8AC3E}">
        <p14:creationId xmlns:p14="http://schemas.microsoft.com/office/powerpoint/2010/main" val="3335971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14</a:t>
            </a:fld>
            <a:endParaRPr lang="en-US"/>
          </a:p>
        </p:txBody>
      </p:sp>
    </p:spTree>
    <p:extLst>
      <p:ext uri="{BB962C8B-B14F-4D97-AF65-F5344CB8AC3E}">
        <p14:creationId xmlns:p14="http://schemas.microsoft.com/office/powerpoint/2010/main" val="17488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15</a:t>
            </a:fld>
            <a:endParaRPr lang="en-US"/>
          </a:p>
        </p:txBody>
      </p:sp>
    </p:spTree>
    <p:extLst>
      <p:ext uri="{BB962C8B-B14F-4D97-AF65-F5344CB8AC3E}">
        <p14:creationId xmlns:p14="http://schemas.microsoft.com/office/powerpoint/2010/main" val="27289619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16</a:t>
            </a:fld>
            <a:endParaRPr lang="en-US"/>
          </a:p>
        </p:txBody>
      </p:sp>
    </p:spTree>
    <p:extLst>
      <p:ext uri="{BB962C8B-B14F-4D97-AF65-F5344CB8AC3E}">
        <p14:creationId xmlns:p14="http://schemas.microsoft.com/office/powerpoint/2010/main" val="50854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17</a:t>
            </a:fld>
            <a:endParaRPr lang="en-US"/>
          </a:p>
        </p:txBody>
      </p:sp>
    </p:spTree>
    <p:extLst>
      <p:ext uri="{BB962C8B-B14F-4D97-AF65-F5344CB8AC3E}">
        <p14:creationId xmlns:p14="http://schemas.microsoft.com/office/powerpoint/2010/main" val="252855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3</a:t>
            </a:fld>
            <a:endParaRPr lang="en-US"/>
          </a:p>
        </p:txBody>
      </p:sp>
    </p:spTree>
    <p:extLst>
      <p:ext uri="{BB962C8B-B14F-4D97-AF65-F5344CB8AC3E}">
        <p14:creationId xmlns:p14="http://schemas.microsoft.com/office/powerpoint/2010/main" val="2789136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4</a:t>
            </a:fld>
            <a:endParaRPr lang="en-US"/>
          </a:p>
        </p:txBody>
      </p:sp>
    </p:spTree>
    <p:extLst>
      <p:ext uri="{BB962C8B-B14F-4D97-AF65-F5344CB8AC3E}">
        <p14:creationId xmlns:p14="http://schemas.microsoft.com/office/powerpoint/2010/main" val="1988133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a:p>
        </p:txBody>
      </p:sp>
    </p:spTree>
    <p:extLst>
      <p:ext uri="{BB962C8B-B14F-4D97-AF65-F5344CB8AC3E}">
        <p14:creationId xmlns:p14="http://schemas.microsoft.com/office/powerpoint/2010/main" val="2951819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6</a:t>
            </a:fld>
            <a:endParaRPr lang="en-US"/>
          </a:p>
        </p:txBody>
      </p:sp>
    </p:spTree>
    <p:extLst>
      <p:ext uri="{BB962C8B-B14F-4D97-AF65-F5344CB8AC3E}">
        <p14:creationId xmlns:p14="http://schemas.microsoft.com/office/powerpoint/2010/main" val="2768936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a:p>
        </p:txBody>
      </p:sp>
    </p:spTree>
    <p:extLst>
      <p:ext uri="{BB962C8B-B14F-4D97-AF65-F5344CB8AC3E}">
        <p14:creationId xmlns:p14="http://schemas.microsoft.com/office/powerpoint/2010/main" val="3130324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8</a:t>
            </a:fld>
            <a:endParaRPr lang="en-US"/>
          </a:p>
        </p:txBody>
      </p:sp>
    </p:spTree>
    <p:extLst>
      <p:ext uri="{BB962C8B-B14F-4D97-AF65-F5344CB8AC3E}">
        <p14:creationId xmlns:p14="http://schemas.microsoft.com/office/powerpoint/2010/main" val="492495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9</a:t>
            </a:fld>
            <a:endParaRPr lang="en-US"/>
          </a:p>
        </p:txBody>
      </p:sp>
    </p:spTree>
    <p:extLst>
      <p:ext uri="{BB962C8B-B14F-4D97-AF65-F5344CB8AC3E}">
        <p14:creationId xmlns:p14="http://schemas.microsoft.com/office/powerpoint/2010/main" val="482306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10</a:t>
            </a:fld>
            <a:endParaRPr lang="en-US"/>
          </a:p>
        </p:txBody>
      </p:sp>
    </p:spTree>
    <p:extLst>
      <p:ext uri="{BB962C8B-B14F-4D97-AF65-F5344CB8AC3E}">
        <p14:creationId xmlns:p14="http://schemas.microsoft.com/office/powerpoint/2010/main" val="19394389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8/19/2018</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E583DDF-CA54-461A-A486-592D2374C532}" type="datetimeFigureOut">
              <a:rPr lang="en-US"/>
              <a:t>8/19/2018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8/19/2018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8/19/2018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E583DDF-CA54-461A-A486-592D2374C532}" type="datetimeFigureOut">
              <a:rPr lang="en-US"/>
              <a:t>8/19/2018</a:t>
            </a:fld>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8/19/2018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chemeClr val="tx2"/>
                </a:solidFill>
              </a:defRPr>
            </a:lvl1pPr>
          </a:lstStyle>
          <a:p>
            <a:endParaRPr/>
          </a:p>
        </p:txBody>
      </p:sp>
      <p:sp>
        <p:nvSpPr>
          <p:cNvPr id="4" name="Date Placeholder 3"/>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8/19/2018</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DD7D43D-6574-4C7B-808D-C6C12215A4D4}" type="datetimeFigureOut">
              <a:rPr lang="en-US"/>
              <a:t>8/19/2018</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41120" y="466344"/>
            <a:ext cx="9509760" cy="1234440"/>
          </a:xfrm>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E583DDF-CA54-461A-A486-592D2374C532}" type="datetimeFigureOut">
              <a:rPr lang="en-US"/>
              <a:t>8/19/2018</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E583DDF-CA54-461A-A486-592D2374C532}" type="datetimeFigureOut">
              <a:rPr lang="en-US"/>
              <a:t>8/19/2018</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2"/>
                </a:solidFill>
              </a:defRPr>
            </a:lvl1pPr>
          </a:lstStyle>
          <a:p>
            <a:endParaRPr/>
          </a:p>
        </p:txBody>
      </p:sp>
      <p:sp>
        <p:nvSpPr>
          <p:cNvPr id="2" name="Date Placeholder 1"/>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8/19/2018</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E583DDF-CA54-461A-A486-592D2374C532}" type="datetimeFigureOut">
              <a:rPr lang="en-US"/>
              <a:t>8/19/2018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2"/>
                </a:solidFill>
              </a:defRPr>
            </a:lvl1pPr>
          </a:lstStyle>
          <a:p>
            <a:endParaRPr lang="en-US"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a:solidFill>
                  <a:schemeClr val="bg2"/>
                </a:solidFill>
              </a:defRPr>
            </a:lvl1pPr>
          </a:lstStyle>
          <a:p>
            <a:fld id="{9E583DDF-CA54-461A-A486-592D2374C532}" type="datetimeFigureOut">
              <a:rPr lang="en-US" smtClean="0"/>
              <a:pPr/>
              <a:t>8/19/2018</a:t>
            </a:fld>
            <a:endParaRPr lang="en-US" dirty="0"/>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a:solidFill>
                  <a:schemeClr val="bg2"/>
                </a:solidFill>
              </a:defRPr>
            </a:lvl1pPr>
          </a:lstStyle>
          <a:p>
            <a:fld id="{CA8D9AD5-F248-4919-864A-CFD76CC027D6}" type="slidenum">
              <a:rPr lang="en-US" smtClean="0"/>
              <a:pPr/>
              <a:t>‹#›</a:t>
            </a:fld>
            <a:endParaRPr lang="en-US"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00600"/>
            <a:ext cx="12191999" cy="1828800"/>
          </a:xfrm>
        </p:spPr>
        <p:txBody>
          <a:bodyPr>
            <a:noAutofit/>
          </a:bodyPr>
          <a:lstStyle/>
          <a:p>
            <a:r>
              <a:rPr lang="en-US" sz="9600" dirty="0"/>
              <a:t>Four Kinds Of Worship </a:t>
            </a:r>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dirty="0"/>
              <a:t>Vain Worship</a:t>
            </a:r>
          </a:p>
          <a:p>
            <a:endParaRPr lang="en-US" sz="3200" b="1" dirty="0"/>
          </a:p>
          <a:p>
            <a:r>
              <a:rPr lang="en-US" sz="3200" b="1" dirty="0"/>
              <a:t>Ignorant Worship</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a:p>
            <a:pPr algn="ctr"/>
            <a:endParaRPr lang="en-US" sz="3200" dirty="0">
              <a:solidFill>
                <a:schemeClr val="bg1">
                  <a:lumMod val="95000"/>
                </a:schemeClr>
              </a:solidFill>
            </a:endParaRPr>
          </a:p>
          <a:p>
            <a:pPr algn="ctr"/>
            <a:r>
              <a:rPr lang="en-US" sz="3200" dirty="0">
                <a:solidFill>
                  <a:schemeClr val="bg1">
                    <a:lumMod val="95000"/>
                  </a:schemeClr>
                </a:solidFill>
              </a:rPr>
              <a:t>“All Scripture is given by inspiration of God, and is profitable for doctrine, for reproof, for correction, for instruction in righteousness, that the man of God may be complete, thoroughly equipped for every good work.”  (2 Timothy 3:16-17)</a:t>
            </a:r>
          </a:p>
        </p:txBody>
      </p:sp>
    </p:spTree>
    <p:extLst>
      <p:ext uri="{BB962C8B-B14F-4D97-AF65-F5344CB8AC3E}">
        <p14:creationId xmlns:p14="http://schemas.microsoft.com/office/powerpoint/2010/main" val="3561936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dirty="0"/>
              <a:t>Vain Worship</a:t>
            </a:r>
          </a:p>
          <a:p>
            <a:endParaRPr lang="en-US" sz="3200" dirty="0"/>
          </a:p>
          <a:p>
            <a:r>
              <a:rPr lang="en-US" sz="3200" dirty="0"/>
              <a:t>Ignorant Worship</a:t>
            </a:r>
          </a:p>
          <a:p>
            <a:endParaRPr lang="en-US" sz="3200" b="1" dirty="0"/>
          </a:p>
          <a:p>
            <a:r>
              <a:rPr lang="en-US" sz="3200" b="1" dirty="0"/>
              <a:t>Self Focused Worship</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572000" y="1414732"/>
            <a:ext cx="7543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a:p>
            <a:pPr algn="ctr"/>
            <a:endParaRPr lang="en-US" sz="3200" dirty="0">
              <a:solidFill>
                <a:schemeClr val="bg1">
                  <a:lumMod val="95000"/>
                </a:schemeClr>
              </a:solidFill>
            </a:endParaRPr>
          </a:p>
          <a:p>
            <a:pPr algn="ctr"/>
            <a:r>
              <a:rPr lang="en-US" sz="3200" dirty="0">
                <a:solidFill>
                  <a:schemeClr val="bg1">
                    <a:lumMod val="95000"/>
                  </a:schemeClr>
                </a:solidFill>
              </a:rPr>
              <a:t>“These have indeed an appearance of wisdom in promoting self-made religion and asceticism and severity to the body, but they are of no value in stopping the indulgence of the flesh.”                             (Colossians 2:23 ESV)</a:t>
            </a:r>
          </a:p>
        </p:txBody>
      </p:sp>
    </p:spTree>
    <p:extLst>
      <p:ext uri="{BB962C8B-B14F-4D97-AF65-F5344CB8AC3E}">
        <p14:creationId xmlns:p14="http://schemas.microsoft.com/office/powerpoint/2010/main" val="2250229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dirty="0"/>
              <a:t>Vain Worship</a:t>
            </a:r>
          </a:p>
          <a:p>
            <a:endParaRPr lang="en-US" sz="3200" dirty="0"/>
          </a:p>
          <a:p>
            <a:r>
              <a:rPr lang="en-US" sz="3200" dirty="0"/>
              <a:t>Ignorant Worship</a:t>
            </a:r>
          </a:p>
          <a:p>
            <a:endParaRPr lang="en-US" sz="3200" b="1" dirty="0"/>
          </a:p>
          <a:p>
            <a:r>
              <a:rPr lang="en-US" sz="3200" b="1" dirty="0"/>
              <a:t>Self Focused Worship</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572000" y="1414732"/>
            <a:ext cx="7543800" cy="5062268"/>
          </a:xfrm>
          <a:prstGeom prst="rect">
            <a:avLst/>
          </a:prstGeom>
          <a:solidFill>
            <a:schemeClr val="tx2"/>
          </a:solidFill>
        </p:spPr>
        <p:txBody>
          <a:bodyPr wrap="square" rtlCol="0">
            <a:noAutofit/>
          </a:bodyPr>
          <a:lstStyle/>
          <a:p>
            <a:pPr algn="ctr"/>
            <a:endParaRPr lang="en-US" sz="1000" dirty="0">
              <a:solidFill>
                <a:schemeClr val="bg1">
                  <a:lumMod val="95000"/>
                </a:schemeClr>
              </a:solidFill>
            </a:endParaRPr>
          </a:p>
          <a:p>
            <a:pPr algn="ctr"/>
            <a:endParaRPr lang="en-US" sz="3200" dirty="0">
              <a:solidFill>
                <a:schemeClr val="bg1">
                  <a:lumMod val="95000"/>
                </a:schemeClr>
              </a:solidFill>
            </a:endParaRPr>
          </a:p>
          <a:p>
            <a:pPr algn="ctr"/>
            <a:r>
              <a:rPr lang="en-US" sz="3200" dirty="0">
                <a:solidFill>
                  <a:schemeClr val="bg1">
                    <a:lumMod val="95000"/>
                  </a:schemeClr>
                </a:solidFill>
              </a:rPr>
              <a:t>“Finally then, brethren, we urge and exhort in the Lord Jesus that you should abound more and more, just as you received from us how you ought to walk and to please God; for you know what commandments we gave you through the Lord Jesus.”              (1 Thessalonians 4:1-2)</a:t>
            </a:r>
          </a:p>
        </p:txBody>
      </p:sp>
    </p:spTree>
    <p:extLst>
      <p:ext uri="{BB962C8B-B14F-4D97-AF65-F5344CB8AC3E}">
        <p14:creationId xmlns:p14="http://schemas.microsoft.com/office/powerpoint/2010/main" val="2485133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dirty="0"/>
              <a:t>Vain Worship</a:t>
            </a:r>
          </a:p>
          <a:p>
            <a:endParaRPr lang="en-US" sz="3200" dirty="0"/>
          </a:p>
          <a:p>
            <a:r>
              <a:rPr lang="en-US" sz="3200" dirty="0"/>
              <a:t>Ignorant Worship</a:t>
            </a:r>
          </a:p>
          <a:p>
            <a:endParaRPr lang="en-US" sz="3200" b="1" dirty="0"/>
          </a:p>
          <a:p>
            <a:r>
              <a:rPr lang="en-US" sz="3200" b="1" dirty="0"/>
              <a:t>Self Focused Worship</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572000" y="1414732"/>
            <a:ext cx="7543800" cy="5062268"/>
          </a:xfrm>
          <a:prstGeom prst="rect">
            <a:avLst/>
          </a:prstGeom>
          <a:solidFill>
            <a:schemeClr val="tx2"/>
          </a:solidFill>
        </p:spPr>
        <p:txBody>
          <a:bodyPr wrap="square" rtlCol="0">
            <a:noAutofit/>
          </a:bodyPr>
          <a:lstStyle/>
          <a:p>
            <a:pPr algn="ctr"/>
            <a:endParaRPr lang="en-US" dirty="0">
              <a:solidFill>
                <a:schemeClr val="bg1">
                  <a:lumMod val="95000"/>
                </a:schemeClr>
              </a:solidFill>
            </a:endParaRPr>
          </a:p>
          <a:p>
            <a:pPr algn="ctr"/>
            <a:r>
              <a:rPr lang="en-US" sz="3200" dirty="0">
                <a:solidFill>
                  <a:schemeClr val="bg1">
                    <a:lumMod val="95000"/>
                  </a:schemeClr>
                </a:solidFill>
              </a:rPr>
              <a:t>“Now may the God of peace who brought up our Lord Jesus from the dead, that great Shepherd of the sheep, through the blood of the everlasting covenant, make you complete in every good work to do His will, working in you what is well pleasing in His sight, through Jesus Christ, to whom be glory forever and ever. Amen.”                    (Hebrews 13:20-21)</a:t>
            </a:r>
          </a:p>
        </p:txBody>
      </p:sp>
    </p:spTree>
    <p:extLst>
      <p:ext uri="{BB962C8B-B14F-4D97-AF65-F5344CB8AC3E}">
        <p14:creationId xmlns:p14="http://schemas.microsoft.com/office/powerpoint/2010/main" val="4044907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dirty="0"/>
              <a:t>Vain Worship</a:t>
            </a:r>
          </a:p>
          <a:p>
            <a:endParaRPr lang="en-US" sz="3200" dirty="0"/>
          </a:p>
          <a:p>
            <a:r>
              <a:rPr lang="en-US" sz="3200" dirty="0"/>
              <a:t>Ignorant Worship</a:t>
            </a:r>
          </a:p>
          <a:p>
            <a:endParaRPr lang="en-US" sz="3200" dirty="0"/>
          </a:p>
          <a:p>
            <a:r>
              <a:rPr lang="en-US" sz="3200" dirty="0"/>
              <a:t>Self Focused Worship</a:t>
            </a:r>
          </a:p>
          <a:p>
            <a:endParaRPr lang="en-US" sz="3200" b="1" dirty="0"/>
          </a:p>
          <a:p>
            <a:r>
              <a:rPr lang="en-US" sz="3200" b="1" dirty="0"/>
              <a:t>True Worship</a:t>
            </a:r>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a:p>
            <a:pPr algn="ctr"/>
            <a:endParaRPr lang="en-US" sz="3200" dirty="0">
              <a:solidFill>
                <a:schemeClr val="bg1">
                  <a:lumMod val="95000"/>
                </a:schemeClr>
              </a:solidFill>
            </a:endParaRPr>
          </a:p>
          <a:p>
            <a:pPr algn="ctr"/>
            <a:r>
              <a:rPr lang="en-US" sz="3200" dirty="0">
                <a:solidFill>
                  <a:schemeClr val="bg1">
                    <a:lumMod val="95000"/>
                  </a:schemeClr>
                </a:solidFill>
              </a:rPr>
              <a:t>“But the hour is coming, and now is, when the true worshipers will worship the Father in spirit and truth; for the Father is seeking such to worship Him. God is Spirit, and those who worship Him must worship in spirit and truth.”  (John 4:23-24)</a:t>
            </a:r>
          </a:p>
        </p:txBody>
      </p:sp>
    </p:spTree>
    <p:extLst>
      <p:ext uri="{BB962C8B-B14F-4D97-AF65-F5344CB8AC3E}">
        <p14:creationId xmlns:p14="http://schemas.microsoft.com/office/powerpoint/2010/main" val="2317305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dirty="0"/>
              <a:t>Vain Worship</a:t>
            </a:r>
          </a:p>
          <a:p>
            <a:endParaRPr lang="en-US" sz="3200" dirty="0"/>
          </a:p>
          <a:p>
            <a:r>
              <a:rPr lang="en-US" sz="3200" dirty="0"/>
              <a:t>Ignorant Worship</a:t>
            </a:r>
          </a:p>
          <a:p>
            <a:endParaRPr lang="en-US" sz="3200" dirty="0"/>
          </a:p>
          <a:p>
            <a:r>
              <a:rPr lang="en-US" sz="3200" dirty="0"/>
              <a:t>Self Focused Worship</a:t>
            </a:r>
          </a:p>
          <a:p>
            <a:endParaRPr lang="en-US" sz="3200" b="1" dirty="0"/>
          </a:p>
          <a:p>
            <a:r>
              <a:rPr lang="en-US" sz="3200" b="1" dirty="0"/>
              <a:t>True Worship</a:t>
            </a:r>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r>
              <a:rPr lang="en-US" sz="3200" dirty="0">
                <a:solidFill>
                  <a:schemeClr val="bg1">
                    <a:lumMod val="95000"/>
                  </a:schemeClr>
                </a:solidFill>
              </a:rPr>
              <a:t>“Therefore let us be grateful for receiving a kingdom that cannot be shaken, and thus let us offer to God acceptable worship, with reverence and awe, for our God is a consuming fire.”  (Hebrews 12:28-29 ESV)</a:t>
            </a:r>
          </a:p>
          <a:p>
            <a:pPr algn="ctr"/>
            <a:endParaRPr lang="en-US" sz="3200" dirty="0">
              <a:solidFill>
                <a:schemeClr val="bg1">
                  <a:lumMod val="95000"/>
                </a:schemeClr>
              </a:solidFill>
            </a:endParaRPr>
          </a:p>
          <a:p>
            <a:pPr algn="ctr"/>
            <a:r>
              <a:rPr lang="en-US" sz="3200" dirty="0">
                <a:solidFill>
                  <a:schemeClr val="bg1">
                    <a:lumMod val="95000"/>
                  </a:schemeClr>
                </a:solidFill>
              </a:rPr>
              <a:t>“You are worthy, O Lord, To receive glory and honor and power; For You created all things, And by Your will they exist and were created.” (Revelation 4:11)</a:t>
            </a:r>
          </a:p>
          <a:p>
            <a:pPr algn="ctr"/>
            <a:endParaRPr lang="en-US" sz="3200" dirty="0">
              <a:solidFill>
                <a:schemeClr val="bg1">
                  <a:lumMod val="95000"/>
                </a:schemeClr>
              </a:solidFill>
            </a:endParaRPr>
          </a:p>
        </p:txBody>
      </p:sp>
    </p:spTree>
    <p:extLst>
      <p:ext uri="{BB962C8B-B14F-4D97-AF65-F5344CB8AC3E}">
        <p14:creationId xmlns:p14="http://schemas.microsoft.com/office/powerpoint/2010/main" val="2687862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dirty="0"/>
              <a:t>Vain Worship</a:t>
            </a:r>
          </a:p>
          <a:p>
            <a:endParaRPr lang="en-US" sz="3200" dirty="0"/>
          </a:p>
          <a:p>
            <a:r>
              <a:rPr lang="en-US" sz="3200" dirty="0"/>
              <a:t>Ignorant Worship</a:t>
            </a:r>
          </a:p>
          <a:p>
            <a:endParaRPr lang="en-US" sz="3200" dirty="0"/>
          </a:p>
          <a:p>
            <a:r>
              <a:rPr lang="en-US" sz="3200" dirty="0"/>
              <a:t>Self Focused Worship</a:t>
            </a:r>
          </a:p>
          <a:p>
            <a:endParaRPr lang="en-US" sz="3200" b="1" dirty="0"/>
          </a:p>
          <a:p>
            <a:r>
              <a:rPr lang="en-US" sz="3200" b="1" dirty="0"/>
              <a:t>True Worship</a:t>
            </a:r>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r>
              <a:rPr lang="en-US" sz="3000" dirty="0">
                <a:solidFill>
                  <a:schemeClr val="bg1">
                    <a:lumMod val="95000"/>
                  </a:schemeClr>
                </a:solidFill>
              </a:rPr>
              <a:t>“I appeal to you therefore, brothers, by the mercies of God, to present your bodies as a living sacrifice, holy and acceptable to God, which is your spiritual worship.”              (Romans 12:1 ESV)</a:t>
            </a:r>
          </a:p>
          <a:p>
            <a:pPr algn="ctr"/>
            <a:endParaRPr lang="en-US" sz="3000" dirty="0">
              <a:solidFill>
                <a:schemeClr val="bg1">
                  <a:lumMod val="95000"/>
                </a:schemeClr>
              </a:solidFill>
            </a:endParaRPr>
          </a:p>
          <a:p>
            <a:pPr algn="ctr"/>
            <a:r>
              <a:rPr lang="en-US" sz="3000" dirty="0">
                <a:solidFill>
                  <a:schemeClr val="bg1">
                    <a:lumMod val="95000"/>
                  </a:schemeClr>
                </a:solidFill>
              </a:rPr>
              <a:t>“But you are a chosen generation, a royal priesthood, a holy nation, His own special people, that you may proclaim the praises of Him who called you out of darkness into His marvelous light …”  (1 Peter 2:9)</a:t>
            </a:r>
          </a:p>
        </p:txBody>
      </p:sp>
    </p:spTree>
    <p:extLst>
      <p:ext uri="{BB962C8B-B14F-4D97-AF65-F5344CB8AC3E}">
        <p14:creationId xmlns:p14="http://schemas.microsoft.com/office/powerpoint/2010/main" val="694515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Vain Worship</a:t>
            </a:r>
          </a:p>
          <a:p>
            <a:endParaRPr lang="en-US" sz="3200" b="1" dirty="0"/>
          </a:p>
          <a:p>
            <a:r>
              <a:rPr lang="en-US" sz="3200" b="1" dirty="0"/>
              <a:t>Ignorant Worship</a:t>
            </a:r>
          </a:p>
          <a:p>
            <a:endParaRPr lang="en-US" sz="3200" b="1" dirty="0"/>
          </a:p>
          <a:p>
            <a:r>
              <a:rPr lang="en-US" sz="3200" b="1" dirty="0"/>
              <a:t>Self Focused Worship</a:t>
            </a:r>
          </a:p>
          <a:p>
            <a:endParaRPr lang="en-US" sz="3200" b="1" dirty="0"/>
          </a:p>
          <a:p>
            <a:r>
              <a:rPr lang="en-US" sz="3200" b="1" dirty="0"/>
              <a:t>True Worship</a:t>
            </a:r>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endParaRPr lang="en-US" sz="6000" dirty="0">
              <a:solidFill>
                <a:schemeClr val="bg1">
                  <a:lumMod val="95000"/>
                </a:schemeClr>
              </a:solidFill>
            </a:endParaRPr>
          </a:p>
          <a:p>
            <a:pPr algn="ctr"/>
            <a:r>
              <a:rPr lang="en-US" sz="9600" dirty="0">
                <a:solidFill>
                  <a:schemeClr val="bg1">
                    <a:lumMod val="95000"/>
                  </a:schemeClr>
                </a:solidFill>
              </a:rPr>
              <a:t>How do you worship?</a:t>
            </a:r>
          </a:p>
        </p:txBody>
      </p:sp>
    </p:spTree>
    <p:extLst>
      <p:ext uri="{BB962C8B-B14F-4D97-AF65-F5344CB8AC3E}">
        <p14:creationId xmlns:p14="http://schemas.microsoft.com/office/powerpoint/2010/main" val="27483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Series</a:t>
            </a:r>
          </a:p>
        </p:txBody>
      </p:sp>
      <p:sp>
        <p:nvSpPr>
          <p:cNvPr id="3" name="Content Placeholder 2"/>
          <p:cNvSpPr>
            <a:spLocks noGrp="1"/>
          </p:cNvSpPr>
          <p:nvPr>
            <p:ph idx="1"/>
          </p:nvPr>
        </p:nvSpPr>
        <p:spPr>
          <a:xfrm>
            <a:off x="5105400" y="1219200"/>
            <a:ext cx="6781800" cy="5486400"/>
          </a:xfrm>
        </p:spPr>
        <p:txBody>
          <a:bodyPr>
            <a:normAutofit/>
          </a:bodyPr>
          <a:lstStyle/>
          <a:p>
            <a:pPr marL="45720" indent="0" algn="ctr">
              <a:buNone/>
            </a:pPr>
            <a:r>
              <a:rPr lang="en-US" sz="3200" b="1" dirty="0"/>
              <a:t>What makes a good worship service?</a:t>
            </a:r>
          </a:p>
          <a:p>
            <a:pPr marL="45720" indent="0" algn="ctr">
              <a:buNone/>
            </a:pPr>
            <a:endParaRPr lang="en-US" sz="400" b="1" dirty="0"/>
          </a:p>
          <a:p>
            <a:pPr marL="45720" indent="0" algn="ctr">
              <a:buNone/>
            </a:pPr>
            <a:r>
              <a:rPr lang="en-US" sz="3200" b="1" dirty="0"/>
              <a:t>What do we get out of worship?</a:t>
            </a:r>
          </a:p>
          <a:p>
            <a:pPr marL="45720" indent="0" algn="ctr">
              <a:buNone/>
            </a:pPr>
            <a:endParaRPr lang="en-US" sz="400" b="1" dirty="0"/>
          </a:p>
          <a:p>
            <a:pPr marL="45720" indent="0" algn="ctr">
              <a:buNone/>
            </a:pPr>
            <a:r>
              <a:rPr lang="en-US" sz="3200" b="1" dirty="0"/>
              <a:t>What do we put into worship?</a:t>
            </a:r>
          </a:p>
          <a:p>
            <a:pPr marL="45720" indent="0" algn="ctr">
              <a:buNone/>
            </a:pPr>
            <a:endParaRPr lang="en-US" sz="400" b="1" dirty="0"/>
          </a:p>
          <a:p>
            <a:pPr marL="45720" indent="0" algn="ctr">
              <a:buNone/>
            </a:pPr>
            <a:r>
              <a:rPr lang="en-US" sz="3200" b="1" dirty="0"/>
              <a:t>What do we bring?</a:t>
            </a:r>
          </a:p>
          <a:p>
            <a:pPr marL="45720" indent="0" algn="ctr">
              <a:buNone/>
            </a:pPr>
            <a:endParaRPr lang="en-US" sz="400" b="1" dirty="0"/>
          </a:p>
          <a:p>
            <a:pPr marL="45720" indent="0" algn="ctr">
              <a:buNone/>
            </a:pPr>
            <a:r>
              <a:rPr lang="en-US" sz="3200" b="1" dirty="0"/>
              <a:t>Why do we come to worship?</a:t>
            </a:r>
          </a:p>
          <a:p>
            <a:pPr marL="45720" indent="0" algn="ctr">
              <a:buNone/>
            </a:pPr>
            <a:endParaRPr lang="en-US" sz="400" b="1" dirty="0"/>
          </a:p>
          <a:p>
            <a:pPr marL="45720" indent="0" algn="ctr">
              <a:buNone/>
            </a:pPr>
            <a:r>
              <a:rPr lang="en-US" sz="3200" b="1" dirty="0"/>
              <a:t>Who do we come to worship?</a:t>
            </a:r>
          </a:p>
          <a:p>
            <a:pPr marL="45720" indent="0" algn="ctr">
              <a:buNone/>
            </a:pPr>
            <a:endParaRPr lang="en-US" sz="3200" dirty="0"/>
          </a:p>
        </p:txBody>
      </p:sp>
      <p:pic>
        <p:nvPicPr>
          <p:cNvPr id="5" name="Picture 4">
            <a:extLst>
              <a:ext uri="{FF2B5EF4-FFF2-40B4-BE49-F238E27FC236}">
                <a16:creationId xmlns:a16="http://schemas.microsoft.com/office/drawing/2014/main" id="{37B27A40-81B6-446F-8B67-7F666B658C85}"/>
              </a:ext>
            </a:extLst>
          </p:cNvPr>
          <p:cNvPicPr>
            <a:picLocks noChangeAspect="1"/>
          </p:cNvPicPr>
          <p:nvPr/>
        </p:nvPicPr>
        <p:blipFill>
          <a:blip r:embed="rId3"/>
          <a:stretch>
            <a:fillRect/>
          </a:stretch>
        </p:blipFill>
        <p:spPr>
          <a:xfrm>
            <a:off x="838200" y="1752600"/>
            <a:ext cx="4114800" cy="4114800"/>
          </a:xfrm>
          <a:prstGeom prst="rect">
            <a:avLst/>
          </a:prstGeom>
          <a:ln>
            <a:solidFill>
              <a:schemeClr val="bg1"/>
            </a:solidFill>
          </a:ln>
          <a:effectLst>
            <a:softEdge rad="317500"/>
          </a:effectLst>
        </p:spPr>
      </p:pic>
    </p:spTree>
    <p:extLst>
      <p:ext uri="{BB962C8B-B14F-4D97-AF65-F5344CB8AC3E}">
        <p14:creationId xmlns:p14="http://schemas.microsoft.com/office/powerpoint/2010/main" val="576639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The Lord Our God!</a:t>
            </a:r>
          </a:p>
        </p:txBody>
      </p:sp>
      <p:sp>
        <p:nvSpPr>
          <p:cNvPr id="3" name="Content Placeholder 2"/>
          <p:cNvSpPr>
            <a:spLocks noGrp="1"/>
          </p:cNvSpPr>
          <p:nvPr>
            <p:ph idx="1"/>
          </p:nvPr>
        </p:nvSpPr>
        <p:spPr>
          <a:xfrm>
            <a:off x="228600" y="1414732"/>
            <a:ext cx="5410200" cy="5290868"/>
          </a:xfrm>
        </p:spPr>
        <p:txBody>
          <a:bodyPr>
            <a:normAutofit/>
          </a:bodyPr>
          <a:lstStyle/>
          <a:p>
            <a:r>
              <a:rPr lang="en-US" sz="3200" b="1" dirty="0"/>
              <a:t>Because of His Greatness!</a:t>
            </a:r>
          </a:p>
          <a:p>
            <a:endParaRPr lang="en-US" sz="3200" b="1" dirty="0"/>
          </a:p>
          <a:p>
            <a:r>
              <a:rPr lang="en-US" sz="3200" b="1" dirty="0"/>
              <a:t>Because of His Justice!</a:t>
            </a:r>
          </a:p>
          <a:p>
            <a:endParaRPr lang="en-US" sz="3200" b="1" dirty="0"/>
          </a:p>
          <a:p>
            <a:r>
              <a:rPr lang="en-US" sz="3200" b="1" dirty="0"/>
              <a:t>Because of His Faithfulness!</a:t>
            </a:r>
          </a:p>
          <a:p>
            <a:endParaRPr lang="en-US" sz="3200" b="1" dirty="0"/>
          </a:p>
          <a:p>
            <a:r>
              <a:rPr lang="en-US" sz="3200" b="1" dirty="0"/>
              <a:t>Because He is Holy!</a:t>
            </a:r>
          </a:p>
        </p:txBody>
      </p:sp>
      <p:sp>
        <p:nvSpPr>
          <p:cNvPr id="4" name="TextBox 3">
            <a:extLst>
              <a:ext uri="{FF2B5EF4-FFF2-40B4-BE49-F238E27FC236}">
                <a16:creationId xmlns:a16="http://schemas.microsoft.com/office/drawing/2014/main" id="{82F7913E-0CA9-4928-A2BE-E0C85A3A1918}"/>
              </a:ext>
            </a:extLst>
          </p:cNvPr>
          <p:cNvSpPr txBox="1"/>
          <p:nvPr/>
        </p:nvSpPr>
        <p:spPr>
          <a:xfrm>
            <a:off x="5638800" y="1414732"/>
            <a:ext cx="6400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a:p>
            <a:pPr algn="ctr"/>
            <a:r>
              <a:rPr lang="en-US" sz="8000" dirty="0">
                <a:solidFill>
                  <a:schemeClr val="bg1">
                    <a:lumMod val="95000"/>
                  </a:schemeClr>
                </a:solidFill>
              </a:rPr>
              <a:t>Last </a:t>
            </a:r>
          </a:p>
          <a:p>
            <a:pPr algn="ctr"/>
            <a:r>
              <a:rPr lang="en-US" sz="8000" dirty="0">
                <a:solidFill>
                  <a:schemeClr val="bg1">
                    <a:lumMod val="95000"/>
                  </a:schemeClr>
                </a:solidFill>
              </a:rPr>
              <a:t>Week</a:t>
            </a:r>
          </a:p>
          <a:p>
            <a:pPr algn="ctr"/>
            <a:r>
              <a:rPr lang="en-US" sz="8000" dirty="0">
                <a:solidFill>
                  <a:schemeClr val="bg1">
                    <a:lumMod val="95000"/>
                  </a:schemeClr>
                </a:solidFill>
              </a:rPr>
              <a:t>Psalm 99</a:t>
            </a:r>
          </a:p>
        </p:txBody>
      </p:sp>
    </p:spTree>
    <p:extLst>
      <p:ext uri="{BB962C8B-B14F-4D97-AF65-F5344CB8AC3E}">
        <p14:creationId xmlns:p14="http://schemas.microsoft.com/office/powerpoint/2010/main" val="229321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Vain Worship</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a:p>
            <a:pPr algn="ctr"/>
            <a:r>
              <a:rPr lang="en-US" sz="3200" dirty="0">
                <a:solidFill>
                  <a:schemeClr val="bg1">
                    <a:lumMod val="95000"/>
                  </a:schemeClr>
                </a:solidFill>
              </a:rPr>
              <a:t>“Hypocrites! Well did Isaiah prophesy about you, saying: 'THESE PEOPLE DRAW NEAR TO ME WITH THEIR MOUTH, AND HONOR ME WITH THEIR LIPS, BUT THEIR HEART IS FAR FROM ME. AND IN VAIN THEY WORSHIP ME, TEACHING AS DOCTRINES THE COMMANDMENTS OF MEN.’” (Matthew 15:7-9)</a:t>
            </a:r>
          </a:p>
        </p:txBody>
      </p:sp>
    </p:spTree>
    <p:extLst>
      <p:ext uri="{BB962C8B-B14F-4D97-AF65-F5344CB8AC3E}">
        <p14:creationId xmlns:p14="http://schemas.microsoft.com/office/powerpoint/2010/main" val="242063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Vain Worship</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a:p>
            <a:pPr algn="ctr"/>
            <a:endParaRPr lang="en-US" sz="3200" dirty="0">
              <a:solidFill>
                <a:schemeClr val="bg1">
                  <a:lumMod val="95000"/>
                </a:schemeClr>
              </a:solidFill>
            </a:endParaRPr>
          </a:p>
          <a:p>
            <a:pPr algn="ctr"/>
            <a:r>
              <a:rPr lang="en-US" sz="3200" dirty="0">
                <a:solidFill>
                  <a:schemeClr val="bg1">
                    <a:lumMod val="95000"/>
                  </a:schemeClr>
                </a:solidFill>
              </a:rPr>
              <a:t>“And I fell at his feet to worship him. But he said to me, ‘See that you do not do that! I am your fellow servant, and of your brethren who have the testimony of Jesus. Worship God! For the testimony of Jesus is the spirit of prophecy.’” (Revelation 19:10)</a:t>
            </a:r>
          </a:p>
        </p:txBody>
      </p:sp>
    </p:spTree>
    <p:extLst>
      <p:ext uri="{BB962C8B-B14F-4D97-AF65-F5344CB8AC3E}">
        <p14:creationId xmlns:p14="http://schemas.microsoft.com/office/powerpoint/2010/main" val="4141508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Vain Worship</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r>
              <a:rPr lang="en-US" sz="3000" dirty="0">
                <a:solidFill>
                  <a:schemeClr val="bg1">
                    <a:lumMod val="95000"/>
                  </a:schemeClr>
                </a:solidFill>
              </a:rPr>
              <a:t>“Then Nadab and Abihu, the sons of Aaron, each took his censer and put fire in it, put incense on it, and offered profane fire before the LORD, which He had not commanded them. So fire went out from the LORD and devoured them, and they died before the LORD. And Moses said to Aaron, ‘This is what the LORD spoke, saying: 'By those who come near Me I must be regarded as holy; And before all the people I must be glorified.' So Aaron held his peace.” (Leviticus 10:1-3)</a:t>
            </a:r>
          </a:p>
        </p:txBody>
      </p:sp>
    </p:spTree>
    <p:extLst>
      <p:ext uri="{BB962C8B-B14F-4D97-AF65-F5344CB8AC3E}">
        <p14:creationId xmlns:p14="http://schemas.microsoft.com/office/powerpoint/2010/main" val="1296649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Vain Worship</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a:p>
            <a:pPr algn="ctr"/>
            <a:endParaRPr lang="en-US" sz="3200" dirty="0">
              <a:solidFill>
                <a:schemeClr val="bg1">
                  <a:lumMod val="95000"/>
                </a:schemeClr>
              </a:solidFill>
            </a:endParaRPr>
          </a:p>
          <a:p>
            <a:pPr algn="ctr"/>
            <a:endParaRPr lang="en-US" sz="3200" dirty="0">
              <a:solidFill>
                <a:schemeClr val="bg1">
                  <a:lumMod val="95000"/>
                </a:schemeClr>
              </a:solidFill>
            </a:endParaRPr>
          </a:p>
          <a:p>
            <a:pPr algn="ctr"/>
            <a:r>
              <a:rPr lang="en-US" sz="3200" dirty="0">
                <a:solidFill>
                  <a:schemeClr val="bg1">
                    <a:lumMod val="95000"/>
                  </a:schemeClr>
                </a:solidFill>
              </a:rPr>
              <a:t>“Unless the LORD builds the house, They labor in vain who build it; Unless the LORD guards the city, The watchman stays awake in vain.”  (Psalms 127:1)</a:t>
            </a:r>
          </a:p>
        </p:txBody>
      </p:sp>
    </p:spTree>
    <p:extLst>
      <p:ext uri="{BB962C8B-B14F-4D97-AF65-F5344CB8AC3E}">
        <p14:creationId xmlns:p14="http://schemas.microsoft.com/office/powerpoint/2010/main" val="3865832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dirty="0"/>
              <a:t>Vain Worship</a:t>
            </a:r>
          </a:p>
          <a:p>
            <a:endParaRPr lang="en-US" sz="3200" b="1" dirty="0"/>
          </a:p>
          <a:p>
            <a:r>
              <a:rPr lang="en-US" sz="3200" b="1" dirty="0"/>
              <a:t>Ignorant Worship</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endParaRPr lang="en-US" dirty="0">
              <a:solidFill>
                <a:schemeClr val="bg1">
                  <a:lumMod val="95000"/>
                </a:schemeClr>
              </a:solidFill>
            </a:endParaRPr>
          </a:p>
          <a:p>
            <a:pPr algn="ctr"/>
            <a:r>
              <a:rPr lang="en-US" sz="3200" dirty="0">
                <a:solidFill>
                  <a:schemeClr val="bg1">
                    <a:lumMod val="95000"/>
                  </a:schemeClr>
                </a:solidFill>
              </a:rPr>
              <a:t>“So Paul stood in the midst of the Areopagus and said, ‘Men of Athens, I observe that you are very religious in all respects. For while I was passing through and examining the objects of your worship, I also found an altar with this inscription, 'TO AN UNKNOWN GOD.' Therefore what you worship in ignorance, this I proclaim to you.’” (Acts 17:22-23 NASB)</a:t>
            </a:r>
          </a:p>
        </p:txBody>
      </p:sp>
    </p:spTree>
    <p:extLst>
      <p:ext uri="{BB962C8B-B14F-4D97-AF65-F5344CB8AC3E}">
        <p14:creationId xmlns:p14="http://schemas.microsoft.com/office/powerpoint/2010/main" val="2701284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Four Kinds Of Worship</a:t>
            </a:r>
          </a:p>
        </p:txBody>
      </p:sp>
      <p:sp>
        <p:nvSpPr>
          <p:cNvPr id="3" name="Content Placeholder 2"/>
          <p:cNvSpPr>
            <a:spLocks noGrp="1"/>
          </p:cNvSpPr>
          <p:nvPr>
            <p:ph idx="1"/>
          </p:nvPr>
        </p:nvSpPr>
        <p:spPr>
          <a:xfrm>
            <a:off x="228600" y="1414732"/>
            <a:ext cx="4191000" cy="5290868"/>
          </a:xfrm>
        </p:spPr>
        <p:txBody>
          <a:bodyPr>
            <a:normAutofit/>
          </a:bodyPr>
          <a:lstStyle/>
          <a:p>
            <a:r>
              <a:rPr lang="en-US" sz="3200" dirty="0"/>
              <a:t>Vain Worship</a:t>
            </a:r>
          </a:p>
          <a:p>
            <a:endParaRPr lang="en-US" sz="3200" b="1" dirty="0"/>
          </a:p>
          <a:p>
            <a:r>
              <a:rPr lang="en-US" sz="3200" b="1" dirty="0"/>
              <a:t>Ignorant Worship</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r>
              <a:rPr lang="en-US" sz="3000" dirty="0">
                <a:solidFill>
                  <a:schemeClr val="bg1">
                    <a:lumMod val="95000"/>
                  </a:schemeClr>
                </a:solidFill>
              </a:rPr>
              <a:t>“This I say, therefore, and testify in the Lord, that you should no longer walk as the rest of the Gentiles walk, in the futility of their mind, having their understanding darkened, being alienated from the life of God, because of the ignorance that is in them, because of the blindness of their heart; who, being past feeling, have given themselves over to lewdness, to work all uncleanness with greediness. But you have not so                           learned Christ …”   (Ephesians 4:17-20)</a:t>
            </a:r>
          </a:p>
        </p:txBody>
      </p:sp>
    </p:spTree>
    <p:extLst>
      <p:ext uri="{BB962C8B-B14F-4D97-AF65-F5344CB8AC3E}">
        <p14:creationId xmlns:p14="http://schemas.microsoft.com/office/powerpoint/2010/main" val="1973005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Blue 16x9">
  <a:themeElements>
    <a:clrScheme name="Banded_Design_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a:gsLst>
            <a:gs pos="0">
              <a:schemeClr val="phClr">
                <a:lumMod val="0"/>
                <a:lumOff val="100000"/>
              </a:schemeClr>
            </a:gs>
            <a:gs pos="72000">
              <a:schemeClr val="phClr"/>
            </a:gs>
            <a:gs pos="100000">
              <a:schemeClr val="phClr">
                <a:lumMod val="90000"/>
              </a:schemeClr>
            </a:gs>
          </a:gsLst>
          <a:lin ang="5400000" scaled="1"/>
        </a:gradFill>
        <a:gradFill flip="none" rotWithShape="1">
          <a:gsLst>
            <a:gs pos="32000">
              <a:schemeClr val="phClr"/>
            </a:gs>
            <a:gs pos="100000">
              <a:schemeClr val="phClr">
                <a:lumMod val="75000"/>
              </a:schemeClr>
            </a:gs>
          </a:gsLst>
          <a:path path="circle">
            <a:fillToRect l="50000" t="50000" r="50000" b="50000"/>
          </a:path>
          <a:tileRect/>
        </a:gradFill>
      </a:bgFillStyleLst>
    </a:fmtScheme>
  </a:themeElements>
  <a:objectDefaults/>
  <a:extraClrSchemeLst/>
  <a:extLst>
    <a:ext uri="{05A4C25C-085E-4340-85A3-A5531E510DB2}">
      <thm15:themeFamily xmlns:thm15="http://schemas.microsoft.com/office/thememl/2012/main" name="TF03417271.potx" id="{FAD70E18-2F21-4BAE-983F-13051C6D1C17}" vid="{4B4DF9DC-15EC-4671-A52A-56A08B977F11}"/>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project plan presentation (widescreen)</Template>
  <TotalTime>183</TotalTime>
  <Words>1192</Words>
  <Application>Microsoft Office PowerPoint</Application>
  <PresentationFormat>Widescreen</PresentationFormat>
  <Paragraphs>162</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Corbel</vt:lpstr>
      <vt:lpstr>Euphemia</vt:lpstr>
      <vt:lpstr>Wingdings</vt:lpstr>
      <vt:lpstr>Banded Design Blue 16x9</vt:lpstr>
      <vt:lpstr>Four Kinds Of Worship </vt:lpstr>
      <vt:lpstr>Worship Series</vt:lpstr>
      <vt:lpstr>Worship The Lord Our God!</vt:lpstr>
      <vt:lpstr>Four Kinds Of Worship</vt:lpstr>
      <vt:lpstr>Four Kinds Of Worship</vt:lpstr>
      <vt:lpstr>Four Kinds Of Worship</vt:lpstr>
      <vt:lpstr>Four Kinds Of Worship</vt:lpstr>
      <vt:lpstr>Four Kinds Of Worship</vt:lpstr>
      <vt:lpstr>Four Kinds Of Worship</vt:lpstr>
      <vt:lpstr>Four Kinds Of Worship</vt:lpstr>
      <vt:lpstr>Four Kinds Of Worship</vt:lpstr>
      <vt:lpstr>Four Kinds Of Worship</vt:lpstr>
      <vt:lpstr>Four Kinds Of Worship</vt:lpstr>
      <vt:lpstr>Four Kinds Of Worship</vt:lpstr>
      <vt:lpstr>Four Kinds Of Worship</vt:lpstr>
      <vt:lpstr>Four Kinds Of Worship</vt:lpstr>
      <vt:lpstr>Four Kinds Of Worship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 The Lord Our God</dc:title>
  <dc:creator>Paul Adams</dc:creator>
  <cp:lastModifiedBy>Paul Adams</cp:lastModifiedBy>
  <cp:revision>3</cp:revision>
  <dcterms:created xsi:type="dcterms:W3CDTF">2018-08-10T15:44:48Z</dcterms:created>
  <dcterms:modified xsi:type="dcterms:W3CDTF">2018-08-19T18:52:52Z</dcterms:modified>
</cp:coreProperties>
</file>