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4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44EE3C5-E5F3-476F-8986-FD66A21CA8F7}" v="213" dt="2018-07-29T01:53:33.108"/>
  </p1510:revLst>
</p1510:revInfo>
</file>

<file path=ppt/tableStyles.xml><?xml version="1.0" encoding="utf-8"?>
<a:tblStyleLst xmlns:a="http://schemas.openxmlformats.org/drawingml/2006/main" def="{5DA37D80-6434-44D0-A028-1B22A696006F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81" d="100"/>
          <a:sy n="81" d="100"/>
        </p:scale>
        <p:origin x="77" y="1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1986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Adams" userId="78f9f193424ede4b" providerId="LiveId" clId="{F44EE3C5-E5F3-476F-8986-FD66A21CA8F7}"/>
    <pc:docChg chg="custSel addSld delSld modSld">
      <pc:chgData name="Paul Adams" userId="78f9f193424ede4b" providerId="LiveId" clId="{F44EE3C5-E5F3-476F-8986-FD66A21CA8F7}" dt="2018-07-29T01:53:33.108" v="212" actId="2696"/>
      <pc:docMkLst>
        <pc:docMk/>
      </pc:docMkLst>
      <pc:sldChg chg="modAnim">
        <pc:chgData name="Paul Adams" userId="78f9f193424ede4b" providerId="LiveId" clId="{F44EE3C5-E5F3-476F-8986-FD66A21CA8F7}" dt="2018-07-28T11:35:13.438" v="111"/>
        <pc:sldMkLst>
          <pc:docMk/>
          <pc:sldMk cId="3327456264" sldId="257"/>
        </pc:sldMkLst>
      </pc:sldChg>
      <pc:sldChg chg="modAnim">
        <pc:chgData name="Paul Adams" userId="78f9f193424ede4b" providerId="LiveId" clId="{F44EE3C5-E5F3-476F-8986-FD66A21CA8F7}" dt="2018-07-28T11:36:10.899" v="113"/>
        <pc:sldMkLst>
          <pc:docMk/>
          <pc:sldMk cId="1558839623" sldId="258"/>
        </pc:sldMkLst>
      </pc:sldChg>
      <pc:sldChg chg="modSp modAnim">
        <pc:chgData name="Paul Adams" userId="78f9f193424ede4b" providerId="LiveId" clId="{F44EE3C5-E5F3-476F-8986-FD66A21CA8F7}" dt="2018-07-28T11:36:49.928" v="118"/>
        <pc:sldMkLst>
          <pc:docMk/>
          <pc:sldMk cId="504203428" sldId="259"/>
        </pc:sldMkLst>
        <pc:spChg chg="mod">
          <ac:chgData name="Paul Adams" userId="78f9f193424ede4b" providerId="LiveId" clId="{F44EE3C5-E5F3-476F-8986-FD66A21CA8F7}" dt="2018-07-28T11:28:35.579" v="38" actId="20577"/>
          <ac:spMkLst>
            <pc:docMk/>
            <pc:sldMk cId="504203428" sldId="259"/>
            <ac:spMk id="3" creationId="{00000000-0000-0000-0000-000000000000}"/>
          </ac:spMkLst>
        </pc:spChg>
      </pc:sldChg>
      <pc:sldChg chg="modAnim">
        <pc:chgData name="Paul Adams" userId="78f9f193424ede4b" providerId="LiveId" clId="{F44EE3C5-E5F3-476F-8986-FD66A21CA8F7}" dt="2018-07-28T11:36:56.316" v="119"/>
        <pc:sldMkLst>
          <pc:docMk/>
          <pc:sldMk cId="219693742" sldId="260"/>
        </pc:sldMkLst>
      </pc:sldChg>
      <pc:sldChg chg="modSp modAnim">
        <pc:chgData name="Paul Adams" userId="78f9f193424ede4b" providerId="LiveId" clId="{F44EE3C5-E5F3-476F-8986-FD66A21CA8F7}" dt="2018-07-28T11:37:28.797" v="125"/>
        <pc:sldMkLst>
          <pc:docMk/>
          <pc:sldMk cId="2201086492" sldId="261"/>
        </pc:sldMkLst>
        <pc:spChg chg="mod">
          <ac:chgData name="Paul Adams" userId="78f9f193424ede4b" providerId="LiveId" clId="{F44EE3C5-E5F3-476F-8986-FD66A21CA8F7}" dt="2018-07-28T11:30:39.168" v="72" actId="20577"/>
          <ac:spMkLst>
            <pc:docMk/>
            <pc:sldMk cId="2201086492" sldId="261"/>
            <ac:spMk id="3" creationId="{00000000-0000-0000-0000-000000000000}"/>
          </ac:spMkLst>
        </pc:spChg>
      </pc:sldChg>
      <pc:sldChg chg="modAnim">
        <pc:chgData name="Paul Adams" userId="78f9f193424ede4b" providerId="LiveId" clId="{F44EE3C5-E5F3-476F-8986-FD66A21CA8F7}" dt="2018-07-28T11:37:45.552" v="126"/>
        <pc:sldMkLst>
          <pc:docMk/>
          <pc:sldMk cId="429620169" sldId="262"/>
        </pc:sldMkLst>
      </pc:sldChg>
      <pc:sldChg chg="modSp modAnim">
        <pc:chgData name="Paul Adams" userId="78f9f193424ede4b" providerId="LiveId" clId="{F44EE3C5-E5F3-476F-8986-FD66A21CA8F7}" dt="2018-07-28T11:38:24.550" v="133"/>
        <pc:sldMkLst>
          <pc:docMk/>
          <pc:sldMk cId="1816793818" sldId="263"/>
        </pc:sldMkLst>
        <pc:spChg chg="mod">
          <ac:chgData name="Paul Adams" userId="78f9f193424ede4b" providerId="LiveId" clId="{F44EE3C5-E5F3-476F-8986-FD66A21CA8F7}" dt="2018-07-28T11:34:23.585" v="104" actId="20577"/>
          <ac:spMkLst>
            <pc:docMk/>
            <pc:sldMk cId="1816793818" sldId="263"/>
            <ac:spMk id="3" creationId="{00000000-0000-0000-0000-000000000000}"/>
          </ac:spMkLst>
        </pc:spChg>
      </pc:sldChg>
      <pc:sldChg chg="addSp delSp modSp add del">
        <pc:chgData name="Paul Adams" userId="78f9f193424ede4b" providerId="LiveId" clId="{F44EE3C5-E5F3-476F-8986-FD66A21CA8F7}" dt="2018-07-29T01:53:33.108" v="212" actId="2696"/>
        <pc:sldMkLst>
          <pc:docMk/>
          <pc:sldMk cId="508574715" sldId="265"/>
        </pc:sldMkLst>
        <pc:spChg chg="del">
          <ac:chgData name="Paul Adams" userId="78f9f193424ede4b" providerId="LiveId" clId="{F44EE3C5-E5F3-476F-8986-FD66A21CA8F7}" dt="2018-07-29T01:51:24.695" v="135"/>
          <ac:spMkLst>
            <pc:docMk/>
            <pc:sldMk cId="508574715" sldId="265"/>
            <ac:spMk id="2" creationId="{909897E9-C23F-4315-B389-1B8699CEBA15}"/>
          </ac:spMkLst>
        </pc:spChg>
        <pc:spChg chg="del">
          <ac:chgData name="Paul Adams" userId="78f9f193424ede4b" providerId="LiveId" clId="{F44EE3C5-E5F3-476F-8986-FD66A21CA8F7}" dt="2018-07-29T01:51:24.695" v="135"/>
          <ac:spMkLst>
            <pc:docMk/>
            <pc:sldMk cId="508574715" sldId="265"/>
            <ac:spMk id="3" creationId="{658878DB-2C8F-4526-B22F-61B211C3E9B5}"/>
          </ac:spMkLst>
        </pc:spChg>
        <pc:spChg chg="add mod">
          <ac:chgData name="Paul Adams" userId="78f9f193424ede4b" providerId="LiveId" clId="{F44EE3C5-E5F3-476F-8986-FD66A21CA8F7}" dt="2018-07-29T01:52:40.221" v="183" actId="14100"/>
          <ac:spMkLst>
            <pc:docMk/>
            <pc:sldMk cId="508574715" sldId="265"/>
            <ac:spMk id="4" creationId="{1AB30999-B750-4DFE-8235-25DED9C116B4}"/>
          </ac:spMkLst>
        </pc:spChg>
        <pc:spChg chg="add mod">
          <ac:chgData name="Paul Adams" userId="78f9f193424ede4b" providerId="LiveId" clId="{F44EE3C5-E5F3-476F-8986-FD66A21CA8F7}" dt="2018-07-29T01:53:20.811" v="211" actId="122"/>
          <ac:spMkLst>
            <pc:docMk/>
            <pc:sldMk cId="508574715" sldId="265"/>
            <ac:spMk id="5" creationId="{4D3BAFE3-50F0-4488-B13F-794E6AD98B37}"/>
          </ac:spMkLst>
        </pc:spChg>
      </pc:sldChg>
      <pc:sldChg chg="del">
        <pc:chgData name="Paul Adams" userId="78f9f193424ede4b" providerId="LiveId" clId="{F44EE3C5-E5F3-476F-8986-FD66A21CA8F7}" dt="2018-07-28T11:24:24.165" v="0" actId="2696"/>
        <pc:sldMkLst>
          <pc:docMk/>
          <pc:sldMk cId="1152974314" sldId="265"/>
        </pc:sldMkLst>
      </pc:sldChg>
      <pc:sldChg chg="del">
        <pc:chgData name="Paul Adams" userId="78f9f193424ede4b" providerId="LiveId" clId="{F44EE3C5-E5F3-476F-8986-FD66A21CA8F7}" dt="2018-07-28T11:28:49.312" v="39" actId="2696"/>
        <pc:sldMkLst>
          <pc:docMk/>
          <pc:sldMk cId="1444385537" sldId="266"/>
        </pc:sldMkLst>
      </pc:sldChg>
      <pc:sldChg chg="del">
        <pc:chgData name="Paul Adams" userId="78f9f193424ede4b" providerId="LiveId" clId="{F44EE3C5-E5F3-476F-8986-FD66A21CA8F7}" dt="2018-07-28T11:30:55.883" v="73" actId="2696"/>
        <pc:sldMkLst>
          <pc:docMk/>
          <pc:sldMk cId="2361599475" sldId="267"/>
        </pc:sldMkLst>
      </pc:sldChg>
      <pc:sldChg chg="del">
        <pc:chgData name="Paul Adams" userId="78f9f193424ede4b" providerId="LiveId" clId="{F44EE3C5-E5F3-476F-8986-FD66A21CA8F7}" dt="2018-07-28T11:34:28.354" v="105" actId="2696"/>
        <pc:sldMkLst>
          <pc:docMk/>
          <pc:sldMk cId="1280953051" sldId="268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71268B-8AC2-4239-8FAF-7C144C210720}" type="datetimeFigureOut">
              <a:rPr lang="en-US"/>
              <a:t>7/28/2018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2BA2C8-71FC-43D0-BD87-0547616971F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292136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AD8362-6D63-40AC-BAA9-90C3AE6D5875}" type="datetimeFigureOut">
              <a:rPr lang="en-US"/>
              <a:t>7/28/2018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539446-6953-447E-A4E3-E7CFBF87004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23929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ater3"/>
          <p:cNvSpPr/>
          <p:nvPr/>
        </p:nvSpPr>
        <p:spPr bwMode="gray">
          <a:xfrm>
            <a:off x="2552" y="5243129"/>
            <a:ext cx="12188952" cy="1614871"/>
          </a:xfrm>
          <a:prstGeom prst="rect">
            <a:avLst/>
          </a:prstGeom>
          <a:gradFill>
            <a:gsLst>
              <a:gs pos="833">
                <a:schemeClr val="accent2">
                  <a:lumMod val="60000"/>
                  <a:lumOff val="40000"/>
                  <a:alpha val="38000"/>
                </a:schemeClr>
              </a:gs>
              <a:gs pos="23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20000"/>
                  <a:lumOff val="80000"/>
                  <a:alpha val="89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sky"/>
          <p:cNvSpPr/>
          <p:nvPr/>
        </p:nvSpPr>
        <p:spPr bwMode="white">
          <a:xfrm>
            <a:off x="2552" y="0"/>
            <a:ext cx="12188952" cy="5334000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80000"/>
                </a:schemeClr>
              </a:gs>
              <a:gs pos="99000">
                <a:schemeClr val="accent2">
                  <a:lumMod val="20000"/>
                  <a:lumOff val="80000"/>
                  <a:alpha val="6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6" name="water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4" r="9901"/>
          <a:stretch/>
        </p:blipFill>
        <p:spPr bwMode="ltGray">
          <a:xfrm>
            <a:off x="-1425" y="5497897"/>
            <a:ext cx="12188952" cy="46320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water1"/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8" r="6356"/>
          <a:stretch/>
        </p:blipFill>
        <p:spPr bwMode="gray">
          <a:xfrm flipH="1">
            <a:off x="-1425" y="5221111"/>
            <a:ext cx="12188952" cy="26828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/>
          <p:cNvSpPr/>
          <p:nvPr/>
        </p:nvSpPr>
        <p:spPr>
          <a:xfrm>
            <a:off x="-1425" y="5961106"/>
            <a:ext cx="12188952" cy="896846"/>
          </a:xfrm>
          <a:prstGeom prst="rect">
            <a:avLst/>
          </a:prstGeom>
          <a:gradFill>
            <a:gsLst>
              <a:gs pos="25000">
                <a:schemeClr val="accent6">
                  <a:lumMod val="60000"/>
                  <a:lumOff val="40000"/>
                  <a:alpha val="0"/>
                </a:schemeClr>
              </a:gs>
              <a:gs pos="100000">
                <a:schemeClr val="accent6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05872" y="1309047"/>
            <a:ext cx="9602789" cy="2667000"/>
          </a:xfrm>
        </p:spPr>
        <p:txBody>
          <a:bodyPr anchor="b">
            <a:noAutofit/>
          </a:bodyPr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5872" y="4038600"/>
            <a:ext cx="9601200" cy="9906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cap="all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rPr lang="en-US"/>
              <a:t>7/28/2018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440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44036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rPr lang="en-US"/>
              <a:t>7/28/2018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1">
              <a:rPr lang="en-US"/>
              <a:t>7/28/2018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ky"/>
          <p:cNvSpPr/>
          <p:nvPr/>
        </p:nvSpPr>
        <p:spPr>
          <a:xfrm>
            <a:off x="2552" y="-1"/>
            <a:ext cx="12188952" cy="685800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80000"/>
                </a:schemeClr>
              </a:gs>
              <a:gs pos="99000">
                <a:schemeClr val="accent2">
                  <a:lumMod val="20000"/>
                  <a:lumOff val="80000"/>
                  <a:alpha val="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0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3" y="1309047"/>
            <a:ext cx="9601252" cy="2667000"/>
          </a:xfrm>
        </p:spPr>
        <p:txBody>
          <a:bodyPr anchor="b">
            <a:normAutofit/>
          </a:bodyPr>
          <a:lstStyle>
            <a:lvl1pPr algn="ctr">
              <a:defRPr sz="60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3813" y="4038600"/>
            <a:ext cx="9601200" cy="1143000"/>
          </a:xfr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84E2-2D7A-43CF-AC90-352A289A783A}" type="datetime1">
              <a:rPr lang="en-US"/>
              <a:t>7/28/2018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80" y="1572768"/>
            <a:ext cx="4572000" cy="414223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1120" y="1572768"/>
            <a:ext cx="4572000" cy="414223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/>
              <a:t>7/28/2018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572768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1120" y="2365861"/>
            <a:ext cx="4572000" cy="33491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8880" y="1572768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8880" y="2365861"/>
            <a:ext cx="4572000" cy="33491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/>
              <a:t>7/28/2018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1">
              <a:rPr lang="en-US"/>
              <a:t>7/28/2018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ky"/>
          <p:cNvSpPr/>
          <p:nvPr/>
        </p:nvSpPr>
        <p:spPr>
          <a:xfrm>
            <a:off x="2552" y="-1"/>
            <a:ext cx="12188952" cy="685800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80000"/>
                </a:schemeClr>
              </a:gs>
              <a:gs pos="99000">
                <a:schemeClr val="accent2">
                  <a:lumMod val="20000"/>
                  <a:lumOff val="80000"/>
                  <a:alpha val="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0" rtlCol="0" anchor="ctr"/>
          <a:lstStyle/>
          <a:p>
            <a:pPr algn="ctr"/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1">
              <a:rPr lang="en-US"/>
              <a:t>7/28/2018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7479" y="762000"/>
            <a:ext cx="3377133" cy="2743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0413" y="685800"/>
            <a:ext cx="6858000" cy="4572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7479" y="3554104"/>
            <a:ext cx="3377133" cy="1703696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1">
              <a:rPr lang="en-US"/>
              <a:t>7/28/2018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7479" y="762000"/>
            <a:ext cx="3377133" cy="27432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760413" y="685800"/>
            <a:ext cx="6858000" cy="45720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7479" y="3554104"/>
            <a:ext cx="3377133" cy="170369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4940-A916-4C8B-9648-02A2D3898F9E}" type="datetime1">
              <a:rPr lang="en-US"/>
              <a:t>7/28/2018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ky"/>
          <p:cNvSpPr/>
          <p:nvPr/>
        </p:nvSpPr>
        <p:spPr>
          <a:xfrm>
            <a:off x="2552" y="-1"/>
            <a:ext cx="12188952" cy="685800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58000"/>
                </a:schemeClr>
              </a:gs>
              <a:gs pos="88000">
                <a:schemeClr val="accent2">
                  <a:lumMod val="20000"/>
                  <a:lumOff val="80000"/>
                  <a:alpha val="6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0" rtlCol="0" anchor="ctr"/>
          <a:lstStyle/>
          <a:p>
            <a:pPr algn="ctr"/>
            <a:endParaRPr/>
          </a:p>
        </p:txBody>
      </p:sp>
      <p:sp>
        <p:nvSpPr>
          <p:cNvPr id="8" name="water3"/>
          <p:cNvSpPr/>
          <p:nvPr/>
        </p:nvSpPr>
        <p:spPr bwMode="gray">
          <a:xfrm>
            <a:off x="2552" y="6064101"/>
            <a:ext cx="12188952" cy="793899"/>
          </a:xfrm>
          <a:prstGeom prst="rect">
            <a:avLst/>
          </a:prstGeom>
          <a:gradFill>
            <a:gsLst>
              <a:gs pos="833">
                <a:schemeClr val="accent2">
                  <a:lumMod val="60000"/>
                  <a:lumOff val="40000"/>
                  <a:alpha val="38000"/>
                </a:schemeClr>
              </a:gs>
              <a:gs pos="49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20000"/>
                  <a:lumOff val="80000"/>
                  <a:alpha val="89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water2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4" r="9901"/>
          <a:stretch/>
        </p:blipFill>
        <p:spPr bwMode="white">
          <a:xfrm>
            <a:off x="-1425" y="6256181"/>
            <a:ext cx="12188952" cy="4632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water1"/>
          <p:cNvPicPr>
            <a:picLocks noChangeAspect="1"/>
          </p:cNvPicPr>
          <p:nvPr/>
        </p:nvPicPr>
        <p:blipFill rotWithShape="1">
          <a:blip r:embed="rId1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8" r="6356"/>
          <a:stretch/>
        </p:blipFill>
        <p:spPr bwMode="gray">
          <a:xfrm flipH="1">
            <a:off x="-1425" y="5979395"/>
            <a:ext cx="12188952" cy="26828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1120" y="265176"/>
            <a:ext cx="9509759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572768"/>
            <a:ext cx="9509760" cy="4142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</a:defRPr>
            </a:lvl1pPr>
          </a:lstStyle>
          <a:p>
            <a:fld id="{5586B75A-687E-405C-8A0B-8D00578BA2C3}" type="datetime1">
              <a:rPr lang="en-US" smtClean="0"/>
              <a:pPr/>
              <a:t>7/28/2018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cap="all" baseline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kern="1200">
          <a:solidFill>
            <a:schemeClr val="accent2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•"/>
        <a:defRPr sz="20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SzPct val="100000"/>
        <a:buFont typeface="Arial" pitchFamily="34" charset="0"/>
        <a:buChar char="•"/>
        <a:defRPr sz="18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6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6pPr>
      <a:lvl7pPr marL="19202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8pPr>
      <a:lvl9pPr marL="2240280" indent="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None/>
        <a:defRPr sz="1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540" y="603849"/>
            <a:ext cx="11723298" cy="2725947"/>
          </a:xfrm>
        </p:spPr>
        <p:txBody>
          <a:bodyPr/>
          <a:lstStyle/>
          <a:p>
            <a:r>
              <a:rPr lang="en-US" sz="8000" dirty="0"/>
              <a:t>How The Bible Can</a:t>
            </a:r>
            <a:br>
              <a:rPr lang="en-US" sz="8000" dirty="0"/>
            </a:br>
            <a:r>
              <a:rPr lang="en-US" sz="8000" dirty="0"/>
              <a:t>Change Your Life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cap="none" dirty="0"/>
              <a:t>Psalm 119:97-104</a:t>
            </a:r>
          </a:p>
        </p:txBody>
      </p:sp>
    </p:spTree>
    <p:extLst>
      <p:ext uri="{BB962C8B-B14F-4D97-AF65-F5344CB8AC3E}">
        <p14:creationId xmlns:p14="http://schemas.microsoft.com/office/powerpoint/2010/main" val="1503902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528" y="0"/>
            <a:ext cx="11844068" cy="1078302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How The Bible Can Change Your Life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527" y="1268083"/>
            <a:ext cx="11844067" cy="5460521"/>
          </a:xfrm>
        </p:spPr>
        <p:txBody>
          <a:bodyPr>
            <a:normAutofit/>
          </a:bodyPr>
          <a:lstStyle/>
          <a:p>
            <a:r>
              <a:rPr lang="en-US" sz="3200" dirty="0"/>
              <a:t>Meditate On The Word of God</a:t>
            </a:r>
          </a:p>
          <a:p>
            <a:pPr lvl="2"/>
            <a:r>
              <a:rPr lang="en-US" sz="2800" dirty="0"/>
              <a:t>“Oh, how I love Your law! It is my meditation all the day. You, through Your commandments, make me wiser than my enemies; For they are ever with me. I have more understanding than all my teachers, For Your testimonies are my meditation.”                           (Psalms 119:97-99)</a:t>
            </a:r>
          </a:p>
          <a:p>
            <a:pPr lvl="4"/>
            <a:r>
              <a:rPr lang="en-US" sz="2600" dirty="0"/>
              <a:t>Requires time and effort.</a:t>
            </a:r>
          </a:p>
          <a:p>
            <a:pPr lvl="4"/>
            <a:r>
              <a:rPr lang="en-US" sz="2600" dirty="0"/>
              <a:t>In all circumstances (enemies and teachers).</a:t>
            </a:r>
          </a:p>
          <a:p>
            <a:pPr lvl="4"/>
            <a:r>
              <a:rPr lang="en-US" sz="2600" dirty="0"/>
              <a:t>Joshua 1:8</a:t>
            </a:r>
          </a:p>
          <a:p>
            <a:pPr lvl="4"/>
            <a:r>
              <a:rPr lang="en-US" sz="2600" dirty="0"/>
              <a:t>Philippians 4:8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27456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528" y="0"/>
            <a:ext cx="11844068" cy="1078302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How The Bible Can Change Your Life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527" y="1268083"/>
            <a:ext cx="11844067" cy="5460521"/>
          </a:xfrm>
        </p:spPr>
        <p:txBody>
          <a:bodyPr>
            <a:normAutofit/>
          </a:bodyPr>
          <a:lstStyle/>
          <a:p>
            <a:r>
              <a:rPr lang="en-US" sz="3200" dirty="0"/>
              <a:t>Meditate On The Word of God</a:t>
            </a:r>
          </a:p>
          <a:p>
            <a:endParaRPr lang="en-US" sz="3200" dirty="0"/>
          </a:p>
          <a:p>
            <a:r>
              <a:rPr lang="en-US" sz="3200" dirty="0"/>
              <a:t>Commit To Obedience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58839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528" y="0"/>
            <a:ext cx="11844068" cy="1078302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How The Bible Can Change Your Life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527" y="1268083"/>
            <a:ext cx="11947586" cy="5460521"/>
          </a:xfrm>
        </p:spPr>
        <p:txBody>
          <a:bodyPr>
            <a:normAutofit/>
          </a:bodyPr>
          <a:lstStyle/>
          <a:p>
            <a:r>
              <a:rPr lang="en-US" sz="3200" dirty="0"/>
              <a:t>Commit To Obedience</a:t>
            </a:r>
          </a:p>
          <a:p>
            <a:pPr lvl="2"/>
            <a:r>
              <a:rPr lang="en-US" sz="2800" dirty="0"/>
              <a:t>“I understand more than the ancients, Because I keep Your precepts.”  (Psalms 119:100)</a:t>
            </a:r>
          </a:p>
          <a:p>
            <a:pPr lvl="4"/>
            <a:r>
              <a:rPr lang="en-US" sz="2600" dirty="0"/>
              <a:t>Your history can change.</a:t>
            </a:r>
          </a:p>
          <a:p>
            <a:pPr lvl="4"/>
            <a:r>
              <a:rPr lang="en-US" sz="2600" dirty="0"/>
              <a:t>Keep: obey, hold to.</a:t>
            </a:r>
          </a:p>
          <a:p>
            <a:pPr lvl="4"/>
            <a:r>
              <a:rPr lang="en-US" sz="2600" dirty="0"/>
              <a:t>Deuteronomy 28</a:t>
            </a:r>
          </a:p>
          <a:p>
            <a:pPr lvl="4"/>
            <a:r>
              <a:rPr lang="en-US" sz="2600" dirty="0"/>
              <a:t>2 Thessalonians 1:3-10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04203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528" y="0"/>
            <a:ext cx="11844068" cy="1078302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How The Bible Can Change Your Life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527" y="1268083"/>
            <a:ext cx="11844067" cy="5460521"/>
          </a:xfrm>
        </p:spPr>
        <p:txBody>
          <a:bodyPr>
            <a:normAutofit/>
          </a:bodyPr>
          <a:lstStyle/>
          <a:p>
            <a:r>
              <a:rPr lang="en-US" sz="3200" dirty="0"/>
              <a:t>Meditate On The Word of God</a:t>
            </a:r>
          </a:p>
          <a:p>
            <a:endParaRPr lang="en-US" sz="3200" dirty="0"/>
          </a:p>
          <a:p>
            <a:r>
              <a:rPr lang="en-US" sz="3200" dirty="0"/>
              <a:t>Commit To Obedience</a:t>
            </a:r>
          </a:p>
          <a:p>
            <a:endParaRPr lang="en-US" sz="3200" dirty="0"/>
          </a:p>
          <a:p>
            <a:r>
              <a:rPr lang="en-US" sz="3200" dirty="0"/>
              <a:t>Hear The Warnings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9693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528" y="0"/>
            <a:ext cx="11844068" cy="1078302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How The Bible Can Change Your Life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527" y="1268083"/>
            <a:ext cx="11844067" cy="5460521"/>
          </a:xfrm>
        </p:spPr>
        <p:txBody>
          <a:bodyPr>
            <a:normAutofit/>
          </a:bodyPr>
          <a:lstStyle/>
          <a:p>
            <a:r>
              <a:rPr lang="en-US" sz="3200" dirty="0"/>
              <a:t>Hear The Warnings</a:t>
            </a:r>
          </a:p>
          <a:p>
            <a:pPr lvl="2"/>
            <a:r>
              <a:rPr lang="en-US" sz="2800" dirty="0"/>
              <a:t>“I have restrained my feet from every evil way, That I may keep Your word. I have not departed from Your judgments, For You Yourself have taught me.” (Psalms 119:101-102)</a:t>
            </a:r>
          </a:p>
          <a:p>
            <a:pPr lvl="4"/>
            <a:r>
              <a:rPr lang="en-US" sz="2600" dirty="0"/>
              <a:t>Retrains and limits.</a:t>
            </a:r>
          </a:p>
          <a:p>
            <a:pPr lvl="4"/>
            <a:r>
              <a:rPr lang="en-US" sz="2600" dirty="0"/>
              <a:t>Evil ways.</a:t>
            </a:r>
          </a:p>
          <a:p>
            <a:pPr lvl="4"/>
            <a:r>
              <a:rPr lang="en-US" sz="2600" dirty="0"/>
              <a:t>Origin of the warning is the highest authority.</a:t>
            </a:r>
          </a:p>
          <a:p>
            <a:pPr lvl="4"/>
            <a:r>
              <a:rPr lang="en-US" sz="2600" dirty="0"/>
              <a:t>Ezekiel 33:1-9</a:t>
            </a:r>
          </a:p>
          <a:p>
            <a:pPr lvl="4"/>
            <a:r>
              <a:rPr lang="en-US" sz="2600" dirty="0"/>
              <a:t>Colossians 1:28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01086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528" y="0"/>
            <a:ext cx="11844068" cy="1078302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How The Bible Can Change Your Life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527" y="1268083"/>
            <a:ext cx="11844067" cy="5460521"/>
          </a:xfrm>
        </p:spPr>
        <p:txBody>
          <a:bodyPr>
            <a:normAutofit/>
          </a:bodyPr>
          <a:lstStyle/>
          <a:p>
            <a:r>
              <a:rPr lang="en-US" sz="3200" dirty="0"/>
              <a:t>Meditate On The Word of God</a:t>
            </a:r>
          </a:p>
          <a:p>
            <a:endParaRPr lang="en-US" sz="3200" dirty="0"/>
          </a:p>
          <a:p>
            <a:r>
              <a:rPr lang="en-US" sz="3200" dirty="0"/>
              <a:t>Commit To Obedience</a:t>
            </a:r>
          </a:p>
          <a:p>
            <a:endParaRPr lang="en-US" sz="3200" dirty="0"/>
          </a:p>
          <a:p>
            <a:r>
              <a:rPr lang="en-US" sz="3200" dirty="0"/>
              <a:t>Hear The Warnings</a:t>
            </a:r>
          </a:p>
          <a:p>
            <a:endParaRPr lang="en-US" sz="3200" dirty="0"/>
          </a:p>
          <a:p>
            <a:r>
              <a:rPr lang="en-US" sz="3200" dirty="0"/>
              <a:t>Value The Truth</a:t>
            </a:r>
          </a:p>
        </p:txBody>
      </p:sp>
    </p:spTree>
    <p:extLst>
      <p:ext uri="{BB962C8B-B14F-4D97-AF65-F5344CB8AC3E}">
        <p14:creationId xmlns:p14="http://schemas.microsoft.com/office/powerpoint/2010/main" val="429620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528" y="0"/>
            <a:ext cx="11844068" cy="1078302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How The Bible Can Change Your Life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527" y="1268083"/>
            <a:ext cx="11844067" cy="5460521"/>
          </a:xfrm>
        </p:spPr>
        <p:txBody>
          <a:bodyPr>
            <a:normAutofit/>
          </a:bodyPr>
          <a:lstStyle/>
          <a:p>
            <a:r>
              <a:rPr lang="en-US" sz="3200" dirty="0"/>
              <a:t>Value The Truth</a:t>
            </a:r>
          </a:p>
          <a:p>
            <a:pPr lvl="2"/>
            <a:r>
              <a:rPr lang="en-US" sz="2800" dirty="0"/>
              <a:t>“How sweet are Your words to my taste, Sweeter than honey to my mouth! Through Your precepts I get understanding; Therefore I hate every false way.” (Psalms 119:103-104)</a:t>
            </a:r>
          </a:p>
          <a:p>
            <a:pPr lvl="4"/>
            <a:r>
              <a:rPr lang="en-US" sz="2600" dirty="0"/>
              <a:t>Sweet – pleasant.</a:t>
            </a:r>
          </a:p>
          <a:p>
            <a:pPr lvl="4"/>
            <a:r>
              <a:rPr lang="en-US" sz="2600" dirty="0"/>
              <a:t>Hate – detest.</a:t>
            </a:r>
          </a:p>
          <a:p>
            <a:pPr lvl="4"/>
            <a:r>
              <a:rPr lang="en-US" sz="2600" dirty="0"/>
              <a:t>Unwilling to accept substitutions or imitations.</a:t>
            </a:r>
          </a:p>
          <a:p>
            <a:pPr lvl="4"/>
            <a:r>
              <a:rPr lang="en-US" sz="2600" dirty="0"/>
              <a:t>Teachings and practices.</a:t>
            </a:r>
          </a:p>
          <a:p>
            <a:pPr lvl="4"/>
            <a:r>
              <a:rPr lang="en-US" sz="2600" dirty="0"/>
              <a:t>Proverbs 23:23</a:t>
            </a:r>
          </a:p>
          <a:p>
            <a:pPr lvl="4"/>
            <a:r>
              <a:rPr lang="en-US" sz="2600" dirty="0"/>
              <a:t>2 Timothy 4:1-4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16793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528" y="0"/>
            <a:ext cx="11844068" cy="1078302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How The Bible Can Change Your Life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527" y="1268083"/>
            <a:ext cx="11844067" cy="5460521"/>
          </a:xfrm>
        </p:spPr>
        <p:txBody>
          <a:bodyPr>
            <a:normAutofit/>
          </a:bodyPr>
          <a:lstStyle/>
          <a:p>
            <a:r>
              <a:rPr lang="en-US" sz="3200" dirty="0"/>
              <a:t>Meditate On The Word of God</a:t>
            </a:r>
          </a:p>
          <a:p>
            <a:endParaRPr lang="en-US" sz="3200" dirty="0"/>
          </a:p>
          <a:p>
            <a:r>
              <a:rPr lang="en-US" sz="3200" dirty="0"/>
              <a:t>Commit To Obedience</a:t>
            </a:r>
          </a:p>
          <a:p>
            <a:endParaRPr lang="en-US" sz="3200" dirty="0"/>
          </a:p>
          <a:p>
            <a:r>
              <a:rPr lang="en-US" sz="3200" dirty="0"/>
              <a:t>Hear The Warnings</a:t>
            </a:r>
          </a:p>
          <a:p>
            <a:endParaRPr lang="en-US" sz="3200" dirty="0"/>
          </a:p>
          <a:p>
            <a:r>
              <a:rPr lang="en-US" sz="3200" dirty="0"/>
              <a:t>Value The Truth</a:t>
            </a:r>
          </a:p>
        </p:txBody>
      </p:sp>
    </p:spTree>
    <p:extLst>
      <p:ext uri="{BB962C8B-B14F-4D97-AF65-F5344CB8AC3E}">
        <p14:creationId xmlns:p14="http://schemas.microsoft.com/office/powerpoint/2010/main" val="3619402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cean 16x9">
  <a:themeElements>
    <a:clrScheme name="Ocean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557A1"/>
      </a:accent1>
      <a:accent2>
        <a:srgbClr val="3691AA"/>
      </a:accent2>
      <a:accent3>
        <a:srgbClr val="893768"/>
      </a:accent3>
      <a:accent4>
        <a:srgbClr val="4E8542"/>
      </a:accent4>
      <a:accent5>
        <a:srgbClr val="A25A12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cean painting presentation (widescreen).potx" id="{7D8F5DB3-F878-46D5-AF2D-2DD5B7369221}" vid="{9251DF30-C224-466C-9BFA-3064FAD55731}"/>
    </a:ext>
  </a:extLst>
</a:theme>
</file>

<file path=ppt/theme/theme2.xml><?xml version="1.0" encoding="utf-8"?>
<a:theme xmlns:a="http://schemas.openxmlformats.org/drawingml/2006/main" name="Office Theme">
  <a:themeElements>
    <a:clrScheme name="Ocean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557A1"/>
      </a:accent1>
      <a:accent2>
        <a:srgbClr val="3691AA"/>
      </a:accent2>
      <a:accent3>
        <a:srgbClr val="893768"/>
      </a:accent3>
      <a:accent4>
        <a:srgbClr val="4E8542"/>
      </a:accent4>
      <a:accent5>
        <a:srgbClr val="A25A12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cean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557A1"/>
      </a:accent1>
      <a:accent2>
        <a:srgbClr val="3691AA"/>
      </a:accent2>
      <a:accent3>
        <a:srgbClr val="893768"/>
      </a:accent3>
      <a:accent4>
        <a:srgbClr val="4E8542"/>
      </a:accent4>
      <a:accent5>
        <a:srgbClr val="A25A12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 painting presentation (widescreen)</Template>
  <TotalTime>39</TotalTime>
  <Words>353</Words>
  <Application>Microsoft Office PowerPoint</Application>
  <PresentationFormat>Widescreen</PresentationFormat>
  <Paragraphs>59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Georgia</vt:lpstr>
      <vt:lpstr>Ocean 16x9</vt:lpstr>
      <vt:lpstr>How The Bible Can Change Your Life</vt:lpstr>
      <vt:lpstr>How The Bible Can Change Your Life</vt:lpstr>
      <vt:lpstr>How The Bible Can Change Your Life</vt:lpstr>
      <vt:lpstr>How The Bible Can Change Your Life</vt:lpstr>
      <vt:lpstr>How The Bible Can Change Your Life</vt:lpstr>
      <vt:lpstr>How The Bible Can Change Your Life</vt:lpstr>
      <vt:lpstr>How The Bible Can Change Your Life</vt:lpstr>
      <vt:lpstr>How The Bible Can Change Your Life</vt:lpstr>
      <vt:lpstr>How The Bible Can Change Your Life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The Bible Can Change Your Life</dc:title>
  <dc:creator>Paul Adams</dc:creator>
  <cp:lastModifiedBy>Paul Adams</cp:lastModifiedBy>
  <cp:revision>3</cp:revision>
  <dcterms:created xsi:type="dcterms:W3CDTF">2018-07-27T16:45:14Z</dcterms:created>
  <dcterms:modified xsi:type="dcterms:W3CDTF">2018-07-29T01:53:42Z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