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8"/>
  </p:notesMasterIdLst>
  <p:handoutMasterIdLst>
    <p:handoutMasterId r:id="rId19"/>
  </p:handoutMasterIdLst>
  <p:sldIdLst>
    <p:sldId id="259" r:id="rId2"/>
    <p:sldId id="269" r:id="rId3"/>
    <p:sldId id="260" r:id="rId4"/>
    <p:sldId id="268" r:id="rId5"/>
    <p:sldId id="261" r:id="rId6"/>
    <p:sldId id="262" r:id="rId7"/>
    <p:sldId id="270" r:id="rId8"/>
    <p:sldId id="271" r:id="rId9"/>
    <p:sldId id="263" r:id="rId10"/>
    <p:sldId id="264" r:id="rId11"/>
    <p:sldId id="272" r:id="rId12"/>
    <p:sldId id="265" r:id="rId13"/>
    <p:sldId id="266" r:id="rId14"/>
    <p:sldId id="273" r:id="rId15"/>
    <p:sldId id="274" r:id="rId16"/>
    <p:sldId id="267" r:id="rId17"/>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8" d="100"/>
          <a:sy n="78" d="100"/>
        </p:scale>
        <p:origin x="91" y="182"/>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8/4/2018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8/4/2018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8/4/2018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8/4/2018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8/4/2018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8/4/2018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8/4/2018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8/4/2018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t>8/4/2018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9B9059-F1D6-41D0-95CF-D21CAA096B3A}" type="datetimeFigureOut">
              <a:rPr lang="en-US" smtClean="0"/>
              <a:t>8/4/2018</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B9B9059-F1D6-41D0-95CF-D21CAA096B3A}" type="datetimeFigureOut">
              <a:rPr lang="en-US" smtClean="0"/>
              <a:t>8/4/2018</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B9B9059-F1D6-41D0-95CF-D21CAA096B3A}" type="datetimeFigureOut">
              <a:rPr lang="en-US" smtClean="0"/>
              <a:pPr/>
              <a:t>8/4/2018</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8/4/2018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8/4/2018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extLst>
              <a:ext uri="{BEBA8EAE-BF5A-486C-A8C5-ECC9F3942E4B}">
                <a14:imgProps xmlns:a14="http://schemas.microsoft.com/office/drawing/2010/main">
                  <a14:imgLayer r:embed="rId15">
                    <a14:imgEffect>
                      <a14:brightnessContrast bright="-34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8/4/2018</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381000"/>
            <a:ext cx="9220200" cy="3595726"/>
          </a:xfrm>
        </p:spPr>
        <p:txBody>
          <a:bodyPr>
            <a:normAutofit/>
          </a:bodyPr>
          <a:lstStyle/>
          <a:p>
            <a:r>
              <a:rPr lang="en-US" sz="6600" cap="none" dirty="0"/>
              <a:t>How To Abound in the Work of the Lord</a:t>
            </a:r>
          </a:p>
        </p:txBody>
      </p:sp>
      <p:sp>
        <p:nvSpPr>
          <p:cNvPr id="3" name="Subtitle 2"/>
          <p:cNvSpPr>
            <a:spLocks noGrp="1"/>
          </p:cNvSpPr>
          <p:nvPr>
            <p:ph type="subTitle" idx="1"/>
          </p:nvPr>
        </p:nvSpPr>
        <p:spPr>
          <a:xfrm>
            <a:off x="1468246" y="3810000"/>
            <a:ext cx="9220200" cy="1752600"/>
          </a:xfrm>
        </p:spPr>
        <p:txBody>
          <a:bodyPr>
            <a:normAutofit/>
          </a:bodyPr>
          <a:lstStyle/>
          <a:p>
            <a:r>
              <a:rPr lang="en-US" dirty="0"/>
              <a:t>“Therefore, my beloved brethren, be steadfast, immovable, always abounding in the work of the Lord, knowing that your labor is not in vain in the Lord.” (1 Corinthians 15:58)</a:t>
            </a:r>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Prioritize Work.</a:t>
            </a:r>
          </a:p>
          <a:p>
            <a:pPr lvl="1"/>
            <a:endParaRPr lang="en-US" sz="2800" dirty="0"/>
          </a:p>
          <a:p>
            <a:pPr lvl="1"/>
            <a:r>
              <a:rPr lang="en-US" sz="2800" dirty="0"/>
              <a:t>“But seek first the kingdom of God and His righteousness, and all these things shall be added to you.”  (Matthew 6:33)</a:t>
            </a:r>
          </a:p>
          <a:p>
            <a:pPr lvl="1"/>
            <a:endParaRPr lang="en-US" sz="2800" dirty="0"/>
          </a:p>
          <a:p>
            <a:pPr lvl="1"/>
            <a:r>
              <a:rPr lang="en-US" sz="2800" dirty="0"/>
              <a:t>“Let us hear the conclusion of the whole matter: Fear God and keep His commandments, For this is man's all. For God will bring every work into judgment, Including every secret thing, Whether good or evil.” (Ecclesiastes 12:13-14)</a:t>
            </a:r>
          </a:p>
          <a:p>
            <a:pPr lvl="0"/>
            <a:endParaRPr lang="en-US" sz="3200" dirty="0"/>
          </a:p>
          <a:p>
            <a:pPr lvl="0"/>
            <a:endParaRPr lang="en-US" dirty="0"/>
          </a:p>
        </p:txBody>
      </p:sp>
    </p:spTree>
    <p:extLst>
      <p:ext uri="{BB962C8B-B14F-4D97-AF65-F5344CB8AC3E}">
        <p14:creationId xmlns:p14="http://schemas.microsoft.com/office/powerpoint/2010/main" val="2576209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Prioritize Work.</a:t>
            </a:r>
          </a:p>
          <a:p>
            <a:pPr lvl="1"/>
            <a:endParaRPr lang="en-US" sz="2800" dirty="0"/>
          </a:p>
          <a:p>
            <a:pPr lvl="1"/>
            <a:r>
              <a:rPr lang="en-US" sz="2800" dirty="0"/>
              <a:t>“Not that I have already attained, or am already perfected; but I press on, that I may lay hold of that for which Christ Jesus has also laid hold of me. Brethren, I do not count myself to have apprehended; but one thing I do, forgetting those things which are behind and reaching forward to those things which are ahead, I press toward the goal for the prize of the upward call of God in Christ Jesus. Therefore let us, as many as are mature, have this mind; and if in anything you think otherwise, God will reveal even this to you.” (Philippians 3:12-15)</a:t>
            </a:r>
          </a:p>
          <a:p>
            <a:pPr lvl="0"/>
            <a:endParaRPr lang="en-US" sz="3200" dirty="0"/>
          </a:p>
          <a:p>
            <a:pPr lvl="0"/>
            <a:endParaRPr lang="en-US" dirty="0"/>
          </a:p>
        </p:txBody>
      </p:sp>
    </p:spTree>
    <p:extLst>
      <p:ext uri="{BB962C8B-B14F-4D97-AF65-F5344CB8AC3E}">
        <p14:creationId xmlns:p14="http://schemas.microsoft.com/office/powerpoint/2010/main" val="1479491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Willing To Work.</a:t>
            </a:r>
          </a:p>
          <a:p>
            <a:pPr lvl="0"/>
            <a:endParaRPr lang="en-US" sz="3200" dirty="0"/>
          </a:p>
          <a:p>
            <a:pPr lvl="0"/>
            <a:r>
              <a:rPr lang="en-US" sz="3200" dirty="0"/>
              <a:t>Be Fervent In Work.</a:t>
            </a:r>
          </a:p>
          <a:p>
            <a:pPr lvl="0"/>
            <a:endParaRPr lang="en-US" sz="3200" dirty="0"/>
          </a:p>
          <a:p>
            <a:pPr lvl="0"/>
            <a:r>
              <a:rPr lang="en-US" sz="3200" dirty="0"/>
              <a:t>Prioritize Work.</a:t>
            </a:r>
          </a:p>
          <a:p>
            <a:pPr lvl="0"/>
            <a:endParaRPr lang="en-US" sz="3200" dirty="0"/>
          </a:p>
          <a:p>
            <a:pPr lvl="0"/>
            <a:r>
              <a:rPr lang="en-US" sz="3200" dirty="0"/>
              <a:t>Work Is Not In Vain.</a:t>
            </a:r>
          </a:p>
          <a:p>
            <a:pPr lvl="0"/>
            <a:endParaRPr lang="en-US" dirty="0"/>
          </a:p>
        </p:txBody>
      </p:sp>
    </p:spTree>
    <p:extLst>
      <p:ext uri="{BB962C8B-B14F-4D97-AF65-F5344CB8AC3E}">
        <p14:creationId xmlns:p14="http://schemas.microsoft.com/office/powerpoint/2010/main" val="111127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10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Work Is Not In Vain.</a:t>
            </a:r>
          </a:p>
          <a:p>
            <a:pPr lvl="1"/>
            <a:endParaRPr lang="en-US" sz="2800" dirty="0"/>
          </a:p>
          <a:p>
            <a:pPr lvl="1"/>
            <a:r>
              <a:rPr lang="en-US" sz="2800" dirty="0"/>
              <a:t>“Therefore, my beloved brethren, be steadfast, immovable, always abounding in the work of the Lord, knowing that your labor is not in vain in the Lord.” (1 Corinthians 15:58)</a:t>
            </a:r>
          </a:p>
          <a:p>
            <a:pPr lvl="1"/>
            <a:endParaRPr lang="en-US" sz="2800" dirty="0"/>
          </a:p>
          <a:p>
            <a:pPr lvl="1"/>
            <a:r>
              <a:rPr lang="en-US" sz="2800" dirty="0"/>
              <a:t>“And let us not grow weary while doing good, for in due season we shall reap if we do not lose heart. Therefore, as we have opportunity, let us do good to all, especially to those who are of the household of faith.”  (Galatians 6:9-10)</a:t>
            </a:r>
          </a:p>
          <a:p>
            <a:pPr lvl="0"/>
            <a:endParaRPr lang="en-US" sz="3200" dirty="0"/>
          </a:p>
          <a:p>
            <a:pPr lvl="0"/>
            <a:endParaRPr lang="en-US" dirty="0"/>
          </a:p>
        </p:txBody>
      </p:sp>
    </p:spTree>
    <p:extLst>
      <p:ext uri="{BB962C8B-B14F-4D97-AF65-F5344CB8AC3E}">
        <p14:creationId xmlns:p14="http://schemas.microsoft.com/office/powerpoint/2010/main" val="2987548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Work Is Not In Vain.</a:t>
            </a:r>
          </a:p>
          <a:p>
            <a:pPr lvl="1"/>
            <a:endParaRPr lang="en-US" sz="2800" dirty="0"/>
          </a:p>
          <a:p>
            <a:pPr lvl="1"/>
            <a:r>
              <a:rPr lang="en-US" sz="2800" dirty="0"/>
              <a:t>“For God is not unjust to forget your work and labor of love which you have shown toward His name, in that you have ministered to the saints, and do minister. And we desire that each one of you show the same diligence to the full assurance of hope until the end, that you do not become sluggish, but imitate those who through faith and patience inherit the promises.”                             (Hebrews 6:10-12)</a:t>
            </a:r>
          </a:p>
          <a:p>
            <a:pPr lvl="0"/>
            <a:endParaRPr lang="en-US" sz="3200" dirty="0"/>
          </a:p>
          <a:p>
            <a:pPr lvl="0"/>
            <a:endParaRPr lang="en-US" dirty="0"/>
          </a:p>
        </p:txBody>
      </p:sp>
    </p:spTree>
    <p:extLst>
      <p:ext uri="{BB962C8B-B14F-4D97-AF65-F5344CB8AC3E}">
        <p14:creationId xmlns:p14="http://schemas.microsoft.com/office/powerpoint/2010/main" val="2680550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Work Is Not In Vain.</a:t>
            </a:r>
          </a:p>
          <a:p>
            <a:pPr lvl="1"/>
            <a:endParaRPr lang="en-US" sz="2800" dirty="0"/>
          </a:p>
          <a:p>
            <a:pPr lvl="1"/>
            <a:r>
              <a:rPr lang="en-US" sz="2800" dirty="0"/>
              <a:t>“Therefore we make it our aim, whether present or absent, to be well pleasing to Him. For we must all appear before the judgment seat of Christ, that each one may receive the things done in the body, according to what he has done, whether good or bad.”        (2 Corinthians 5:9-10)</a:t>
            </a:r>
          </a:p>
          <a:p>
            <a:pPr lvl="0"/>
            <a:endParaRPr lang="en-US" sz="3200" dirty="0"/>
          </a:p>
          <a:p>
            <a:pPr lvl="0"/>
            <a:endParaRPr lang="en-US" dirty="0"/>
          </a:p>
        </p:txBody>
      </p:sp>
    </p:spTree>
    <p:extLst>
      <p:ext uri="{BB962C8B-B14F-4D97-AF65-F5344CB8AC3E}">
        <p14:creationId xmlns:p14="http://schemas.microsoft.com/office/powerpoint/2010/main" val="1451305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Willing To Work.</a:t>
            </a:r>
          </a:p>
          <a:p>
            <a:pPr lvl="0"/>
            <a:endParaRPr lang="en-US" sz="3200" dirty="0"/>
          </a:p>
          <a:p>
            <a:pPr lvl="0"/>
            <a:r>
              <a:rPr lang="en-US" sz="3200" dirty="0"/>
              <a:t>Be Fervent In Work.</a:t>
            </a:r>
          </a:p>
          <a:p>
            <a:pPr lvl="0"/>
            <a:endParaRPr lang="en-US" sz="3200" dirty="0"/>
          </a:p>
          <a:p>
            <a:pPr lvl="0"/>
            <a:r>
              <a:rPr lang="en-US" sz="3200" dirty="0"/>
              <a:t>Prioritize Work.</a:t>
            </a:r>
          </a:p>
          <a:p>
            <a:pPr lvl="0"/>
            <a:endParaRPr lang="en-US" sz="3200" dirty="0"/>
          </a:p>
          <a:p>
            <a:pPr lvl="0"/>
            <a:r>
              <a:rPr lang="en-US" sz="3200" dirty="0"/>
              <a:t>Work Is Not In Vain.</a:t>
            </a:r>
          </a:p>
          <a:p>
            <a:pPr lvl="0"/>
            <a:endParaRPr lang="en-US" dirty="0"/>
          </a:p>
        </p:txBody>
      </p:sp>
    </p:spTree>
    <p:extLst>
      <p:ext uri="{BB962C8B-B14F-4D97-AF65-F5344CB8AC3E}">
        <p14:creationId xmlns:p14="http://schemas.microsoft.com/office/powerpoint/2010/main" val="5897691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Willing To Work.</a:t>
            </a:r>
          </a:p>
          <a:p>
            <a:pPr lvl="1"/>
            <a:endParaRPr lang="en-US" sz="2800" dirty="0"/>
          </a:p>
          <a:p>
            <a:pPr lvl="1"/>
            <a:r>
              <a:rPr lang="en-US" sz="2800" dirty="0"/>
              <a:t>“Moreover, brethren, we make known to you the grace of God bestowed on the churches of Macedonia: that in a great trial of affliction the abundance of their joy and their deep poverty abounded in the riches of their liberality. For I bear witness that according to their ability, yes, and beyond their ability, they were freely willing, imploring us with much urgency that we would receive the gift and the fellowship of the ministering to the saints.” (2 Corinthians 8:1-4)</a:t>
            </a:r>
          </a:p>
          <a:p>
            <a:pPr lvl="0"/>
            <a:endParaRPr lang="en-US" dirty="0"/>
          </a:p>
        </p:txBody>
      </p:sp>
    </p:spTree>
    <p:extLst>
      <p:ext uri="{BB962C8B-B14F-4D97-AF65-F5344CB8AC3E}">
        <p14:creationId xmlns:p14="http://schemas.microsoft.com/office/powerpoint/2010/main" val="42844805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fade">
                                      <p:cBhvr>
                                        <p:cTn id="15"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Willing To Work.</a:t>
            </a:r>
          </a:p>
          <a:p>
            <a:pPr lvl="1"/>
            <a:endParaRPr lang="en-US" sz="2800" dirty="0"/>
          </a:p>
          <a:p>
            <a:pPr lvl="1"/>
            <a:r>
              <a:rPr lang="en-US" sz="2800" dirty="0"/>
              <a:t>“’Come now, and let us reason together,’ Says the LORD, ‘Though your sins are like scarlet, They shall be as white as snow; Though they are red like crimson, They shall be as wool. If you are willing and obedient, You shall eat the good of the land; But if you refuse and rebel, You shall be devoured by the sword’; For the mouth of the LORD has spoken.”  (Isaiah 1:18-20)</a:t>
            </a:r>
          </a:p>
          <a:p>
            <a:pPr lvl="0"/>
            <a:endParaRPr lang="en-US" dirty="0"/>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Willing To Work.</a:t>
            </a:r>
          </a:p>
          <a:p>
            <a:pPr lvl="1"/>
            <a:endParaRPr lang="en-US" sz="2800" dirty="0"/>
          </a:p>
          <a:p>
            <a:pPr lvl="1"/>
            <a:r>
              <a:rPr lang="en-US" sz="2800" dirty="0"/>
              <a:t>“And David said to his son Solomon, ‘Be strong and of good courage, and do it; do not fear nor be dismayed, for the LORD God—my God—will be with you. He will not leave you nor forsake you, until you have finished all the work for the service of the house of the LORD. Here are the divisions of the priests and the Levites for all the service of the house of God; and every willing craftsman will be with you for all manner of workmanship, for every kind of service; also the leaders and all the people will be completely at your command.’” (1 Chronicles 28:20-21)</a:t>
            </a:r>
          </a:p>
          <a:p>
            <a:pPr lvl="0"/>
            <a:endParaRPr lang="en-US" dirty="0"/>
          </a:p>
        </p:txBody>
      </p:sp>
    </p:spTree>
    <p:extLst>
      <p:ext uri="{BB962C8B-B14F-4D97-AF65-F5344CB8AC3E}">
        <p14:creationId xmlns:p14="http://schemas.microsoft.com/office/powerpoint/2010/main" val="13241984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Willing To Work.</a:t>
            </a:r>
          </a:p>
          <a:p>
            <a:pPr lvl="0"/>
            <a:endParaRPr lang="en-US" sz="3200" dirty="0"/>
          </a:p>
          <a:p>
            <a:pPr lvl="0"/>
            <a:r>
              <a:rPr lang="en-US" sz="3200" dirty="0"/>
              <a:t>Be Fervent In Work.</a:t>
            </a:r>
          </a:p>
          <a:p>
            <a:pPr lvl="0"/>
            <a:endParaRPr lang="en-US" sz="3200" dirty="0"/>
          </a:p>
          <a:p>
            <a:pPr lvl="0"/>
            <a:endParaRPr lang="en-US" dirty="0"/>
          </a:p>
        </p:txBody>
      </p:sp>
    </p:spTree>
    <p:extLst>
      <p:ext uri="{BB962C8B-B14F-4D97-AF65-F5344CB8AC3E}">
        <p14:creationId xmlns:p14="http://schemas.microsoft.com/office/powerpoint/2010/main" val="89602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p:cTn id="7" dur="10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Fervent In Work.</a:t>
            </a:r>
          </a:p>
          <a:p>
            <a:pPr lvl="1"/>
            <a:endParaRPr lang="en-US" sz="2800" dirty="0"/>
          </a:p>
          <a:p>
            <a:pPr lvl="1"/>
            <a:r>
              <a:rPr lang="en-US" sz="2800" dirty="0"/>
              <a:t>“Be kindly affectionate to one another with brotherly love, in honor giving preference to one another; not lagging in diligence, fervent in spirit, serving the Lord; rejoicing in hope, patient in tribulation, continuing steadfastly in prayer; distributing to the needs of the saints, given to hospitality.” (Romans 12:10-13)</a:t>
            </a:r>
          </a:p>
          <a:p>
            <a:pPr lvl="0"/>
            <a:endParaRPr lang="en-US" sz="3200" dirty="0"/>
          </a:p>
          <a:p>
            <a:pPr lvl="0"/>
            <a:endParaRPr lang="en-US" dirty="0"/>
          </a:p>
        </p:txBody>
      </p:sp>
    </p:spTree>
    <p:extLst>
      <p:ext uri="{BB962C8B-B14F-4D97-AF65-F5344CB8AC3E}">
        <p14:creationId xmlns:p14="http://schemas.microsoft.com/office/powerpoint/2010/main" val="3450997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Fervent In Work.</a:t>
            </a:r>
          </a:p>
          <a:p>
            <a:pPr lvl="1"/>
            <a:endParaRPr lang="en-US" sz="2800" dirty="0"/>
          </a:p>
          <a:p>
            <a:pPr lvl="1"/>
            <a:r>
              <a:rPr lang="en-US" sz="2800" dirty="0"/>
              <a:t>“Now a certain Jew named Apollos, born at Alexandria, an eloquent man and mighty in the Scriptures, came to Ephesus. This man had been instructed in the way of the Lord; and being fervent in spirit, he spoke and taught accurately the things of the Lord, though he knew only the baptism of John. So he began to speak boldly in the synagogue. When Aquila and Priscilla heard him, they took him aside and explained to him the way of God more accurately.”  (Acts 18:24-26)</a:t>
            </a:r>
          </a:p>
          <a:p>
            <a:pPr lvl="0"/>
            <a:endParaRPr lang="en-US" sz="3200" dirty="0"/>
          </a:p>
          <a:p>
            <a:pPr lvl="0"/>
            <a:endParaRPr lang="en-US" dirty="0"/>
          </a:p>
        </p:txBody>
      </p:sp>
    </p:spTree>
    <p:extLst>
      <p:ext uri="{BB962C8B-B14F-4D97-AF65-F5344CB8AC3E}">
        <p14:creationId xmlns:p14="http://schemas.microsoft.com/office/powerpoint/2010/main" val="3760964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Fervent In Work.</a:t>
            </a:r>
          </a:p>
          <a:p>
            <a:pPr lvl="1"/>
            <a:endParaRPr lang="en-US" sz="2800" dirty="0"/>
          </a:p>
          <a:p>
            <a:pPr lvl="1"/>
            <a:r>
              <a:rPr lang="en-US" sz="2800" dirty="0"/>
              <a:t>“Confess your trespasses to one another, and pray for one another, that you may be healed. The effective, fervent prayer of a righteous man avails much.” (James 5:16)</a:t>
            </a:r>
          </a:p>
          <a:p>
            <a:pPr lvl="0"/>
            <a:endParaRPr lang="en-US" sz="3200" dirty="0"/>
          </a:p>
          <a:p>
            <a:pPr lvl="0"/>
            <a:endParaRPr lang="en-US" dirty="0"/>
          </a:p>
        </p:txBody>
      </p:sp>
    </p:spTree>
    <p:extLst>
      <p:ext uri="{BB962C8B-B14F-4D97-AF65-F5344CB8AC3E}">
        <p14:creationId xmlns:p14="http://schemas.microsoft.com/office/powerpoint/2010/main" val="25993548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482600"/>
            <a:ext cx="11274662" cy="1219200"/>
          </a:xfrm>
        </p:spPr>
        <p:txBody>
          <a:bodyPr>
            <a:normAutofit/>
          </a:bodyPr>
          <a:lstStyle/>
          <a:p>
            <a:pPr algn="ctr"/>
            <a:r>
              <a:rPr lang="en-US" sz="4400" cap="none" dirty="0"/>
              <a:t>How to Abound in the Work of the Lord</a:t>
            </a:r>
          </a:p>
        </p:txBody>
      </p:sp>
      <p:sp>
        <p:nvSpPr>
          <p:cNvPr id="14" name="Content Placeholder 13"/>
          <p:cNvSpPr>
            <a:spLocks noGrp="1"/>
          </p:cNvSpPr>
          <p:nvPr>
            <p:ph idx="1"/>
          </p:nvPr>
        </p:nvSpPr>
        <p:spPr>
          <a:xfrm>
            <a:off x="0" y="1803400"/>
            <a:ext cx="12188825" cy="5054599"/>
          </a:xfrm>
        </p:spPr>
        <p:txBody>
          <a:bodyPr/>
          <a:lstStyle/>
          <a:p>
            <a:pPr lvl="0"/>
            <a:r>
              <a:rPr lang="en-US" sz="3200" dirty="0"/>
              <a:t>Be Willing To Work.</a:t>
            </a:r>
          </a:p>
          <a:p>
            <a:pPr lvl="0"/>
            <a:endParaRPr lang="en-US" sz="3200" dirty="0"/>
          </a:p>
          <a:p>
            <a:pPr lvl="0"/>
            <a:r>
              <a:rPr lang="en-US" sz="3200" dirty="0"/>
              <a:t>Be Fervent In Work.</a:t>
            </a:r>
          </a:p>
          <a:p>
            <a:pPr lvl="0"/>
            <a:endParaRPr lang="en-US" sz="3200" dirty="0"/>
          </a:p>
          <a:p>
            <a:pPr lvl="0"/>
            <a:r>
              <a:rPr lang="en-US" sz="3200" dirty="0"/>
              <a:t>Prioritize Work.</a:t>
            </a:r>
          </a:p>
          <a:p>
            <a:pPr lvl="0"/>
            <a:endParaRPr lang="en-US" sz="3200" dirty="0"/>
          </a:p>
          <a:p>
            <a:pPr lvl="0"/>
            <a:endParaRPr lang="en-US" dirty="0"/>
          </a:p>
        </p:txBody>
      </p:sp>
    </p:spTree>
    <p:extLst>
      <p:ext uri="{BB962C8B-B14F-4D97-AF65-F5344CB8AC3E}">
        <p14:creationId xmlns:p14="http://schemas.microsoft.com/office/powerpoint/2010/main" val="4172887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10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43</TotalTime>
  <Words>1227</Words>
  <Application>Microsoft Office PowerPoint</Application>
  <PresentationFormat>Custom</PresentationFormat>
  <Paragraphs>77</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Cambria</vt:lpstr>
      <vt:lpstr>Century Gothic</vt:lpstr>
      <vt:lpstr>Crimson landscape design template</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lpstr>How to Abound in the Work of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Abound in the Work of the Lord</dc:title>
  <dc:creator>Paul Adams</dc:creator>
  <cp:lastModifiedBy>Paul Adams</cp:lastModifiedBy>
  <cp:revision>5</cp:revision>
  <dcterms:created xsi:type="dcterms:W3CDTF">2018-08-05T01:40:55Z</dcterms:created>
  <dcterms:modified xsi:type="dcterms:W3CDTF">2018-08-05T02:24:04Z</dcterms:modified>
</cp:coreProperties>
</file>