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6"/>
  </p:notesMasterIdLst>
  <p:handoutMasterIdLst>
    <p:handoutMasterId r:id="rId17"/>
  </p:handoutMasterIdLst>
  <p:sldIdLst>
    <p:sldId id="262" r:id="rId2"/>
    <p:sldId id="287" r:id="rId3"/>
    <p:sldId id="286" r:id="rId4"/>
    <p:sldId id="288" r:id="rId5"/>
    <p:sldId id="299" r:id="rId6"/>
    <p:sldId id="289" r:id="rId7"/>
    <p:sldId id="290" r:id="rId8"/>
    <p:sldId id="298" r:id="rId9"/>
    <p:sldId id="291" r:id="rId10"/>
    <p:sldId id="292" r:id="rId11"/>
    <p:sldId id="297" r:id="rId12"/>
    <p:sldId id="293" r:id="rId13"/>
    <p:sldId id="294" r:id="rId14"/>
    <p:sldId id="295"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E0000"/>
    <a:srgbClr val="CC0099"/>
    <a:srgbClr val="800080"/>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CD2A62-A7A1-4C43-A028-DF8175A30695}" v="488" dt="2018-08-10T18:27:18.242"/>
  </p1510:revLst>
</p1510:revInfo>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howGuides="1">
      <p:cViewPr varScale="1">
        <p:scale>
          <a:sx n="111" d="100"/>
          <a:sy n="111" d="100"/>
        </p:scale>
        <p:origin x="456" y="102"/>
      </p:cViewPr>
      <p:guideLst>
        <p:guide orient="horz" pos="2160"/>
        <p:guide orient="horz" pos="1008"/>
        <p:guide orient="horz" pos="3888"/>
        <p:guide orient="horz" pos="321"/>
        <p:guide pos="3839"/>
        <p:guide pos="1007"/>
        <p:guide pos="7173"/>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D108598D-4BA5-4989-BAAB-9077C9B48EE5}"/>
    <pc:docChg chg="custSel addSld delSld modSld sldOrd">
      <pc:chgData name="Paul Adams" userId="78f9f193424ede4b" providerId="LiveId" clId="{D108598D-4BA5-4989-BAAB-9077C9B48EE5}" dt="2018-08-09T15:25:48.669" v="85" actId="20577"/>
      <pc:docMkLst>
        <pc:docMk/>
      </pc:docMkLst>
      <pc:sldChg chg="modSp del">
        <pc:chgData name="Paul Adams" userId="78f9f193424ede4b" providerId="LiveId" clId="{D108598D-4BA5-4989-BAAB-9077C9B48EE5}" dt="2018-08-09T15:25:05.574" v="49" actId="2696"/>
        <pc:sldMkLst>
          <pc:docMk/>
          <pc:sldMk cId="3170167440" sldId="269"/>
        </pc:sldMkLst>
        <pc:spChg chg="mod">
          <ac:chgData name="Paul Adams" userId="78f9f193424ede4b" providerId="LiveId" clId="{D108598D-4BA5-4989-BAAB-9077C9B48EE5}" dt="2018-08-09T15:24:02.835" v="48" actId="14100"/>
          <ac:spMkLst>
            <pc:docMk/>
            <pc:sldMk cId="3170167440" sldId="269"/>
            <ac:spMk id="13" creationId="{00000000-0000-0000-0000-000000000000}"/>
          </ac:spMkLst>
        </pc:spChg>
      </pc:sldChg>
      <pc:sldChg chg="del">
        <pc:chgData name="Paul Adams" userId="78f9f193424ede4b" providerId="LiveId" clId="{D108598D-4BA5-4989-BAAB-9077C9B48EE5}" dt="2018-08-09T15:25:06.277" v="50" actId="2696"/>
        <pc:sldMkLst>
          <pc:docMk/>
          <pc:sldMk cId="2556951550" sldId="270"/>
        </pc:sldMkLst>
      </pc:sldChg>
      <pc:sldChg chg="del">
        <pc:chgData name="Paul Adams" userId="78f9f193424ede4b" providerId="LiveId" clId="{D108598D-4BA5-4989-BAAB-9077C9B48EE5}" dt="2018-08-09T15:25:06.736" v="51" actId="2696"/>
        <pc:sldMkLst>
          <pc:docMk/>
          <pc:sldMk cId="3306546738" sldId="271"/>
        </pc:sldMkLst>
      </pc:sldChg>
      <pc:sldChg chg="del">
        <pc:chgData name="Paul Adams" userId="78f9f193424ede4b" providerId="LiveId" clId="{D108598D-4BA5-4989-BAAB-9077C9B48EE5}" dt="2018-08-09T15:25:07.234" v="53" actId="2696"/>
        <pc:sldMkLst>
          <pc:docMk/>
          <pc:sldMk cId="1557893471" sldId="272"/>
        </pc:sldMkLst>
      </pc:sldChg>
      <pc:sldChg chg="del">
        <pc:chgData name="Paul Adams" userId="78f9f193424ede4b" providerId="LiveId" clId="{D108598D-4BA5-4989-BAAB-9077C9B48EE5}" dt="2018-08-09T15:25:07.488" v="54" actId="2696"/>
        <pc:sldMkLst>
          <pc:docMk/>
          <pc:sldMk cId="1957038828" sldId="273"/>
        </pc:sldMkLst>
      </pc:sldChg>
      <pc:sldChg chg="del">
        <pc:chgData name="Paul Adams" userId="78f9f193424ede4b" providerId="LiveId" clId="{D108598D-4BA5-4989-BAAB-9077C9B48EE5}" dt="2018-08-09T15:25:08.159" v="56" actId="2696"/>
        <pc:sldMkLst>
          <pc:docMk/>
          <pc:sldMk cId="3898828387" sldId="274"/>
        </pc:sldMkLst>
      </pc:sldChg>
      <pc:sldChg chg="del">
        <pc:chgData name="Paul Adams" userId="78f9f193424ede4b" providerId="LiveId" clId="{D108598D-4BA5-4989-BAAB-9077C9B48EE5}" dt="2018-08-09T15:25:08.731" v="57" actId="2696"/>
        <pc:sldMkLst>
          <pc:docMk/>
          <pc:sldMk cId="1685386299" sldId="275"/>
        </pc:sldMkLst>
      </pc:sldChg>
      <pc:sldChg chg="del">
        <pc:chgData name="Paul Adams" userId="78f9f193424ede4b" providerId="LiveId" clId="{D108598D-4BA5-4989-BAAB-9077C9B48EE5}" dt="2018-08-09T15:25:09.127" v="58" actId="2696"/>
        <pc:sldMkLst>
          <pc:docMk/>
          <pc:sldMk cId="1125518040" sldId="276"/>
        </pc:sldMkLst>
      </pc:sldChg>
      <pc:sldChg chg="del">
        <pc:chgData name="Paul Adams" userId="78f9f193424ede4b" providerId="LiveId" clId="{D108598D-4BA5-4989-BAAB-9077C9B48EE5}" dt="2018-08-09T15:25:09.497" v="59" actId="2696"/>
        <pc:sldMkLst>
          <pc:docMk/>
          <pc:sldMk cId="1405733056" sldId="277"/>
        </pc:sldMkLst>
      </pc:sldChg>
      <pc:sldChg chg="del">
        <pc:chgData name="Paul Adams" userId="78f9f193424ede4b" providerId="LiveId" clId="{D108598D-4BA5-4989-BAAB-9077C9B48EE5}" dt="2018-08-09T15:25:13.900" v="61" actId="2696"/>
        <pc:sldMkLst>
          <pc:docMk/>
          <pc:sldMk cId="1113310608" sldId="278"/>
        </pc:sldMkLst>
      </pc:sldChg>
      <pc:sldChg chg="del">
        <pc:chgData name="Paul Adams" userId="78f9f193424ede4b" providerId="LiveId" clId="{D108598D-4BA5-4989-BAAB-9077C9B48EE5}" dt="2018-08-09T15:25:11.983" v="60" actId="2696"/>
        <pc:sldMkLst>
          <pc:docMk/>
          <pc:sldMk cId="4192134515" sldId="283"/>
        </pc:sldMkLst>
      </pc:sldChg>
      <pc:sldChg chg="del">
        <pc:chgData name="Paul Adams" userId="78f9f193424ede4b" providerId="LiveId" clId="{D108598D-4BA5-4989-BAAB-9077C9B48EE5}" dt="2018-08-09T15:25:07.029" v="52" actId="2696"/>
        <pc:sldMkLst>
          <pc:docMk/>
          <pc:sldMk cId="3076289801" sldId="284"/>
        </pc:sldMkLst>
      </pc:sldChg>
      <pc:sldChg chg="del">
        <pc:chgData name="Paul Adams" userId="78f9f193424ede4b" providerId="LiveId" clId="{D108598D-4BA5-4989-BAAB-9077C9B48EE5}" dt="2018-08-09T15:25:07.824" v="55" actId="2696"/>
        <pc:sldMkLst>
          <pc:docMk/>
          <pc:sldMk cId="1735460533" sldId="285"/>
        </pc:sldMkLst>
      </pc:sldChg>
      <pc:sldChg chg="modSp add">
        <pc:chgData name="Paul Adams" userId="78f9f193424ede4b" providerId="LiveId" clId="{D108598D-4BA5-4989-BAAB-9077C9B48EE5}" dt="2018-08-09T15:20:10.093" v="4" actId="207"/>
        <pc:sldMkLst>
          <pc:docMk/>
          <pc:sldMk cId="1313059039" sldId="286"/>
        </pc:sldMkLst>
        <pc:spChg chg="mod">
          <ac:chgData name="Paul Adams" userId="78f9f193424ede4b" providerId="LiveId" clId="{D108598D-4BA5-4989-BAAB-9077C9B48EE5}" dt="2018-08-09T15:20:10.093" v="4" actId="207"/>
          <ac:spMkLst>
            <pc:docMk/>
            <pc:sldMk cId="1313059039" sldId="286"/>
            <ac:spMk id="14" creationId="{00000000-0000-0000-0000-000000000000}"/>
          </ac:spMkLst>
        </pc:spChg>
      </pc:sldChg>
      <pc:sldChg chg="modSp add ord">
        <pc:chgData name="Paul Adams" userId="78f9f193424ede4b" providerId="LiveId" clId="{D108598D-4BA5-4989-BAAB-9077C9B48EE5}" dt="2018-08-09T15:22:02.434" v="9" actId="207"/>
        <pc:sldMkLst>
          <pc:docMk/>
          <pc:sldMk cId="2824131234" sldId="287"/>
        </pc:sldMkLst>
        <pc:spChg chg="mod">
          <ac:chgData name="Paul Adams" userId="78f9f193424ede4b" providerId="LiveId" clId="{D108598D-4BA5-4989-BAAB-9077C9B48EE5}" dt="2018-08-09T15:22:02.434" v="9" actId="207"/>
          <ac:spMkLst>
            <pc:docMk/>
            <pc:sldMk cId="2824131234" sldId="287"/>
            <ac:spMk id="14" creationId="{00000000-0000-0000-0000-000000000000}"/>
          </ac:spMkLst>
        </pc:spChg>
      </pc:sldChg>
      <pc:sldChg chg="modSp add">
        <pc:chgData name="Paul Adams" userId="78f9f193424ede4b" providerId="LiveId" clId="{D108598D-4BA5-4989-BAAB-9077C9B48EE5}" dt="2018-08-09T15:25:48.669" v="85" actId="20577"/>
        <pc:sldMkLst>
          <pc:docMk/>
          <pc:sldMk cId="876466161" sldId="288"/>
        </pc:sldMkLst>
        <pc:spChg chg="mod">
          <ac:chgData name="Paul Adams" userId="78f9f193424ede4b" providerId="LiveId" clId="{D108598D-4BA5-4989-BAAB-9077C9B48EE5}" dt="2018-08-09T15:25:48.669" v="85" actId="20577"/>
          <ac:spMkLst>
            <pc:docMk/>
            <pc:sldMk cId="876466161" sldId="288"/>
            <ac:spMk id="13" creationId="{00000000-0000-0000-0000-000000000000}"/>
          </ac:spMkLst>
        </pc:spChg>
      </pc:sldChg>
    </pc:docChg>
  </pc:docChgLst>
  <pc:docChgLst>
    <pc:chgData name="Paul Adams" userId="78f9f193424ede4b" providerId="LiveId" clId="{71CD2A62-A7A1-4C43-A028-DF8175A30695}"/>
    <pc:docChg chg="custSel addSld delSld modSld">
      <pc:chgData name="Paul Adams" userId="78f9f193424ede4b" providerId="LiveId" clId="{71CD2A62-A7A1-4C43-A028-DF8175A30695}" dt="2018-08-10T18:27:18.242" v="401"/>
      <pc:docMkLst>
        <pc:docMk/>
      </pc:docMkLst>
      <pc:sldChg chg="modSp modAnim">
        <pc:chgData name="Paul Adams" userId="78f9f193424ede4b" providerId="LiveId" clId="{71CD2A62-A7A1-4C43-A028-DF8175A30695}" dt="2018-08-10T18:25:35.166" v="387"/>
        <pc:sldMkLst>
          <pc:docMk/>
          <pc:sldMk cId="876466161" sldId="288"/>
        </pc:sldMkLst>
        <pc:spChg chg="mod">
          <ac:chgData name="Paul Adams" userId="78f9f193424ede4b" providerId="LiveId" clId="{71CD2A62-A7A1-4C43-A028-DF8175A30695}" dt="2018-08-10T13:29:06.549" v="280" actId="20577"/>
          <ac:spMkLst>
            <pc:docMk/>
            <pc:sldMk cId="876466161" sldId="288"/>
            <ac:spMk id="14" creationId="{00000000-0000-0000-0000-000000000000}"/>
          </ac:spMkLst>
        </pc:spChg>
      </pc:sldChg>
      <pc:sldChg chg="modSp add modAnim">
        <pc:chgData name="Paul Adams" userId="78f9f193424ede4b" providerId="LiveId" clId="{71CD2A62-A7A1-4C43-A028-DF8175A30695}" dt="2018-08-10T18:26:09.635" v="392"/>
        <pc:sldMkLst>
          <pc:docMk/>
          <pc:sldMk cId="3653150331" sldId="289"/>
        </pc:sldMkLst>
        <pc:spChg chg="mod">
          <ac:chgData name="Paul Adams" userId="78f9f193424ede4b" providerId="LiveId" clId="{71CD2A62-A7A1-4C43-A028-DF8175A30695}" dt="2018-08-10T13:15:27.928" v="156" actId="6549"/>
          <ac:spMkLst>
            <pc:docMk/>
            <pc:sldMk cId="3653150331" sldId="289"/>
            <ac:spMk id="14" creationId="{00000000-0000-0000-0000-000000000000}"/>
          </ac:spMkLst>
        </pc:spChg>
      </pc:sldChg>
      <pc:sldChg chg="modSp add modAnim">
        <pc:chgData name="Paul Adams" userId="78f9f193424ede4b" providerId="LiveId" clId="{71CD2A62-A7A1-4C43-A028-DF8175A30695}" dt="2018-08-10T18:25:57.863" v="391"/>
        <pc:sldMkLst>
          <pc:docMk/>
          <pc:sldMk cId="916324762" sldId="290"/>
        </pc:sldMkLst>
        <pc:spChg chg="mod">
          <ac:chgData name="Paul Adams" userId="78f9f193424ede4b" providerId="LiveId" clId="{71CD2A62-A7A1-4C43-A028-DF8175A30695}" dt="2018-08-10T13:33:29.329" v="312" actId="313"/>
          <ac:spMkLst>
            <pc:docMk/>
            <pc:sldMk cId="916324762" sldId="290"/>
            <ac:spMk id="14" creationId="{00000000-0000-0000-0000-000000000000}"/>
          </ac:spMkLst>
        </pc:spChg>
      </pc:sldChg>
      <pc:sldChg chg="modSp add modAnim">
        <pc:chgData name="Paul Adams" userId="78f9f193424ede4b" providerId="LiveId" clId="{71CD2A62-A7A1-4C43-A028-DF8175A30695}" dt="2018-08-10T18:26:28.959" v="394"/>
        <pc:sldMkLst>
          <pc:docMk/>
          <pc:sldMk cId="1687002272" sldId="291"/>
        </pc:sldMkLst>
        <pc:spChg chg="mod">
          <ac:chgData name="Paul Adams" userId="78f9f193424ede4b" providerId="LiveId" clId="{71CD2A62-A7A1-4C43-A028-DF8175A30695}" dt="2018-08-10T13:15:43.373" v="160" actId="6549"/>
          <ac:spMkLst>
            <pc:docMk/>
            <pc:sldMk cId="1687002272" sldId="291"/>
            <ac:spMk id="14" creationId="{00000000-0000-0000-0000-000000000000}"/>
          </ac:spMkLst>
        </pc:spChg>
      </pc:sldChg>
      <pc:sldChg chg="modSp add modAnim">
        <pc:chgData name="Paul Adams" userId="78f9f193424ede4b" providerId="LiveId" clId="{71CD2A62-A7A1-4C43-A028-DF8175A30695}" dt="2018-08-10T18:26:43.559" v="396"/>
        <pc:sldMkLst>
          <pc:docMk/>
          <pc:sldMk cId="2875635761" sldId="292"/>
        </pc:sldMkLst>
        <pc:spChg chg="mod">
          <ac:chgData name="Paul Adams" userId="78f9f193424ede4b" providerId="LiveId" clId="{71CD2A62-A7A1-4C43-A028-DF8175A30695}" dt="2018-08-10T13:35:32.046" v="326" actId="313"/>
          <ac:spMkLst>
            <pc:docMk/>
            <pc:sldMk cId="2875635761" sldId="292"/>
            <ac:spMk id="14" creationId="{00000000-0000-0000-0000-000000000000}"/>
          </ac:spMkLst>
        </pc:spChg>
      </pc:sldChg>
      <pc:sldChg chg="modSp add modAnim">
        <pc:chgData name="Paul Adams" userId="78f9f193424ede4b" providerId="LiveId" clId="{71CD2A62-A7A1-4C43-A028-DF8175A30695}" dt="2018-08-10T18:26:57.668" v="398"/>
        <pc:sldMkLst>
          <pc:docMk/>
          <pc:sldMk cId="762070728" sldId="293"/>
        </pc:sldMkLst>
        <pc:spChg chg="mod">
          <ac:chgData name="Paul Adams" userId="78f9f193424ede4b" providerId="LiveId" clId="{71CD2A62-A7A1-4C43-A028-DF8175A30695}" dt="2018-08-10T13:16:27.758" v="165" actId="20577"/>
          <ac:spMkLst>
            <pc:docMk/>
            <pc:sldMk cId="762070728" sldId="293"/>
            <ac:spMk id="14" creationId="{00000000-0000-0000-0000-000000000000}"/>
          </ac:spMkLst>
        </pc:spChg>
      </pc:sldChg>
      <pc:sldChg chg="modSp add modAnim">
        <pc:chgData name="Paul Adams" userId="78f9f193424ede4b" providerId="LiveId" clId="{71CD2A62-A7A1-4C43-A028-DF8175A30695}" dt="2018-08-10T18:27:18.242" v="401"/>
        <pc:sldMkLst>
          <pc:docMk/>
          <pc:sldMk cId="2378616612" sldId="294"/>
        </pc:sldMkLst>
        <pc:spChg chg="mod">
          <ac:chgData name="Paul Adams" userId="78f9f193424ede4b" providerId="LiveId" clId="{71CD2A62-A7A1-4C43-A028-DF8175A30695}" dt="2018-08-10T13:49:18.941" v="375" actId="255"/>
          <ac:spMkLst>
            <pc:docMk/>
            <pc:sldMk cId="2378616612" sldId="294"/>
            <ac:spMk id="14" creationId="{00000000-0000-0000-0000-000000000000}"/>
          </ac:spMkLst>
        </pc:spChg>
      </pc:sldChg>
      <pc:sldChg chg="modSp add">
        <pc:chgData name="Paul Adams" userId="78f9f193424ede4b" providerId="LiveId" clId="{71CD2A62-A7A1-4C43-A028-DF8175A30695}" dt="2018-08-10T13:17:03.072" v="171" actId="20577"/>
        <pc:sldMkLst>
          <pc:docMk/>
          <pc:sldMk cId="3388092679" sldId="295"/>
        </pc:sldMkLst>
        <pc:spChg chg="mod">
          <ac:chgData name="Paul Adams" userId="78f9f193424ede4b" providerId="LiveId" clId="{71CD2A62-A7A1-4C43-A028-DF8175A30695}" dt="2018-08-10T13:17:03.072" v="171" actId="20577"/>
          <ac:spMkLst>
            <pc:docMk/>
            <pc:sldMk cId="3388092679" sldId="295"/>
            <ac:spMk id="14" creationId="{00000000-0000-0000-0000-000000000000}"/>
          </ac:spMkLst>
        </pc:spChg>
      </pc:sldChg>
      <pc:sldChg chg="add del">
        <pc:chgData name="Paul Adams" userId="78f9f193424ede4b" providerId="LiveId" clId="{71CD2A62-A7A1-4C43-A028-DF8175A30695}" dt="2018-08-10T13:49:22.751" v="376" actId="2696"/>
        <pc:sldMkLst>
          <pc:docMk/>
          <pc:sldMk cId="269089631" sldId="296"/>
        </pc:sldMkLst>
      </pc:sldChg>
      <pc:sldChg chg="add del">
        <pc:chgData name="Paul Adams" userId="78f9f193424ede4b" providerId="LiveId" clId="{71CD2A62-A7A1-4C43-A028-DF8175A30695}" dt="2018-08-10T13:17:07.261" v="172" actId="2696"/>
        <pc:sldMkLst>
          <pc:docMk/>
          <pc:sldMk cId="3765231324" sldId="296"/>
        </pc:sldMkLst>
      </pc:sldChg>
      <pc:sldChg chg="modSp add">
        <pc:chgData name="Paul Adams" userId="78f9f193424ede4b" providerId="LiveId" clId="{71CD2A62-A7A1-4C43-A028-DF8175A30695}" dt="2018-08-10T13:37:01.315" v="359" actId="20577"/>
        <pc:sldMkLst>
          <pc:docMk/>
          <pc:sldMk cId="1677498715" sldId="297"/>
        </pc:sldMkLst>
        <pc:spChg chg="mod">
          <ac:chgData name="Paul Adams" userId="78f9f193424ede4b" providerId="LiveId" clId="{71CD2A62-A7A1-4C43-A028-DF8175A30695}" dt="2018-08-10T13:37:01.315" v="359" actId="20577"/>
          <ac:spMkLst>
            <pc:docMk/>
            <pc:sldMk cId="1677498715" sldId="297"/>
            <ac:spMk id="14" creationId="{00000000-0000-0000-0000-000000000000}"/>
          </ac:spMkLst>
        </pc:spChg>
      </pc:sldChg>
      <pc:sldChg chg="modSp add modAnim">
        <pc:chgData name="Paul Adams" userId="78f9f193424ede4b" providerId="LiveId" clId="{71CD2A62-A7A1-4C43-A028-DF8175A30695}" dt="2018-08-10T18:26:22.774" v="393"/>
        <pc:sldMkLst>
          <pc:docMk/>
          <pc:sldMk cId="2314690591" sldId="298"/>
        </pc:sldMkLst>
        <pc:spChg chg="mod">
          <ac:chgData name="Paul Adams" userId="78f9f193424ede4b" providerId="LiveId" clId="{71CD2A62-A7A1-4C43-A028-DF8175A30695}" dt="2018-08-10T13:56:31.672" v="384" actId="313"/>
          <ac:spMkLst>
            <pc:docMk/>
            <pc:sldMk cId="2314690591" sldId="298"/>
            <ac:spMk id="14" creationId="{00000000-0000-0000-0000-000000000000}"/>
          </ac:spMkLst>
        </pc:spChg>
      </pc:sldChg>
      <pc:sldChg chg="modSp add modAnim">
        <pc:chgData name="Paul Adams" userId="78f9f193424ede4b" providerId="LiveId" clId="{71CD2A62-A7A1-4C43-A028-DF8175A30695}" dt="2018-08-10T18:25:42.415" v="388"/>
        <pc:sldMkLst>
          <pc:docMk/>
          <pc:sldMk cId="2490454364" sldId="299"/>
        </pc:sldMkLst>
        <pc:spChg chg="mod">
          <ac:chgData name="Paul Adams" userId="78f9f193424ede4b" providerId="LiveId" clId="{71CD2A62-A7A1-4C43-A028-DF8175A30695}" dt="2018-08-10T13:31:22.037" v="305" actId="20577"/>
          <ac:spMkLst>
            <pc:docMk/>
            <pc:sldMk cId="2490454364" sldId="299"/>
            <ac:spMk id="1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8/10/2018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8/10/2018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a:t>Click to edit Master title style</a:t>
            </a:r>
            <a:endParaRPr dirty="0"/>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699025" y="6356351"/>
            <a:ext cx="1218883" cy="365125"/>
          </a:xfrm>
        </p:spPr>
        <p:txBody>
          <a:bodyPr/>
          <a:lstStyle>
            <a:lvl1pPr>
              <a:defRPr>
                <a:solidFill>
                  <a:schemeClr val="tx1"/>
                </a:solidFill>
              </a:defRPr>
            </a:lvl1pPr>
          </a:lstStyle>
          <a:p>
            <a:fld id="{8F81D24A-EF38-4949-81EA-C39AA50871C5}" type="datetime1">
              <a:rPr lang="en-US" smtClean="0"/>
              <a:t>8/10/2018</a:t>
            </a:fld>
            <a:endParaRPr lang="en-US" dirty="0"/>
          </a:p>
        </p:txBody>
      </p:sp>
      <p:sp>
        <p:nvSpPr>
          <p:cNvPr id="5" name="Footer Placeholder 4"/>
          <p:cNvSpPr>
            <a:spLocks noGrp="1"/>
          </p:cNvSpPr>
          <p:nvPr>
            <p:ph type="ftr" sz="quarter" idx="11"/>
          </p:nvPr>
        </p:nvSpPr>
        <p:spPr>
          <a:xfrm>
            <a:off x="6114708" y="6356351"/>
            <a:ext cx="3974065" cy="365125"/>
          </a:xfrm>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a:xfrm>
            <a:off x="10285571" y="6356351"/>
            <a:ext cx="609441" cy="365125"/>
          </a:xfrm>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406247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E69A895-DC24-4A80-9E4B-77E8C98B8261}" type="datetime1">
              <a:rPr lang="en-US" smtClean="0"/>
              <a:t>8/10/2018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7601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A611491E-4104-40E9-885C-6629BDFE1DBB}" type="datetime1">
              <a:rPr lang="en-US" smtClean="0"/>
              <a:t>8/10/2018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41501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319F328-D78C-4AE3-9BD5-6819CFE7241A}" type="datetime1">
              <a:rPr lang="en-US" smtClean="0"/>
              <a:t>8/10/2018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5076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2654064"/>
          </a:xfrm>
        </p:spPr>
        <p:txBody>
          <a:bodyPr anchor="b">
            <a:normAutofit/>
            <a:scene3d>
              <a:camera prst="orthographicFront"/>
              <a:lightRig rig="threePt" dir="t"/>
            </a:scene3d>
            <a:sp3d extrusionH="57150">
              <a:bevelT w="38100" h="38100"/>
            </a:sp3d>
          </a:bodyPr>
          <a:lstStyle>
            <a:lvl1pPr algn="l">
              <a:defRPr sz="54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3E783FD6-3C14-4BAD-B096-2ECF8D7D1C88}" type="datetime1">
              <a:rPr lang="en-US" smtClean="0"/>
              <a:t>8/10/2018</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9724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1095541-7853-4DCC-906F-39CE0BB88B8E}" type="datetime1">
              <a:rPr lang="en-US" smtClean="0"/>
              <a:t>8/10/2018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32857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9782801" cy="123983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D790FE-2B5A-46A8-B4F6-76CB6FDA68AC}" type="datetime1">
              <a:rPr lang="en-US" smtClean="0"/>
              <a:t>8/10/2018</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1999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Date Placeholder 2"/>
          <p:cNvSpPr>
            <a:spLocks noGrp="1"/>
          </p:cNvSpPr>
          <p:nvPr>
            <p:ph type="dt" sz="half" idx="10"/>
          </p:nvPr>
        </p:nvSpPr>
        <p:spPr/>
        <p:txBody>
          <a:bodyPr/>
          <a:lstStyle/>
          <a:p>
            <a:fld id="{7DFC2738-2C3A-4E5B-A4DB-9708318E767B}" type="datetime1">
              <a:rPr lang="en-US" smtClean="0"/>
              <a:t>8/10/2018</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53833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49EB1C49-F74B-47FE-8050-CE9AAF0717AC}" type="datetime1">
              <a:rPr lang="en-US" smtClean="0"/>
              <a:t>8/10/2018</a:t>
            </a:fld>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304466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1767358" y="381000"/>
            <a:ext cx="3293422" cy="1371600"/>
          </a:xfrm>
        </p:spPr>
        <p:txBody>
          <a:bodyPr anchor="b">
            <a:normAutofit/>
          </a:bodyPr>
          <a:lstStyle>
            <a:lvl1pPr algn="l">
              <a:defRPr sz="2800" b="1" cap="all" baseline="0">
                <a:solidFill>
                  <a:schemeClr val="tx2"/>
                </a:solidFill>
              </a:defRPr>
            </a:lvl1pPr>
          </a:lstStyle>
          <a:p>
            <a:r>
              <a:rPr lang="en-US"/>
              <a:t>Click to edit Master title style</a:t>
            </a:r>
            <a:endParaRPr dirty="0"/>
          </a:p>
        </p:txBody>
      </p:sp>
      <p:sp>
        <p:nvSpPr>
          <p:cNvPr id="3" name="Content Placeholder 2"/>
          <p:cNvSpPr>
            <a:spLocks noGrp="1"/>
          </p:cNvSpPr>
          <p:nvPr>
            <p:ph idx="1"/>
          </p:nvPr>
        </p:nvSpPr>
        <p:spPr>
          <a:xfrm>
            <a:off x="5332411" y="482600"/>
            <a:ext cx="6043825"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bwMode="white">
          <a:xfrm>
            <a:off x="1767358"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8F57B2-B504-486D-85D3-4C584AEF2C6C}" type="datetime1">
              <a:rPr lang="en-US" smtClean="0"/>
              <a:t>8/10/2018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62933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110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4875529" y="0"/>
            <a:ext cx="73132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C675C8C5-A9A9-4B3A-B134-0E3A713D185C}" type="datetime1">
              <a:rPr lang="en-US" smtClean="0"/>
              <a:pPr/>
              <a:t>8/10/2018</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67826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grpSp>
        <p:nvGrpSpPr>
          <p:cNvPr id="8" name="Group 7"/>
          <p:cNvGrpSpPr/>
          <p:nvPr/>
        </p:nvGrpSpPr>
        <p:grpSpPr>
          <a:xfrm>
            <a:off x="10604" y="-9144"/>
            <a:ext cx="12178221" cy="6878638"/>
            <a:chOff x="10604" y="-9144"/>
            <a:chExt cx="12178221" cy="6878638"/>
          </a:xfrm>
        </p:grpSpPr>
        <p:sp>
          <p:nvSpPr>
            <p:cNvPr id="7" name="Rectangle 6"/>
            <p:cNvSpPr/>
            <p:nvPr/>
          </p:nvSpPr>
          <p:spPr>
            <a:xfrm>
              <a:off x="11884104" y="0"/>
              <a:ext cx="304721" cy="6858000"/>
            </a:xfrm>
            <a:prstGeom prst="rect">
              <a:avLst/>
            </a:prstGeom>
            <a:solidFill>
              <a:schemeClr val="tx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grpSp>
          <p:nvGrpSpPr>
            <p:cNvPr id="10" name="Group 9"/>
            <p:cNvGrpSpPr/>
            <p:nvPr/>
          </p:nvGrpSpPr>
          <p:grpSpPr>
            <a:xfrm flipV="1">
              <a:off x="10604" y="-9144"/>
              <a:ext cx="1951038" cy="6878638"/>
              <a:chOff x="-4636" y="-9144"/>
              <a:chExt cx="1951038" cy="6878638"/>
            </a:xfrm>
            <a:solidFill>
              <a:schemeClr val="bg2"/>
            </a:solidFill>
          </p:grpSpPr>
          <p:sp>
            <p:nvSpPr>
              <p:cNvPr id="17" name="Freeform 4"/>
              <p:cNvSpPr>
                <a:spLocks/>
              </p:cNvSpPr>
              <p:nvPr/>
            </p:nvSpPr>
            <p:spPr bwMode="grayWhite">
              <a:xfrm>
                <a:off x="135064" y="143256"/>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8" name="Freeform 5"/>
              <p:cNvSpPr>
                <a:spLocks/>
              </p:cNvSpPr>
              <p:nvPr/>
            </p:nvSpPr>
            <p:spPr bwMode="grayWhite">
              <a:xfrm>
                <a:off x="42989" y="2829306"/>
                <a:ext cx="733425" cy="981075"/>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9" name="Freeform 6"/>
              <p:cNvSpPr>
                <a:spLocks/>
              </p:cNvSpPr>
              <p:nvPr/>
            </p:nvSpPr>
            <p:spPr bwMode="grayWhite">
              <a:xfrm>
                <a:off x="89027" y="2084769"/>
                <a:ext cx="990600" cy="588963"/>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 name="Freeform 7"/>
              <p:cNvSpPr>
                <a:spLocks/>
              </p:cNvSpPr>
              <p:nvPr/>
            </p:nvSpPr>
            <p:spPr bwMode="grayWhite">
              <a:xfrm>
                <a:off x="12827" y="1132269"/>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1" name="Freeform 8"/>
              <p:cNvSpPr>
                <a:spLocks/>
              </p:cNvSpPr>
              <p:nvPr/>
            </p:nvSpPr>
            <p:spPr bwMode="grayWhite">
              <a:xfrm>
                <a:off x="866902" y="711581"/>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2" name="Freeform 9"/>
              <p:cNvSpPr>
                <a:spLocks/>
              </p:cNvSpPr>
              <p:nvPr/>
            </p:nvSpPr>
            <p:spPr bwMode="grayWhite">
              <a:xfrm>
                <a:off x="741489" y="3732594"/>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3" name="Freeform 10"/>
              <p:cNvSpPr>
                <a:spLocks/>
              </p:cNvSpPr>
              <p:nvPr/>
            </p:nvSpPr>
            <p:spPr bwMode="grayWhite">
              <a:xfrm>
                <a:off x="770064" y="4589844"/>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4" name="Freeform 11"/>
              <p:cNvSpPr>
                <a:spLocks/>
              </p:cNvSpPr>
              <p:nvPr/>
            </p:nvSpPr>
            <p:spPr bwMode="grayWhite">
              <a:xfrm>
                <a:off x="90614" y="3884994"/>
                <a:ext cx="649288" cy="985838"/>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5" name="Freeform 12"/>
              <p:cNvSpPr>
                <a:spLocks/>
              </p:cNvSpPr>
              <p:nvPr/>
            </p:nvSpPr>
            <p:spPr bwMode="grayWhite">
              <a:xfrm>
                <a:off x="882777" y="-9144"/>
                <a:ext cx="696913" cy="628650"/>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6" name="Freeform 13"/>
              <p:cNvSpPr>
                <a:spLocks/>
              </p:cNvSpPr>
              <p:nvPr/>
            </p:nvSpPr>
            <p:spPr bwMode="grayWhite">
              <a:xfrm>
                <a:off x="-4636" y="4966081"/>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7" name="Freeform 14"/>
              <p:cNvSpPr>
                <a:spLocks/>
              </p:cNvSpPr>
              <p:nvPr/>
            </p:nvSpPr>
            <p:spPr bwMode="grayWhite">
              <a:xfrm>
                <a:off x="616077" y="5509006"/>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8" name="Freeform 15"/>
              <p:cNvSpPr>
                <a:spLocks/>
              </p:cNvSpPr>
              <p:nvPr/>
            </p:nvSpPr>
            <p:spPr bwMode="grayWhite">
              <a:xfrm>
                <a:off x="1132014" y="6086856"/>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9" name="Freeform 16"/>
              <p:cNvSpPr>
                <a:spLocks/>
              </p:cNvSpPr>
              <p:nvPr/>
            </p:nvSpPr>
            <p:spPr bwMode="grayWhite">
              <a:xfrm>
                <a:off x="8064" y="5947156"/>
                <a:ext cx="534988" cy="563563"/>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30" name="Freeform 17"/>
              <p:cNvSpPr>
                <a:spLocks/>
              </p:cNvSpPr>
              <p:nvPr/>
            </p:nvSpPr>
            <p:spPr bwMode="grayWhite">
              <a:xfrm>
                <a:off x="274764" y="6323394"/>
                <a:ext cx="676275" cy="541338"/>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grp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scene3d>
              <a:camera prst="orthographicFront"/>
              <a:lightRig rig="threePt" dir="t"/>
            </a:scene3d>
            <a:sp3d extrusionH="57150">
              <a:bevelT w="38100" h="38100"/>
            </a:sp3d>
          </a:bodyPr>
          <a:lstStyle/>
          <a:p>
            <a:r>
              <a:rPr lang="en-US"/>
              <a:t>Click to edit Master title style</a:t>
            </a:r>
            <a:endParaRPr dirty="0"/>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5A4F0574-43A3-46A0-8870-1B2305CBE5B3}" type="datetime1">
              <a:rPr lang="en-US" smtClean="0"/>
              <a:pPr/>
              <a:t>8/10/2018</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09233160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b="1" kern="1200" cap="none" spc="0">
          <a:ln w="22225">
            <a:solidFill>
              <a:schemeClr val="tx2"/>
            </a:solidFill>
            <a:prstDash val="solid"/>
          </a:ln>
          <a:solidFill>
            <a:schemeClr val="tx2"/>
          </a:solidFill>
          <a:effectLst/>
          <a:latin typeface="+mj-lt"/>
          <a:ea typeface="+mj-ea"/>
          <a:cs typeface="+mj-cs"/>
        </a:defRPr>
      </a:lvl1pPr>
    </p:titleStyle>
    <p:bodyStyle>
      <a:lvl1pPr marL="246888" indent="-246888" algn="l" defTabSz="914400" rtl="0" eaLnBrk="1" latinLnBrk="0" hangingPunct="1">
        <a:lnSpc>
          <a:spcPct val="90000"/>
        </a:lnSpc>
        <a:spcBef>
          <a:spcPts val="1400"/>
        </a:spcBef>
        <a:buClr>
          <a:schemeClr val="tx2"/>
        </a:buClr>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Clr>
          <a:schemeClr val="tx2"/>
        </a:buClr>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Clr>
          <a:schemeClr val="tx2"/>
        </a:buClr>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Clr>
          <a:schemeClr val="tx2"/>
        </a:buClr>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guide id="3" pos="100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903412" y="609601"/>
            <a:ext cx="9524999" cy="2971800"/>
          </a:xfrm>
        </p:spPr>
        <p:txBody>
          <a:bodyPr/>
          <a:lstStyle/>
          <a:p>
            <a:pPr algn="ctr"/>
            <a:r>
              <a:rPr lang="en-US" sz="8000" dirty="0"/>
              <a:t>Staying Faithful in Challenging Times</a:t>
            </a:r>
          </a:p>
        </p:txBody>
      </p:sp>
      <p:sp>
        <p:nvSpPr>
          <p:cNvPr id="2" name="Subtitle 1"/>
          <p:cNvSpPr>
            <a:spLocks noGrp="1"/>
          </p:cNvSpPr>
          <p:nvPr>
            <p:ph type="subTitle" idx="1"/>
          </p:nvPr>
        </p:nvSpPr>
        <p:spPr>
          <a:xfrm>
            <a:off x="1903412" y="4344915"/>
            <a:ext cx="9524999" cy="1116085"/>
          </a:xfrm>
        </p:spPr>
        <p:txBody>
          <a:bodyPr>
            <a:normAutofit/>
          </a:bodyPr>
          <a:lstStyle/>
          <a:p>
            <a:pPr algn="ctr"/>
            <a:r>
              <a:rPr lang="en-US" sz="4800" dirty="0">
                <a:solidFill>
                  <a:srgbClr val="FFC000"/>
                </a:solidFill>
              </a:rPr>
              <a:t>The Epistle of James</a:t>
            </a:r>
          </a:p>
        </p:txBody>
      </p:sp>
    </p:spTree>
    <p:extLst>
      <p:ext uri="{BB962C8B-B14F-4D97-AF65-F5344CB8AC3E}">
        <p14:creationId xmlns:p14="http://schemas.microsoft.com/office/powerpoint/2010/main" val="258981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a:t>
            </a:r>
            <a:r>
              <a:rPr lang="en-US" sz="4000">
                <a:solidFill>
                  <a:srgbClr val="FFC000"/>
                </a:solidFill>
              </a:rPr>
              <a:t>of Impartiality  </a:t>
            </a:r>
            <a:r>
              <a:rPr lang="en-US" sz="4000" dirty="0">
                <a:solidFill>
                  <a:srgbClr val="FFC000"/>
                </a:solidFill>
              </a:rPr>
              <a:t>(</a:t>
            </a:r>
            <a:r>
              <a:rPr lang="en-US" sz="4000">
                <a:solidFill>
                  <a:srgbClr val="FFC000"/>
                </a:solidFill>
              </a:rPr>
              <a:t>James 2:1-13)</a:t>
            </a:r>
            <a:endParaRPr lang="en-US" sz="4000" dirty="0">
              <a:solidFill>
                <a:srgbClr val="FFC000"/>
              </a:solidFill>
            </a:endParaRP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92D050"/>
                </a:solidFill>
              </a:rPr>
              <a:t>Partiality Is Sin (8-11)</a:t>
            </a:r>
          </a:p>
          <a:p>
            <a:pPr lvl="1"/>
            <a:r>
              <a:rPr lang="en-US" sz="2600" dirty="0"/>
              <a:t>“If you really fulfill the royal law according to the Scripture, ‘You shall love your neighbor as yourself,’ you are doing well. But if you show partiality, you are committing sin and are convicted by the law as transgressors. For whoever keeps the whole law but fails in one point has become accountable for all of it. For he who said, ‘Do not commit adultery,’ also said, ‘Do not murder.’ If you do not commit adultery but do murder, you have become a transgressor of the law.” (James 2:8-11)</a:t>
            </a:r>
          </a:p>
          <a:p>
            <a:pPr lvl="1"/>
            <a:endParaRPr lang="en-US" sz="2600" dirty="0"/>
          </a:p>
          <a:p>
            <a:pPr lvl="1"/>
            <a:r>
              <a:rPr lang="en-US" sz="2600" dirty="0"/>
              <a:t>“To show partiality is not good, but for a piece of bread a man will do wrong.” (Proverbs 28:21)</a:t>
            </a:r>
          </a:p>
          <a:p>
            <a:pPr lvl="0"/>
            <a:endParaRPr lang="en-US" sz="3000" dirty="0"/>
          </a:p>
        </p:txBody>
      </p:sp>
    </p:spTree>
    <p:extLst>
      <p:ext uri="{BB962C8B-B14F-4D97-AF65-F5344CB8AC3E}">
        <p14:creationId xmlns:p14="http://schemas.microsoft.com/office/powerpoint/2010/main" val="2875635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fade">
                                      <p:cBhvr>
                                        <p:cTn id="1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a:t>
            </a:r>
            <a:r>
              <a:rPr lang="en-US" sz="4000">
                <a:solidFill>
                  <a:srgbClr val="FFC000"/>
                </a:solidFill>
              </a:rPr>
              <a:t>of Impartiality  </a:t>
            </a:r>
            <a:r>
              <a:rPr lang="en-US" sz="4000" dirty="0">
                <a:solidFill>
                  <a:srgbClr val="FFC000"/>
                </a:solidFill>
              </a:rPr>
              <a:t>(</a:t>
            </a:r>
            <a:r>
              <a:rPr lang="en-US" sz="4000">
                <a:solidFill>
                  <a:srgbClr val="FFC000"/>
                </a:solidFill>
              </a:rPr>
              <a:t>James 2:1-13)</a:t>
            </a:r>
            <a:endParaRPr lang="en-US" sz="4000" dirty="0">
              <a:solidFill>
                <a:srgbClr val="FFC000"/>
              </a:solidFill>
            </a:endParaRP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92D050"/>
                </a:solidFill>
              </a:rPr>
              <a:t>Partiality Is Sin (8-11)</a:t>
            </a:r>
          </a:p>
          <a:p>
            <a:pPr lvl="1"/>
            <a:r>
              <a:rPr lang="en-US" sz="2600" dirty="0"/>
              <a:t>“It was also about these that Enoch, the seventh from Adam, prophesied, saying, ‘Behold, the Lord comes with ten thousands of his holy ones, to execute judgment on all and to convict all the ungodly of all their deeds of ungodliness that they have committed in such an ungodly way, and of all the harsh things that ungodly sinners have spoken against him.’ These are grumblers, malcontents, following their own sinful desires; they are loud-mouthed boasters, showing favoritism to gain advantage.”                  (Jude 14-16)</a:t>
            </a:r>
          </a:p>
          <a:p>
            <a:pPr lvl="0"/>
            <a:endParaRPr lang="en-US" sz="3000" dirty="0"/>
          </a:p>
        </p:txBody>
      </p:sp>
    </p:spTree>
    <p:extLst>
      <p:ext uri="{BB962C8B-B14F-4D97-AF65-F5344CB8AC3E}">
        <p14:creationId xmlns:p14="http://schemas.microsoft.com/office/powerpoint/2010/main" val="1677498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a:t>
            </a:r>
            <a:r>
              <a:rPr lang="en-US" sz="4000">
                <a:solidFill>
                  <a:srgbClr val="FFC000"/>
                </a:solidFill>
              </a:rPr>
              <a:t>of Impartiality  </a:t>
            </a:r>
            <a:r>
              <a:rPr lang="en-US" sz="4000" dirty="0">
                <a:solidFill>
                  <a:srgbClr val="FFC000"/>
                </a:solidFill>
              </a:rPr>
              <a:t>(</a:t>
            </a:r>
            <a:r>
              <a:rPr lang="en-US" sz="4000">
                <a:solidFill>
                  <a:srgbClr val="FFC000"/>
                </a:solidFill>
              </a:rPr>
              <a:t>James 2:1-13)</a:t>
            </a:r>
            <a:endParaRPr lang="en-US" sz="4000" dirty="0">
              <a:solidFill>
                <a:srgbClr val="FFC000"/>
              </a:solidFill>
            </a:endParaRP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FFFF00"/>
                </a:solidFill>
              </a:rPr>
              <a:t>Jesus Does Not Call Us To Be Partial (1-4)</a:t>
            </a:r>
          </a:p>
          <a:p>
            <a:pPr lvl="0"/>
            <a:endParaRPr lang="en-US" sz="3000" dirty="0"/>
          </a:p>
          <a:p>
            <a:pPr lvl="0"/>
            <a:r>
              <a:rPr lang="en-US" sz="3000" dirty="0">
                <a:solidFill>
                  <a:srgbClr val="00B0F0"/>
                </a:solidFill>
              </a:rPr>
              <a:t>God’s Grace Is Not Partial (5-7)</a:t>
            </a:r>
          </a:p>
          <a:p>
            <a:pPr lvl="0"/>
            <a:endParaRPr lang="en-US" sz="3000" dirty="0"/>
          </a:p>
          <a:p>
            <a:pPr lvl="0"/>
            <a:r>
              <a:rPr lang="en-US" sz="3000" dirty="0">
                <a:solidFill>
                  <a:srgbClr val="92D050"/>
                </a:solidFill>
              </a:rPr>
              <a:t>Partiality Is Sin (8-11)</a:t>
            </a:r>
          </a:p>
          <a:p>
            <a:pPr lvl="0"/>
            <a:endParaRPr lang="en-US" sz="3000" dirty="0"/>
          </a:p>
          <a:p>
            <a:pPr lvl="0"/>
            <a:r>
              <a:rPr lang="en-US" sz="3000" dirty="0">
                <a:solidFill>
                  <a:srgbClr val="FFC000"/>
                </a:solidFill>
              </a:rPr>
              <a:t>God’s Judgment Is Without Partiality (12-13)</a:t>
            </a:r>
          </a:p>
        </p:txBody>
      </p:sp>
    </p:spTree>
    <p:extLst>
      <p:ext uri="{BB962C8B-B14F-4D97-AF65-F5344CB8AC3E}">
        <p14:creationId xmlns:p14="http://schemas.microsoft.com/office/powerpoint/2010/main" val="762070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6" end="6"/>
                                            </p:txEl>
                                          </p:spTgt>
                                        </p:tgtEl>
                                        <p:attrNameLst>
                                          <p:attrName>style.visibility</p:attrName>
                                        </p:attrNameLst>
                                      </p:cBhvr>
                                      <p:to>
                                        <p:strVal val="visible"/>
                                      </p:to>
                                    </p:set>
                                    <p:anim calcmode="lin" valueType="num">
                                      <p:cBhvr>
                                        <p:cTn id="7" dur="500" fill="hold"/>
                                        <p:tgtEl>
                                          <p:spTgt spid="14">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a:t>
            </a:r>
            <a:r>
              <a:rPr lang="en-US" sz="4000">
                <a:solidFill>
                  <a:srgbClr val="FFC000"/>
                </a:solidFill>
              </a:rPr>
              <a:t>of Impartiality  </a:t>
            </a:r>
            <a:r>
              <a:rPr lang="en-US" sz="4000" dirty="0">
                <a:solidFill>
                  <a:srgbClr val="FFC000"/>
                </a:solidFill>
              </a:rPr>
              <a:t>(</a:t>
            </a:r>
            <a:r>
              <a:rPr lang="en-US" sz="4000">
                <a:solidFill>
                  <a:srgbClr val="FFC000"/>
                </a:solidFill>
              </a:rPr>
              <a:t>James 2:1-13)</a:t>
            </a:r>
            <a:endParaRPr lang="en-US" sz="4000" dirty="0">
              <a:solidFill>
                <a:srgbClr val="FFC000"/>
              </a:solidFill>
            </a:endParaRP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FFC000"/>
                </a:solidFill>
              </a:rPr>
              <a:t>God’s Judgment Is Without Partiality (12-13)</a:t>
            </a:r>
          </a:p>
          <a:p>
            <a:pPr lvl="1"/>
            <a:r>
              <a:rPr lang="en-US" sz="2600" dirty="0"/>
              <a:t>“So speak and so act as those who are to be judged under the law of liberty. For judgment is without mercy to one who has shown no mercy. Mercy triumphs over judgment.” (James 2:12-13)</a:t>
            </a:r>
          </a:p>
          <a:p>
            <a:pPr lvl="1"/>
            <a:endParaRPr lang="en-US" sz="1000" dirty="0"/>
          </a:p>
          <a:p>
            <a:pPr lvl="1"/>
            <a:r>
              <a:rPr lang="en-US" sz="2600" dirty="0"/>
              <a:t>“There will be tribulation and distress for every human being who does evil, the Jew first and also the Greek, but glory and honor and peace for everyone who does good, the Jew first and also the Greek. For God shows no partiality.” (Romans 2:9-11)</a:t>
            </a:r>
          </a:p>
          <a:p>
            <a:pPr lvl="1"/>
            <a:endParaRPr lang="en-US" sz="1000" dirty="0"/>
          </a:p>
          <a:p>
            <a:pPr lvl="1"/>
            <a:r>
              <a:rPr lang="en-US" sz="2600" dirty="0"/>
              <a:t>“For the wrongdoer will be paid back for the wrong he has done, and there is no partiality.” (Colossians 3:25)</a:t>
            </a:r>
          </a:p>
          <a:p>
            <a:pPr lvl="0"/>
            <a:endParaRPr lang="en-US" sz="3000" dirty="0">
              <a:solidFill>
                <a:srgbClr val="FFC000"/>
              </a:solidFill>
            </a:endParaRPr>
          </a:p>
        </p:txBody>
      </p:sp>
    </p:spTree>
    <p:extLst>
      <p:ext uri="{BB962C8B-B14F-4D97-AF65-F5344CB8AC3E}">
        <p14:creationId xmlns:p14="http://schemas.microsoft.com/office/powerpoint/2010/main" val="2378616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fade">
                                      <p:cBhvr>
                                        <p:cTn id="12" dur="500"/>
                                        <p:tgtEl>
                                          <p:spTgt spid="1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5" end="5"/>
                                            </p:txEl>
                                          </p:spTgt>
                                        </p:tgtEl>
                                        <p:attrNameLst>
                                          <p:attrName>style.visibility</p:attrName>
                                        </p:attrNameLst>
                                      </p:cBhvr>
                                      <p:to>
                                        <p:strVal val="visible"/>
                                      </p:to>
                                    </p:set>
                                    <p:animEffect transition="in" filter="fade">
                                      <p:cBhvr>
                                        <p:cTn id="17"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a:t>
            </a:r>
            <a:r>
              <a:rPr lang="en-US" sz="4000">
                <a:solidFill>
                  <a:srgbClr val="FFC000"/>
                </a:solidFill>
              </a:rPr>
              <a:t>of Impartiality  </a:t>
            </a:r>
            <a:r>
              <a:rPr lang="en-US" sz="4000" dirty="0">
                <a:solidFill>
                  <a:srgbClr val="FFC000"/>
                </a:solidFill>
              </a:rPr>
              <a:t>(</a:t>
            </a:r>
            <a:r>
              <a:rPr lang="en-US" sz="4000">
                <a:solidFill>
                  <a:srgbClr val="FFC000"/>
                </a:solidFill>
              </a:rPr>
              <a:t>James 2:1-13)</a:t>
            </a:r>
            <a:endParaRPr lang="en-US" sz="4000" dirty="0">
              <a:solidFill>
                <a:srgbClr val="FFC000"/>
              </a:solidFill>
            </a:endParaRP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FFFF00"/>
                </a:solidFill>
              </a:rPr>
              <a:t>Jesus Does Not Call Us To Be Partial (1-4)</a:t>
            </a:r>
          </a:p>
          <a:p>
            <a:pPr lvl="0"/>
            <a:endParaRPr lang="en-US" sz="3000" dirty="0"/>
          </a:p>
          <a:p>
            <a:pPr lvl="0"/>
            <a:r>
              <a:rPr lang="en-US" sz="3000" dirty="0">
                <a:solidFill>
                  <a:srgbClr val="00B0F0"/>
                </a:solidFill>
              </a:rPr>
              <a:t>God’s Grace Is Not Partial (5-7)</a:t>
            </a:r>
          </a:p>
          <a:p>
            <a:pPr lvl="0"/>
            <a:endParaRPr lang="en-US" sz="3000" dirty="0"/>
          </a:p>
          <a:p>
            <a:pPr lvl="0"/>
            <a:r>
              <a:rPr lang="en-US" sz="3000" dirty="0">
                <a:solidFill>
                  <a:srgbClr val="92D050"/>
                </a:solidFill>
              </a:rPr>
              <a:t>Partiality Is Sin (8-11)</a:t>
            </a:r>
          </a:p>
          <a:p>
            <a:pPr lvl="0"/>
            <a:endParaRPr lang="en-US" sz="3000" dirty="0"/>
          </a:p>
          <a:p>
            <a:pPr lvl="0"/>
            <a:r>
              <a:rPr lang="en-US" sz="3000" dirty="0">
                <a:solidFill>
                  <a:srgbClr val="FFC000"/>
                </a:solidFill>
              </a:rPr>
              <a:t>God’s Judgment Is Without Partiality (12-13)</a:t>
            </a:r>
          </a:p>
        </p:txBody>
      </p:sp>
    </p:spTree>
    <p:extLst>
      <p:ext uri="{BB962C8B-B14F-4D97-AF65-F5344CB8AC3E}">
        <p14:creationId xmlns:p14="http://schemas.microsoft.com/office/powerpoint/2010/main" val="3388092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79612" y="177800"/>
            <a:ext cx="9782801" cy="1239837"/>
          </a:xfrm>
        </p:spPr>
        <p:txBody>
          <a:bodyPr>
            <a:normAutofit/>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Trials  (James 1:1-12)</a:t>
            </a:r>
          </a:p>
        </p:txBody>
      </p:sp>
      <p:sp>
        <p:nvSpPr>
          <p:cNvPr id="14" name="Content Placeholder 13"/>
          <p:cNvSpPr>
            <a:spLocks noGrp="1"/>
          </p:cNvSpPr>
          <p:nvPr>
            <p:ph idx="1"/>
          </p:nvPr>
        </p:nvSpPr>
        <p:spPr>
          <a:xfrm>
            <a:off x="1593436" y="1600200"/>
            <a:ext cx="10168977" cy="5257800"/>
          </a:xfrm>
        </p:spPr>
        <p:txBody>
          <a:bodyPr>
            <a:normAutofit/>
          </a:bodyPr>
          <a:lstStyle/>
          <a:p>
            <a:pPr lvl="0"/>
            <a:r>
              <a:rPr lang="en-US" sz="3000" dirty="0">
                <a:solidFill>
                  <a:srgbClr val="FFFF00"/>
                </a:solidFill>
              </a:rPr>
              <a:t>Joyful Attitude (2)</a:t>
            </a:r>
          </a:p>
          <a:p>
            <a:pPr lvl="0"/>
            <a:endParaRPr lang="en-US" sz="3000" dirty="0"/>
          </a:p>
          <a:p>
            <a:pPr lvl="0"/>
            <a:r>
              <a:rPr lang="en-US" sz="3000" dirty="0">
                <a:solidFill>
                  <a:srgbClr val="00B0F0"/>
                </a:solidFill>
              </a:rPr>
              <a:t>Understanding Mind (3)</a:t>
            </a:r>
          </a:p>
          <a:p>
            <a:pPr lvl="0"/>
            <a:endParaRPr lang="en-US" sz="3000" dirty="0"/>
          </a:p>
          <a:p>
            <a:pPr lvl="0"/>
            <a:r>
              <a:rPr lang="en-US" sz="3000" dirty="0">
                <a:solidFill>
                  <a:srgbClr val="92D050"/>
                </a:solidFill>
              </a:rPr>
              <a:t>Compliant Will (4)</a:t>
            </a:r>
          </a:p>
          <a:p>
            <a:pPr lvl="0"/>
            <a:endParaRPr lang="en-US" sz="3000" dirty="0"/>
          </a:p>
          <a:p>
            <a:pPr lvl="0"/>
            <a:r>
              <a:rPr lang="en-US" sz="3000" dirty="0">
                <a:solidFill>
                  <a:srgbClr val="FFFFCC"/>
                </a:solidFill>
              </a:rPr>
              <a:t>Believing Heart (5-8)</a:t>
            </a:r>
          </a:p>
          <a:p>
            <a:pPr lvl="0"/>
            <a:endParaRPr lang="en-US" sz="3000" dirty="0"/>
          </a:p>
          <a:p>
            <a:pPr lvl="0"/>
            <a:r>
              <a:rPr lang="en-US" sz="3000" dirty="0">
                <a:solidFill>
                  <a:srgbClr val="FFC000"/>
                </a:solidFill>
              </a:rPr>
              <a:t>Committed Purpose (9-12)</a:t>
            </a:r>
          </a:p>
        </p:txBody>
      </p:sp>
    </p:spTree>
    <p:extLst>
      <p:ext uri="{BB962C8B-B14F-4D97-AF65-F5344CB8AC3E}">
        <p14:creationId xmlns:p14="http://schemas.microsoft.com/office/powerpoint/2010/main" val="2824131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Temptation  (James 1:13-27)</a:t>
            </a: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FFFF00"/>
                </a:solidFill>
              </a:rPr>
              <a:t>God Is Not The Source Of Temptation (13)</a:t>
            </a:r>
          </a:p>
          <a:p>
            <a:pPr lvl="0"/>
            <a:endParaRPr lang="en-US" sz="3000" dirty="0"/>
          </a:p>
          <a:p>
            <a:pPr lvl="0"/>
            <a:r>
              <a:rPr lang="en-US" sz="3000" dirty="0">
                <a:solidFill>
                  <a:srgbClr val="00B0F0"/>
                </a:solidFill>
              </a:rPr>
              <a:t>The Truth About Temptation (14-15)</a:t>
            </a:r>
          </a:p>
          <a:p>
            <a:pPr lvl="0"/>
            <a:endParaRPr lang="en-US" sz="3000" dirty="0"/>
          </a:p>
          <a:p>
            <a:pPr lvl="0"/>
            <a:r>
              <a:rPr lang="en-US" sz="3000" dirty="0">
                <a:solidFill>
                  <a:srgbClr val="92D050"/>
                </a:solidFill>
              </a:rPr>
              <a:t>God Is The Source Of All Good (16-18)</a:t>
            </a:r>
          </a:p>
          <a:p>
            <a:pPr lvl="0"/>
            <a:endParaRPr lang="en-US" sz="3000" dirty="0"/>
          </a:p>
          <a:p>
            <a:pPr lvl="0"/>
            <a:r>
              <a:rPr lang="en-US" sz="3000" dirty="0">
                <a:solidFill>
                  <a:srgbClr val="FFFFCC"/>
                </a:solidFill>
              </a:rPr>
              <a:t>Be Careful (19-21)</a:t>
            </a:r>
          </a:p>
          <a:p>
            <a:pPr lvl="0"/>
            <a:endParaRPr lang="en-US" sz="3000" dirty="0"/>
          </a:p>
          <a:p>
            <a:pPr lvl="0"/>
            <a:r>
              <a:rPr lang="en-US" sz="3000" dirty="0">
                <a:solidFill>
                  <a:srgbClr val="FFC000"/>
                </a:solidFill>
              </a:rPr>
              <a:t>Replace Temptation With Good Things (22-27)</a:t>
            </a:r>
          </a:p>
        </p:txBody>
      </p:sp>
    </p:spTree>
    <p:extLst>
      <p:ext uri="{BB962C8B-B14F-4D97-AF65-F5344CB8AC3E}">
        <p14:creationId xmlns:p14="http://schemas.microsoft.com/office/powerpoint/2010/main" val="1313059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a:t>
            </a:r>
            <a:r>
              <a:rPr lang="en-US" sz="4000">
                <a:solidFill>
                  <a:srgbClr val="FFC000"/>
                </a:solidFill>
              </a:rPr>
              <a:t>of Impartiality  </a:t>
            </a:r>
            <a:r>
              <a:rPr lang="en-US" sz="4000" dirty="0">
                <a:solidFill>
                  <a:srgbClr val="FFC000"/>
                </a:solidFill>
              </a:rPr>
              <a:t>(</a:t>
            </a:r>
            <a:r>
              <a:rPr lang="en-US" sz="4000">
                <a:solidFill>
                  <a:srgbClr val="FFC000"/>
                </a:solidFill>
              </a:rPr>
              <a:t>James 2:1-13)</a:t>
            </a:r>
            <a:endParaRPr lang="en-US" sz="4000" dirty="0">
              <a:solidFill>
                <a:srgbClr val="FFC000"/>
              </a:solidFill>
            </a:endParaRPr>
          </a:p>
        </p:txBody>
      </p:sp>
      <p:sp>
        <p:nvSpPr>
          <p:cNvPr id="14" name="Content Placeholder 13"/>
          <p:cNvSpPr>
            <a:spLocks noGrp="1"/>
          </p:cNvSpPr>
          <p:nvPr>
            <p:ph idx="1"/>
          </p:nvPr>
        </p:nvSpPr>
        <p:spPr>
          <a:xfrm>
            <a:off x="1593436" y="1447800"/>
            <a:ext cx="10292176" cy="5410200"/>
          </a:xfrm>
        </p:spPr>
        <p:txBody>
          <a:bodyPr>
            <a:normAutofit/>
          </a:bodyPr>
          <a:lstStyle/>
          <a:p>
            <a:pPr lvl="0"/>
            <a:r>
              <a:rPr lang="en-US" sz="3000" dirty="0">
                <a:solidFill>
                  <a:srgbClr val="FFFF00"/>
                </a:solidFill>
              </a:rPr>
              <a:t>Jesus Does Not Call Us To Be Partial (1-4)</a:t>
            </a:r>
          </a:p>
          <a:p>
            <a:pPr lvl="1"/>
            <a:r>
              <a:rPr lang="en-US" sz="2600" dirty="0"/>
              <a:t>“My brothers, show no partiality as you hold the faith in our Lord Jesus Christ, the Lord of glory. For if a man wearing a gold ring and fine clothing comes into your assembly, and a poor man in shabby clothing also comes in, and if you pay attention to the one who wears the fine clothing and say, ‘You sit here in a good place,’ while you say to the poor man, ‘You stand over there,’ or, ‘Sit down at my feet,’ have you not then made distinctions among yourselves and become judges with evil thoughts?” (James 2:1-4)</a:t>
            </a:r>
          </a:p>
          <a:p>
            <a:pPr lvl="1"/>
            <a:r>
              <a:rPr lang="en-US" sz="2600" dirty="0"/>
              <a:t>“And as he reclined at table in his house, many tax collectors and sinners were reclining with Jesus and his disciples, for there were many who followed him.”                 (Mark 2:15)</a:t>
            </a:r>
          </a:p>
          <a:p>
            <a:pPr lvl="0"/>
            <a:endParaRPr lang="en-US" sz="3000" dirty="0"/>
          </a:p>
        </p:txBody>
      </p:sp>
    </p:spTree>
    <p:extLst>
      <p:ext uri="{BB962C8B-B14F-4D97-AF65-F5344CB8AC3E}">
        <p14:creationId xmlns:p14="http://schemas.microsoft.com/office/powerpoint/2010/main" val="876466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500"/>
                                        <p:tgtEl>
                                          <p:spTgt spid="1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Effect transition="in" filter="fade">
                                      <p:cBhvr>
                                        <p:cTn id="19"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a:t>
            </a:r>
            <a:r>
              <a:rPr lang="en-US" sz="4000">
                <a:solidFill>
                  <a:srgbClr val="FFC000"/>
                </a:solidFill>
              </a:rPr>
              <a:t>of Impartiality  </a:t>
            </a:r>
            <a:r>
              <a:rPr lang="en-US" sz="4000" dirty="0">
                <a:solidFill>
                  <a:srgbClr val="FFC000"/>
                </a:solidFill>
              </a:rPr>
              <a:t>(</a:t>
            </a:r>
            <a:r>
              <a:rPr lang="en-US" sz="4000">
                <a:solidFill>
                  <a:srgbClr val="FFC000"/>
                </a:solidFill>
              </a:rPr>
              <a:t>James 2:1-13)</a:t>
            </a:r>
            <a:endParaRPr lang="en-US" sz="4000" dirty="0">
              <a:solidFill>
                <a:srgbClr val="FFC000"/>
              </a:solidFill>
            </a:endParaRP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FFFF00"/>
                </a:solidFill>
              </a:rPr>
              <a:t>Jesus Does Not Call Us To Be Partial (1-4)</a:t>
            </a:r>
          </a:p>
          <a:p>
            <a:pPr lvl="1"/>
            <a:r>
              <a:rPr lang="en-US" sz="2600" dirty="0"/>
              <a:t>“And Jesus came and said to them, ‘All authority in heaven and on earth has been given to me. Go therefore and make disciples of all nations, baptizing them in the name of the Father and of the Son and of the Holy Spirit, teaching them to observe all that I have commanded you. And behold, I am with you always, to the end of the age.’” (Matthew 28:18-20)</a:t>
            </a:r>
          </a:p>
          <a:p>
            <a:pPr lvl="1"/>
            <a:endParaRPr lang="en-US" sz="2600" dirty="0"/>
          </a:p>
          <a:p>
            <a:pPr lvl="1"/>
            <a:r>
              <a:rPr lang="en-US" sz="2600" dirty="0"/>
              <a:t>“And he said to them, ‘Go into all the world and proclaim the gospel to the whole creation. Whoever believes and is baptized will be saved, but whoever does not believe will be condemned.’”  (Mark 16:15-16)</a:t>
            </a:r>
          </a:p>
          <a:p>
            <a:pPr lvl="0"/>
            <a:endParaRPr lang="en-US" sz="3000" dirty="0"/>
          </a:p>
        </p:txBody>
      </p:sp>
    </p:spTree>
    <p:extLst>
      <p:ext uri="{BB962C8B-B14F-4D97-AF65-F5344CB8AC3E}">
        <p14:creationId xmlns:p14="http://schemas.microsoft.com/office/powerpoint/2010/main" val="2490454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Effect transition="in" filter="fade">
                                      <p:cBhvr>
                                        <p:cTn id="7"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a:t>
            </a:r>
            <a:r>
              <a:rPr lang="en-US" sz="4000">
                <a:solidFill>
                  <a:srgbClr val="FFC000"/>
                </a:solidFill>
              </a:rPr>
              <a:t>of Impartiality  </a:t>
            </a:r>
            <a:r>
              <a:rPr lang="en-US" sz="4000" dirty="0">
                <a:solidFill>
                  <a:srgbClr val="FFC000"/>
                </a:solidFill>
              </a:rPr>
              <a:t>(</a:t>
            </a:r>
            <a:r>
              <a:rPr lang="en-US" sz="4000">
                <a:solidFill>
                  <a:srgbClr val="FFC000"/>
                </a:solidFill>
              </a:rPr>
              <a:t>James 2:1-13)</a:t>
            </a:r>
            <a:endParaRPr lang="en-US" sz="4000" dirty="0">
              <a:solidFill>
                <a:srgbClr val="FFC000"/>
              </a:solidFill>
            </a:endParaRP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FFFF00"/>
                </a:solidFill>
              </a:rPr>
              <a:t>Jesus Does Not Call Us To Be Partial (1-4)</a:t>
            </a:r>
          </a:p>
          <a:p>
            <a:pPr lvl="0"/>
            <a:endParaRPr lang="en-US" sz="3000" dirty="0"/>
          </a:p>
          <a:p>
            <a:pPr lvl="0"/>
            <a:r>
              <a:rPr lang="en-US" sz="3000" dirty="0">
                <a:solidFill>
                  <a:srgbClr val="00B0F0"/>
                </a:solidFill>
              </a:rPr>
              <a:t>God’s Grace Is Not Partial (5-7)</a:t>
            </a:r>
          </a:p>
          <a:p>
            <a:pPr lvl="0"/>
            <a:endParaRPr lang="en-US" sz="3000" dirty="0"/>
          </a:p>
        </p:txBody>
      </p:sp>
    </p:spTree>
    <p:extLst>
      <p:ext uri="{BB962C8B-B14F-4D97-AF65-F5344CB8AC3E}">
        <p14:creationId xmlns:p14="http://schemas.microsoft.com/office/powerpoint/2010/main" val="3653150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 calcmode="lin" valueType="num">
                                      <p:cBhvr>
                                        <p:cTn id="7" dur="500" fill="hold"/>
                                        <p:tgtEl>
                                          <p:spTgt spid="1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a:t>
            </a:r>
            <a:r>
              <a:rPr lang="en-US" sz="4000">
                <a:solidFill>
                  <a:srgbClr val="FFC000"/>
                </a:solidFill>
              </a:rPr>
              <a:t>of Impartiality  </a:t>
            </a:r>
            <a:r>
              <a:rPr lang="en-US" sz="4000" dirty="0">
                <a:solidFill>
                  <a:srgbClr val="FFC000"/>
                </a:solidFill>
              </a:rPr>
              <a:t>(</a:t>
            </a:r>
            <a:r>
              <a:rPr lang="en-US" sz="4000">
                <a:solidFill>
                  <a:srgbClr val="FFC000"/>
                </a:solidFill>
              </a:rPr>
              <a:t>James 2:1-13)</a:t>
            </a:r>
            <a:endParaRPr lang="en-US" sz="4000" dirty="0">
              <a:solidFill>
                <a:srgbClr val="FFC000"/>
              </a:solidFill>
            </a:endParaRPr>
          </a:p>
        </p:txBody>
      </p:sp>
      <p:sp>
        <p:nvSpPr>
          <p:cNvPr id="14" name="Content Placeholder 13"/>
          <p:cNvSpPr>
            <a:spLocks noGrp="1"/>
          </p:cNvSpPr>
          <p:nvPr>
            <p:ph idx="1"/>
          </p:nvPr>
        </p:nvSpPr>
        <p:spPr>
          <a:xfrm>
            <a:off x="1593436" y="1447800"/>
            <a:ext cx="10292176" cy="5410200"/>
          </a:xfrm>
        </p:spPr>
        <p:txBody>
          <a:bodyPr>
            <a:normAutofit/>
          </a:bodyPr>
          <a:lstStyle/>
          <a:p>
            <a:pPr lvl="0"/>
            <a:r>
              <a:rPr lang="en-US" sz="3000" dirty="0">
                <a:solidFill>
                  <a:srgbClr val="00B0F0"/>
                </a:solidFill>
              </a:rPr>
              <a:t>God’s Grace Is Not Partial (5-7)</a:t>
            </a:r>
          </a:p>
          <a:p>
            <a:pPr lvl="1"/>
            <a:r>
              <a:rPr lang="en-US" sz="2600" dirty="0"/>
              <a:t>“Listen, my beloved brothers, has not God chosen those who are poor in the world to be rich in faith and heirs of the kingdom, which he has promised to those who love him? But you have dishonored the poor man. Are not the rich the ones who oppress you, and the ones who drag you into court? Are they not the ones who blaspheme the honorable name by which you were called?”              (James 2:5-7)</a:t>
            </a:r>
          </a:p>
          <a:p>
            <a:pPr lvl="1"/>
            <a:endParaRPr lang="en-US" sz="2600" dirty="0"/>
          </a:p>
          <a:p>
            <a:pPr lvl="1"/>
            <a:r>
              <a:rPr lang="en-US" sz="2600" dirty="0"/>
              <a:t>“There is neither Jew nor Greek, there is neither slave nor free, there is no male and female, for you are all one in Christ Jesus.” (Galatians 3:28)</a:t>
            </a:r>
          </a:p>
          <a:p>
            <a:pPr lvl="0"/>
            <a:endParaRPr lang="en-US" sz="3000" dirty="0">
              <a:solidFill>
                <a:srgbClr val="92D050"/>
              </a:solidFill>
            </a:endParaRPr>
          </a:p>
          <a:p>
            <a:pPr lvl="0"/>
            <a:endParaRPr lang="en-US" sz="3000" dirty="0">
              <a:solidFill>
                <a:srgbClr val="FFC000"/>
              </a:solidFill>
            </a:endParaRPr>
          </a:p>
        </p:txBody>
      </p:sp>
    </p:spTree>
    <p:extLst>
      <p:ext uri="{BB962C8B-B14F-4D97-AF65-F5344CB8AC3E}">
        <p14:creationId xmlns:p14="http://schemas.microsoft.com/office/powerpoint/2010/main" val="916324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fade">
                                      <p:cBhvr>
                                        <p:cTn id="1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a:t>
            </a:r>
            <a:r>
              <a:rPr lang="en-US" sz="4000">
                <a:solidFill>
                  <a:srgbClr val="FFC000"/>
                </a:solidFill>
              </a:rPr>
              <a:t>of Impartiality  </a:t>
            </a:r>
            <a:r>
              <a:rPr lang="en-US" sz="4000" dirty="0">
                <a:solidFill>
                  <a:srgbClr val="FFC000"/>
                </a:solidFill>
              </a:rPr>
              <a:t>(</a:t>
            </a:r>
            <a:r>
              <a:rPr lang="en-US" sz="4000">
                <a:solidFill>
                  <a:srgbClr val="FFC000"/>
                </a:solidFill>
              </a:rPr>
              <a:t>James 2:1-13)</a:t>
            </a:r>
            <a:endParaRPr lang="en-US" sz="4000" dirty="0">
              <a:solidFill>
                <a:srgbClr val="FFC000"/>
              </a:solidFill>
            </a:endParaRPr>
          </a:p>
        </p:txBody>
      </p:sp>
      <p:sp>
        <p:nvSpPr>
          <p:cNvPr id="14" name="Content Placeholder 13"/>
          <p:cNvSpPr>
            <a:spLocks noGrp="1"/>
          </p:cNvSpPr>
          <p:nvPr>
            <p:ph idx="1"/>
          </p:nvPr>
        </p:nvSpPr>
        <p:spPr>
          <a:xfrm>
            <a:off x="1593436" y="1447800"/>
            <a:ext cx="10292176" cy="5410200"/>
          </a:xfrm>
        </p:spPr>
        <p:txBody>
          <a:bodyPr>
            <a:normAutofit/>
          </a:bodyPr>
          <a:lstStyle/>
          <a:p>
            <a:pPr lvl="0"/>
            <a:r>
              <a:rPr lang="en-US" sz="3000" dirty="0">
                <a:solidFill>
                  <a:srgbClr val="00B0F0"/>
                </a:solidFill>
              </a:rPr>
              <a:t>God’s Grace Is Not Partial (5-7)</a:t>
            </a:r>
          </a:p>
          <a:p>
            <a:pPr lvl="1"/>
            <a:r>
              <a:rPr lang="en-US" sz="2600" dirty="0"/>
              <a:t>“So Peter opened his mouth and said: "Truly I understand that God shows no partiality, but in every nation anyone who fears him and does what is right is acceptable to him.” (Acts 10:34-35)</a:t>
            </a:r>
          </a:p>
          <a:p>
            <a:pPr lvl="1"/>
            <a:endParaRPr lang="en-US" sz="2600" dirty="0"/>
          </a:p>
          <a:p>
            <a:pPr lvl="1"/>
            <a:r>
              <a:rPr lang="en-US" sz="2600" dirty="0"/>
              <a:t>“And God, who knows the heart, bore witness to them, by giving them the Holy Spirit just as he did to us, and he made no distinction between us and them, having cleansed their hearts by faith. Now, therefore, why are you putting God to the test by placing a yoke on the neck of the disciples that neither our fathers nor we have been able to bear? But we believe that we will be saved through the grace of the Lord Jesus, just as they will.” (Acts 15:8-11)</a:t>
            </a:r>
          </a:p>
          <a:p>
            <a:pPr lvl="0"/>
            <a:endParaRPr lang="en-US" sz="3000" dirty="0">
              <a:solidFill>
                <a:srgbClr val="92D050"/>
              </a:solidFill>
            </a:endParaRPr>
          </a:p>
          <a:p>
            <a:pPr lvl="0"/>
            <a:endParaRPr lang="en-US" sz="3000" dirty="0">
              <a:solidFill>
                <a:srgbClr val="FFC000"/>
              </a:solidFill>
            </a:endParaRPr>
          </a:p>
        </p:txBody>
      </p:sp>
    </p:spTree>
    <p:extLst>
      <p:ext uri="{BB962C8B-B14F-4D97-AF65-F5344CB8AC3E}">
        <p14:creationId xmlns:p14="http://schemas.microsoft.com/office/powerpoint/2010/main" val="2314690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Effect transition="in" filter="fade">
                                      <p:cBhvr>
                                        <p:cTn id="7"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a:t>
            </a:r>
            <a:r>
              <a:rPr lang="en-US" sz="4000">
                <a:solidFill>
                  <a:srgbClr val="FFC000"/>
                </a:solidFill>
              </a:rPr>
              <a:t>of Impartiality  </a:t>
            </a:r>
            <a:r>
              <a:rPr lang="en-US" sz="4000" dirty="0">
                <a:solidFill>
                  <a:srgbClr val="FFC000"/>
                </a:solidFill>
              </a:rPr>
              <a:t>(</a:t>
            </a:r>
            <a:r>
              <a:rPr lang="en-US" sz="4000">
                <a:solidFill>
                  <a:srgbClr val="FFC000"/>
                </a:solidFill>
              </a:rPr>
              <a:t>James 2:1-13)</a:t>
            </a:r>
            <a:endParaRPr lang="en-US" sz="4000" dirty="0">
              <a:solidFill>
                <a:srgbClr val="FFC000"/>
              </a:solidFill>
            </a:endParaRP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FFFF00"/>
                </a:solidFill>
              </a:rPr>
              <a:t>Jesus Does Not Call Us To Be Partial (1-4)</a:t>
            </a:r>
          </a:p>
          <a:p>
            <a:pPr lvl="0"/>
            <a:endParaRPr lang="en-US" sz="3000" dirty="0"/>
          </a:p>
          <a:p>
            <a:pPr lvl="0"/>
            <a:r>
              <a:rPr lang="en-US" sz="3000" dirty="0">
                <a:solidFill>
                  <a:srgbClr val="00B0F0"/>
                </a:solidFill>
              </a:rPr>
              <a:t>God’s Grace Is Not Partial (5-7)</a:t>
            </a:r>
          </a:p>
          <a:p>
            <a:pPr lvl="0"/>
            <a:endParaRPr lang="en-US" sz="3000" dirty="0"/>
          </a:p>
          <a:p>
            <a:pPr lvl="0"/>
            <a:r>
              <a:rPr lang="en-US" sz="3000" dirty="0">
                <a:solidFill>
                  <a:srgbClr val="92D050"/>
                </a:solidFill>
              </a:rPr>
              <a:t>Partiality Is Sin (8-11)</a:t>
            </a:r>
          </a:p>
          <a:p>
            <a:pPr lvl="0"/>
            <a:endParaRPr lang="en-US" sz="3000" dirty="0"/>
          </a:p>
        </p:txBody>
      </p:sp>
    </p:spTree>
    <p:extLst>
      <p:ext uri="{BB962C8B-B14F-4D97-AF65-F5344CB8AC3E}">
        <p14:creationId xmlns:p14="http://schemas.microsoft.com/office/powerpoint/2010/main" val="1687002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 calcmode="lin" valueType="num">
                                      <p:cBhvr>
                                        <p:cTn id="7" dur="500" fill="hold"/>
                                        <p:tgtEl>
                                          <p:spTgt spid="14">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Jigsaw design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lumMod val="50000"/>
            </a:schemeClr>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Jigsaw design slides.potx" id="{263AEB51-B942-4F3D-9A9B-204C75197456}" vid="{3DA53443-4228-4E41-8F09-CB346F47C076}"/>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Jigsaw design slides</Template>
  <TotalTime>339</TotalTime>
  <Words>1200</Words>
  <Application>Microsoft Office PowerPoint</Application>
  <PresentationFormat>Custom</PresentationFormat>
  <Paragraphs>82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Euphemia</vt:lpstr>
      <vt:lpstr>Jigsaw design template</vt:lpstr>
      <vt:lpstr>Staying Faithful in Challenging Times</vt:lpstr>
      <vt:lpstr>Staying Faithful in Challenging Times The Challenge of Trials  (James 1:1-12)</vt:lpstr>
      <vt:lpstr>Staying Faithful in Challenging Times The Challenge of Temptation  (James 1:13-27)</vt:lpstr>
      <vt:lpstr>Staying Faithful in Challenging Times The Challenge of Impartiality  (James 2:1-13)</vt:lpstr>
      <vt:lpstr>Staying Faithful in Challenging Times The Challenge of Impartiality  (James 2:1-13)</vt:lpstr>
      <vt:lpstr>Staying Faithful in Challenging Times The Challenge of Impartiality  (James 2:1-13)</vt:lpstr>
      <vt:lpstr>Staying Faithful in Challenging Times The Challenge of Impartiality  (James 2:1-13)</vt:lpstr>
      <vt:lpstr>Staying Faithful in Challenging Times The Challenge of Impartiality  (James 2:1-13)</vt:lpstr>
      <vt:lpstr>Staying Faithful in Challenging Times The Challenge of Impartiality  (James 2:1-13)</vt:lpstr>
      <vt:lpstr>Staying Faithful in Challenging Times The Challenge of Impartiality  (James 2:1-13)</vt:lpstr>
      <vt:lpstr>Staying Faithful in Challenging Times The Challenge of Impartiality  (James 2:1-13)</vt:lpstr>
      <vt:lpstr>Staying Faithful in Challenging Times The Challenge of Impartiality  (James 2:1-13)</vt:lpstr>
      <vt:lpstr>Staying Faithful in Challenging Times The Challenge of Impartiality  (James 2:1-13)</vt:lpstr>
      <vt:lpstr>Staying Faithful in Challenging Times The Challenge of Impartiality  (James 2:1-13)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Staying Faithful in Challenging Times</dc:title>
  <dc:creator>Paul Adams</dc:creator>
  <cp:lastModifiedBy>Paul Adams</cp:lastModifiedBy>
  <cp:revision>6</cp:revision>
  <dcterms:created xsi:type="dcterms:W3CDTF">2018-07-26T16:48:41Z</dcterms:created>
  <dcterms:modified xsi:type="dcterms:W3CDTF">2018-08-10T18:27:27Z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