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9"/>
  </p:notesMasterIdLst>
  <p:handoutMasterIdLst>
    <p:handoutMasterId r:id="rId20"/>
  </p:handoutMasterIdLst>
  <p:sldIdLst>
    <p:sldId id="262" r:id="rId2"/>
    <p:sldId id="287" r:id="rId3"/>
    <p:sldId id="286" r:id="rId4"/>
    <p:sldId id="295" r:id="rId5"/>
    <p:sldId id="296" r:id="rId6"/>
    <p:sldId id="302" r:id="rId7"/>
    <p:sldId id="303" r:id="rId8"/>
    <p:sldId id="297" r:id="rId9"/>
    <p:sldId id="298" r:id="rId10"/>
    <p:sldId id="304" r:id="rId11"/>
    <p:sldId id="305" r:id="rId12"/>
    <p:sldId id="299" r:id="rId13"/>
    <p:sldId id="300" r:id="rId14"/>
    <p:sldId id="307" r:id="rId15"/>
    <p:sldId id="306" r:id="rId16"/>
    <p:sldId id="308" r:id="rId17"/>
    <p:sldId id="301"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0000"/>
    <a:srgbClr val="CC0099"/>
    <a:srgbClr val="80008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593886-173A-4FE7-9BE9-F08DFD0543E3}" v="625" dt="2018-08-17T15:59:21.390"/>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06" d="100"/>
          <a:sy n="106" d="100"/>
        </p:scale>
        <p:origin x="114" y="21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71CD2A62-A7A1-4C43-A028-DF8175A30695}"/>
    <pc:docChg chg="custSel addSld modSld sldOrd">
      <pc:chgData name="Paul Adams" userId="78f9f193424ede4b" providerId="LiveId" clId="{71CD2A62-A7A1-4C43-A028-DF8175A30695}" dt="2018-08-17T15:59:21.390" v="624"/>
      <pc:docMkLst>
        <pc:docMk/>
      </pc:docMkLst>
      <pc:sldChg chg="modSp add modAnim">
        <pc:chgData name="Paul Adams" userId="78f9f193424ede4b" providerId="LiveId" clId="{71CD2A62-A7A1-4C43-A028-DF8175A30695}" dt="2018-08-17T15:57:55.618" v="612"/>
        <pc:sldMkLst>
          <pc:docMk/>
          <pc:sldMk cId="737093284" sldId="296"/>
        </pc:sldMkLst>
        <pc:spChg chg="mod">
          <ac:chgData name="Paul Adams" userId="78f9f193424ede4b" providerId="LiveId" clId="{71CD2A62-A7A1-4C43-A028-DF8175A30695}" dt="2018-08-17T14:59:17.970" v="26" actId="27636"/>
          <ac:spMkLst>
            <pc:docMk/>
            <pc:sldMk cId="737093284" sldId="296"/>
            <ac:spMk id="13" creationId="{00000000-0000-0000-0000-000000000000}"/>
          </ac:spMkLst>
        </pc:spChg>
        <pc:spChg chg="mod">
          <ac:chgData name="Paul Adams" userId="78f9f193424ede4b" providerId="LiveId" clId="{71CD2A62-A7A1-4C43-A028-DF8175A30695}" dt="2018-08-17T15:16:57.829" v="312" actId="20577"/>
          <ac:spMkLst>
            <pc:docMk/>
            <pc:sldMk cId="737093284" sldId="296"/>
            <ac:spMk id="14" creationId="{00000000-0000-0000-0000-000000000000}"/>
          </ac:spMkLst>
        </pc:spChg>
      </pc:sldChg>
      <pc:sldChg chg="modSp add modAnim">
        <pc:chgData name="Paul Adams" userId="78f9f193424ede4b" providerId="LiveId" clId="{71CD2A62-A7A1-4C43-A028-DF8175A30695}" dt="2018-08-17T15:58:22.663" v="616"/>
        <pc:sldMkLst>
          <pc:docMk/>
          <pc:sldMk cId="2194617729" sldId="297"/>
        </pc:sldMkLst>
        <pc:spChg chg="mod">
          <ac:chgData name="Paul Adams" userId="78f9f193424ede4b" providerId="LiveId" clId="{71CD2A62-A7A1-4C43-A028-DF8175A30695}" dt="2018-08-17T15:08:37.434" v="218" actId="6549"/>
          <ac:spMkLst>
            <pc:docMk/>
            <pc:sldMk cId="2194617729" sldId="297"/>
            <ac:spMk id="14" creationId="{00000000-0000-0000-0000-000000000000}"/>
          </ac:spMkLst>
        </pc:spChg>
      </pc:sldChg>
      <pc:sldChg chg="modSp add modAnim">
        <pc:chgData name="Paul Adams" userId="78f9f193424ede4b" providerId="LiveId" clId="{71CD2A62-A7A1-4C43-A028-DF8175A30695}" dt="2018-08-17T15:58:33.053" v="618"/>
        <pc:sldMkLst>
          <pc:docMk/>
          <pc:sldMk cId="3292292146" sldId="298"/>
        </pc:sldMkLst>
        <pc:spChg chg="mod">
          <ac:chgData name="Paul Adams" userId="78f9f193424ede4b" providerId="LiveId" clId="{71CD2A62-A7A1-4C43-A028-DF8175A30695}" dt="2018-08-17T15:42:30.717" v="504" actId="20577"/>
          <ac:spMkLst>
            <pc:docMk/>
            <pc:sldMk cId="3292292146" sldId="298"/>
            <ac:spMk id="14" creationId="{00000000-0000-0000-0000-000000000000}"/>
          </ac:spMkLst>
        </pc:spChg>
      </pc:sldChg>
      <pc:sldChg chg="add modAnim">
        <pc:chgData name="Paul Adams" userId="78f9f193424ede4b" providerId="LiveId" clId="{71CD2A62-A7A1-4C43-A028-DF8175A30695}" dt="2018-08-17T15:58:54.432" v="620"/>
        <pc:sldMkLst>
          <pc:docMk/>
          <pc:sldMk cId="1878870165" sldId="299"/>
        </pc:sldMkLst>
      </pc:sldChg>
      <pc:sldChg chg="modSp add modAnim">
        <pc:chgData name="Paul Adams" userId="78f9f193424ede4b" providerId="LiveId" clId="{71CD2A62-A7A1-4C43-A028-DF8175A30695}" dt="2018-08-17T15:59:06.840" v="622"/>
        <pc:sldMkLst>
          <pc:docMk/>
          <pc:sldMk cId="432556157" sldId="300"/>
        </pc:sldMkLst>
        <pc:spChg chg="mod">
          <ac:chgData name="Paul Adams" userId="78f9f193424ede4b" providerId="LiveId" clId="{71CD2A62-A7A1-4C43-A028-DF8175A30695}" dt="2018-08-17T15:44:59.926" v="549" actId="14100"/>
          <ac:spMkLst>
            <pc:docMk/>
            <pc:sldMk cId="432556157" sldId="300"/>
            <ac:spMk id="14" creationId="{00000000-0000-0000-0000-000000000000}"/>
          </ac:spMkLst>
        </pc:spChg>
      </pc:sldChg>
      <pc:sldChg chg="add">
        <pc:chgData name="Paul Adams" userId="78f9f193424ede4b" providerId="LiveId" clId="{71CD2A62-A7A1-4C43-A028-DF8175A30695}" dt="2018-08-17T15:06:58.542" v="168"/>
        <pc:sldMkLst>
          <pc:docMk/>
          <pc:sldMk cId="2477369707" sldId="301"/>
        </pc:sldMkLst>
      </pc:sldChg>
      <pc:sldChg chg="modSp add modAnim">
        <pc:chgData name="Paul Adams" userId="78f9f193424ede4b" providerId="LiveId" clId="{71CD2A62-A7A1-4C43-A028-DF8175A30695}" dt="2018-08-17T15:58:08.941" v="614"/>
        <pc:sldMkLst>
          <pc:docMk/>
          <pc:sldMk cId="2961820749" sldId="302"/>
        </pc:sldMkLst>
        <pc:spChg chg="mod">
          <ac:chgData name="Paul Adams" userId="78f9f193424ede4b" providerId="LiveId" clId="{71CD2A62-A7A1-4C43-A028-DF8175A30695}" dt="2018-08-17T15:21:50.798" v="381" actId="313"/>
          <ac:spMkLst>
            <pc:docMk/>
            <pc:sldMk cId="2961820749" sldId="302"/>
            <ac:spMk id="14" creationId="{00000000-0000-0000-0000-000000000000}"/>
          </ac:spMkLst>
        </pc:spChg>
      </pc:sldChg>
      <pc:sldChg chg="modSp add modAnim">
        <pc:chgData name="Paul Adams" userId="78f9f193424ede4b" providerId="LiveId" clId="{71CD2A62-A7A1-4C43-A028-DF8175A30695}" dt="2018-08-17T15:58:16.111" v="615"/>
        <pc:sldMkLst>
          <pc:docMk/>
          <pc:sldMk cId="1089862675" sldId="303"/>
        </pc:sldMkLst>
        <pc:spChg chg="mod">
          <ac:chgData name="Paul Adams" userId="78f9f193424ede4b" providerId="LiveId" clId="{71CD2A62-A7A1-4C43-A028-DF8175A30695}" dt="2018-08-17T15:24:25.185" v="395" actId="20577"/>
          <ac:spMkLst>
            <pc:docMk/>
            <pc:sldMk cId="1089862675" sldId="303"/>
            <ac:spMk id="14" creationId="{00000000-0000-0000-0000-000000000000}"/>
          </ac:spMkLst>
        </pc:spChg>
      </pc:sldChg>
      <pc:sldChg chg="modSp add">
        <pc:chgData name="Paul Adams" userId="78f9f193424ede4b" providerId="LiveId" clId="{71CD2A62-A7A1-4C43-A028-DF8175A30695}" dt="2018-08-17T15:40:42.490" v="465" actId="255"/>
        <pc:sldMkLst>
          <pc:docMk/>
          <pc:sldMk cId="789672760" sldId="304"/>
        </pc:sldMkLst>
        <pc:spChg chg="mod">
          <ac:chgData name="Paul Adams" userId="78f9f193424ede4b" providerId="LiveId" clId="{71CD2A62-A7A1-4C43-A028-DF8175A30695}" dt="2018-08-17T15:40:42.490" v="465" actId="255"/>
          <ac:spMkLst>
            <pc:docMk/>
            <pc:sldMk cId="789672760" sldId="304"/>
            <ac:spMk id="14" creationId="{00000000-0000-0000-0000-000000000000}"/>
          </ac:spMkLst>
        </pc:spChg>
      </pc:sldChg>
      <pc:sldChg chg="modSp add modAnim">
        <pc:chgData name="Paul Adams" userId="78f9f193424ede4b" providerId="LiveId" clId="{71CD2A62-A7A1-4C43-A028-DF8175A30695}" dt="2018-08-17T15:58:44.541" v="619"/>
        <pc:sldMkLst>
          <pc:docMk/>
          <pc:sldMk cId="2524480860" sldId="305"/>
        </pc:sldMkLst>
        <pc:spChg chg="mod">
          <ac:chgData name="Paul Adams" userId="78f9f193424ede4b" providerId="LiveId" clId="{71CD2A62-A7A1-4C43-A028-DF8175A30695}" dt="2018-08-17T15:43:26.959" v="512" actId="313"/>
          <ac:spMkLst>
            <pc:docMk/>
            <pc:sldMk cId="2524480860" sldId="305"/>
            <ac:spMk id="14" creationId="{00000000-0000-0000-0000-000000000000}"/>
          </ac:spMkLst>
        </pc:spChg>
      </pc:sldChg>
      <pc:sldChg chg="modSp add modAnim">
        <pc:chgData name="Paul Adams" userId="78f9f193424ede4b" providerId="LiveId" clId="{71CD2A62-A7A1-4C43-A028-DF8175A30695}" dt="2018-08-17T15:59:14.541" v="623"/>
        <pc:sldMkLst>
          <pc:docMk/>
          <pc:sldMk cId="8917561" sldId="306"/>
        </pc:sldMkLst>
        <pc:spChg chg="mod">
          <ac:chgData name="Paul Adams" userId="78f9f193424ede4b" providerId="LiveId" clId="{71CD2A62-A7A1-4C43-A028-DF8175A30695}" dt="2018-08-17T15:54:48.926" v="601"/>
          <ac:spMkLst>
            <pc:docMk/>
            <pc:sldMk cId="8917561" sldId="306"/>
            <ac:spMk id="14" creationId="{00000000-0000-0000-0000-000000000000}"/>
          </ac:spMkLst>
        </pc:spChg>
      </pc:sldChg>
      <pc:sldChg chg="modSp add ord">
        <pc:chgData name="Paul Adams" userId="78f9f193424ede4b" providerId="LiveId" clId="{71CD2A62-A7A1-4C43-A028-DF8175A30695}" dt="2018-08-17T15:57:09.938" v="609" actId="20577"/>
        <pc:sldMkLst>
          <pc:docMk/>
          <pc:sldMk cId="1938167852" sldId="307"/>
        </pc:sldMkLst>
        <pc:spChg chg="mod">
          <ac:chgData name="Paul Adams" userId="78f9f193424ede4b" providerId="LiveId" clId="{71CD2A62-A7A1-4C43-A028-DF8175A30695}" dt="2018-08-17T15:57:09.938" v="609" actId="20577"/>
          <ac:spMkLst>
            <pc:docMk/>
            <pc:sldMk cId="1938167852" sldId="307"/>
            <ac:spMk id="14" creationId="{00000000-0000-0000-0000-000000000000}"/>
          </ac:spMkLst>
        </pc:spChg>
      </pc:sldChg>
      <pc:sldChg chg="modSp add modAnim">
        <pc:chgData name="Paul Adams" userId="78f9f193424ede4b" providerId="LiveId" clId="{71CD2A62-A7A1-4C43-A028-DF8175A30695}" dt="2018-08-17T15:59:21.390" v="624"/>
        <pc:sldMkLst>
          <pc:docMk/>
          <pc:sldMk cId="831102842" sldId="308"/>
        </pc:sldMkLst>
        <pc:spChg chg="mod">
          <ac:chgData name="Paul Adams" userId="78f9f193424ede4b" providerId="LiveId" clId="{71CD2A62-A7A1-4C43-A028-DF8175A30695}" dt="2018-08-17T15:56:59.383" v="608" actId="20577"/>
          <ac:spMkLst>
            <pc:docMk/>
            <pc:sldMk cId="831102842" sldId="308"/>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8/17/2018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8/17/2018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8/17/2018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8/17/2018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8/17/2018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8/17/2018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8/17/2018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8/17/2018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8/17/2018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8/17/2018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8/17/2018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8/17/2018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8/17/2018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292176" cy="5562600"/>
          </a:xfrm>
        </p:spPr>
        <p:txBody>
          <a:bodyPr>
            <a:normAutofit fontScale="92500"/>
          </a:bodyPr>
          <a:lstStyle/>
          <a:p>
            <a:pPr lvl="0"/>
            <a:r>
              <a:rPr lang="en-US" sz="3200" dirty="0">
                <a:solidFill>
                  <a:srgbClr val="00B0F0"/>
                </a:solidFill>
              </a:rPr>
              <a:t>Do You Have Faith Like Demons? (18-19)</a:t>
            </a:r>
          </a:p>
          <a:p>
            <a:pPr lvl="0"/>
            <a:endParaRPr lang="en-US" sz="900" dirty="0"/>
          </a:p>
          <a:p>
            <a:pPr lvl="1"/>
            <a:r>
              <a:rPr lang="en-US" sz="2600" dirty="0"/>
              <a:t>“And when He stepped out on the land, there met Him a certain man from the city who had demons for a long time. And he wore no clothes, nor did he live in a house but in the tombs. When he saw Jesus, he cried out, fell down before Him, and with a loud voice said, ‘What have I to do with You, Jesus, Son of the Most High God? I beg You, do not torment me!’ For He had commanded the unclean spirit to come out of the man. For it had often seized him, and he was kept under guard, bound with chains and shackles; and he broke the bonds and was driven by the demon into the wilderness. Jesus asked him, saying, ‘What is your name?’ And he said, ‘Legion,’ because many demons had entered him. And they begged Him that He would not command them to go out into the abyss.”                       (Luke 8:27-31)</a:t>
            </a:r>
            <a:endParaRPr lang="en-US" sz="3000" dirty="0"/>
          </a:p>
        </p:txBody>
      </p:sp>
    </p:spTree>
    <p:extLst>
      <p:ext uri="{BB962C8B-B14F-4D97-AF65-F5344CB8AC3E}">
        <p14:creationId xmlns:p14="http://schemas.microsoft.com/office/powerpoint/2010/main" val="78967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00B0F0"/>
                </a:solidFill>
              </a:rPr>
              <a:t>Do You Have Faith Like Demons? (18-19)</a:t>
            </a:r>
          </a:p>
          <a:p>
            <a:pPr lvl="0"/>
            <a:endParaRPr lang="en-US" sz="3000" dirty="0"/>
          </a:p>
          <a:p>
            <a:pPr lvl="1"/>
            <a:r>
              <a:rPr lang="en-US" sz="2600" dirty="0"/>
              <a:t>“And the unclean spirits, whenever they saw Him, fell down before Him and cried out, saying, ‘You are the Son of God.’ But He sternly warned them that they should not make Him known.”  (Mark 3:11-12)</a:t>
            </a:r>
          </a:p>
          <a:p>
            <a:pPr lvl="1"/>
            <a:endParaRPr lang="en-US" sz="2600" dirty="0"/>
          </a:p>
          <a:p>
            <a:pPr lvl="1"/>
            <a:r>
              <a:rPr lang="en-US" sz="2600" dirty="0"/>
              <a:t>“For we are His workmanship, created in Christ Jesus for good works, which God prepared beforehand that we should walk in them.” (Ephesians 2:10)</a:t>
            </a:r>
          </a:p>
          <a:p>
            <a:pPr lvl="0"/>
            <a:endParaRPr lang="en-US" sz="3000" dirty="0"/>
          </a:p>
        </p:txBody>
      </p:sp>
    </p:spTree>
    <p:extLst>
      <p:ext uri="{BB962C8B-B14F-4D97-AF65-F5344CB8AC3E}">
        <p14:creationId xmlns:p14="http://schemas.microsoft.com/office/powerpoint/2010/main" val="2524480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Do You Have Faith That Is Dead? (14-17)</a:t>
            </a:r>
          </a:p>
          <a:p>
            <a:pPr lvl="0"/>
            <a:endParaRPr lang="en-US" sz="3000" dirty="0"/>
          </a:p>
          <a:p>
            <a:pPr lvl="0"/>
            <a:endParaRPr lang="en-US" sz="3000" dirty="0"/>
          </a:p>
          <a:p>
            <a:pPr lvl="0"/>
            <a:r>
              <a:rPr lang="en-US" sz="3000" dirty="0">
                <a:solidFill>
                  <a:srgbClr val="00B0F0"/>
                </a:solidFill>
              </a:rPr>
              <a:t>Do You Have Faith Like Demons? (18-19)</a:t>
            </a:r>
          </a:p>
          <a:p>
            <a:pPr lvl="0"/>
            <a:endParaRPr lang="en-US" sz="3000" dirty="0"/>
          </a:p>
          <a:p>
            <a:pPr lvl="0"/>
            <a:endParaRPr lang="en-US" sz="3000" dirty="0"/>
          </a:p>
          <a:p>
            <a:pPr lvl="0"/>
            <a:r>
              <a:rPr lang="en-US" sz="3000" dirty="0">
                <a:solidFill>
                  <a:srgbClr val="92D050"/>
                </a:solidFill>
              </a:rPr>
              <a:t>Do You Have Faith That Works? (20-26)</a:t>
            </a:r>
          </a:p>
          <a:p>
            <a:pPr lvl="0"/>
            <a:endParaRPr lang="en-US" sz="3000" dirty="0"/>
          </a:p>
        </p:txBody>
      </p:sp>
    </p:spTree>
    <p:extLst>
      <p:ext uri="{BB962C8B-B14F-4D97-AF65-F5344CB8AC3E}">
        <p14:creationId xmlns:p14="http://schemas.microsoft.com/office/powerpoint/2010/main" val="187887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292176" cy="5562600"/>
          </a:xfrm>
        </p:spPr>
        <p:txBody>
          <a:bodyPr>
            <a:normAutofit/>
          </a:bodyPr>
          <a:lstStyle/>
          <a:p>
            <a:pPr lvl="0"/>
            <a:r>
              <a:rPr lang="en-US" sz="3000" dirty="0">
                <a:solidFill>
                  <a:srgbClr val="92D050"/>
                </a:solidFill>
              </a:rPr>
              <a:t>Do You Have Faith That Works? (20-26)</a:t>
            </a:r>
          </a:p>
          <a:p>
            <a:pPr lvl="0"/>
            <a:endParaRPr lang="en-US" sz="800" dirty="0"/>
          </a:p>
          <a:p>
            <a:pPr lvl="1"/>
            <a:r>
              <a:rPr lang="en-US" dirty="0"/>
              <a:t>“But do you want to know, O foolish man, that faith without works is dead? Was not Abraham our father justified by works when he offered Isaac his son on the altar? Do you see that faith was working together with his works, and by works faith was made perfect? And the Scripture was fulfilled which says, ‘ABRAHAM BELIEVED GOD, AND IT WAS ACCOUNTED TO HIM FOR RIGHTEOUSNESS.’ And he was called the friend of God. You see then that a man is justified by works, and not by faith only. Likewise, was not Rahab the harlot also justified by works when she received the messengers and sent them out another way? For as the body without the spirit is dead, so faith without works is dead also.”  (James 2:20-26)</a:t>
            </a:r>
          </a:p>
          <a:p>
            <a:pPr lvl="1"/>
            <a:endParaRPr lang="en-US" sz="800" dirty="0"/>
          </a:p>
          <a:p>
            <a:pPr lvl="1"/>
            <a:r>
              <a:rPr lang="en-US" dirty="0"/>
              <a:t>Hear, Receive, and Do!</a:t>
            </a:r>
          </a:p>
        </p:txBody>
      </p:sp>
    </p:spTree>
    <p:extLst>
      <p:ext uri="{BB962C8B-B14F-4D97-AF65-F5344CB8AC3E}">
        <p14:creationId xmlns:p14="http://schemas.microsoft.com/office/powerpoint/2010/main" val="43255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92D050"/>
                </a:solidFill>
              </a:rPr>
              <a:t>Do You Have Faith That Works? (20-26)</a:t>
            </a:r>
          </a:p>
          <a:p>
            <a:pPr lvl="0"/>
            <a:endParaRPr lang="en-US" sz="800" dirty="0"/>
          </a:p>
          <a:p>
            <a:pPr lvl="1"/>
            <a:endParaRPr lang="en-US" sz="2600" dirty="0"/>
          </a:p>
          <a:p>
            <a:pPr lvl="1"/>
            <a:r>
              <a:rPr lang="en-US" sz="2600" dirty="0"/>
              <a:t>“By faith Abraham obeyed when he was called to go out to the place which he would receive as an inheritance. And he went out, not knowing where he was going. By faith he dwelt in the land of promise as in a foreign country, dwelling in tents with Isaac and Jacob, the heirs with him of the same promise; for he waited for the city which has foundations, whose builder and maker is God.” (Hebrews 11:8-10)</a:t>
            </a:r>
          </a:p>
          <a:p>
            <a:pPr lvl="1"/>
            <a:endParaRPr lang="en-US" sz="2600" dirty="0"/>
          </a:p>
          <a:p>
            <a:pPr lvl="1"/>
            <a:endParaRPr lang="en-US" sz="2600" dirty="0"/>
          </a:p>
        </p:txBody>
      </p:sp>
    </p:spTree>
    <p:extLst>
      <p:ext uri="{BB962C8B-B14F-4D97-AF65-F5344CB8AC3E}">
        <p14:creationId xmlns:p14="http://schemas.microsoft.com/office/powerpoint/2010/main" val="193816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92D050"/>
                </a:solidFill>
              </a:rPr>
              <a:t>Do You Have Faith That Works? (20-26)</a:t>
            </a:r>
          </a:p>
          <a:p>
            <a:pPr lvl="0"/>
            <a:endParaRPr lang="en-US" sz="800" dirty="0"/>
          </a:p>
          <a:p>
            <a:pPr lvl="1"/>
            <a:r>
              <a:rPr lang="en-US" sz="2600" dirty="0"/>
              <a:t>“By faith Abraham, when he was tested, offered up Isaac, and he who had received the promises offered up his only begotten son, of whom it was said, ‘IN ISAAC YOUR SEED SHALL BE CALLED,’ concluding that God was able to raise him up, even from the dead, from which he also received him in a figurative sense.” (Hebrews 11:17-19)</a:t>
            </a:r>
          </a:p>
          <a:p>
            <a:pPr lvl="1"/>
            <a:endParaRPr lang="en-US" sz="2600" dirty="0"/>
          </a:p>
          <a:p>
            <a:pPr lvl="1"/>
            <a:r>
              <a:rPr lang="en-US" sz="2600" dirty="0"/>
              <a:t>“By faith the harlot Rahab did not perish with those who did not believe, when she had received the spies with peace.” (Hebrews 11:31)</a:t>
            </a:r>
          </a:p>
        </p:txBody>
      </p:sp>
    </p:spTree>
    <p:extLst>
      <p:ext uri="{BB962C8B-B14F-4D97-AF65-F5344CB8AC3E}">
        <p14:creationId xmlns:p14="http://schemas.microsoft.com/office/powerpoint/2010/main" val="891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92D050"/>
                </a:solidFill>
              </a:rPr>
              <a:t>Do You Have Faith That Works? (20-26)</a:t>
            </a:r>
          </a:p>
          <a:p>
            <a:pPr lvl="0"/>
            <a:endParaRPr lang="en-US" sz="800" dirty="0"/>
          </a:p>
          <a:p>
            <a:pPr lvl="1"/>
            <a:r>
              <a:rPr lang="en-US" sz="2600" dirty="0"/>
              <a:t>“They profess to know God, but in works they deny Him, being abominable, disobedient, and disqualified for every good work.”  (Titus 1:16)</a:t>
            </a:r>
          </a:p>
          <a:p>
            <a:pPr lvl="1"/>
            <a:endParaRPr lang="en-US" sz="2600" dirty="0"/>
          </a:p>
          <a:p>
            <a:pPr lvl="1"/>
            <a:r>
              <a:rPr lang="en-US" sz="2600" dirty="0"/>
              <a:t>“This is a faithful saying, and these things I want you to affirm constantly, that those who have believed in God should be careful to maintain good works. These things are good and profitable to men.”  (Titus 3:8)</a:t>
            </a:r>
          </a:p>
        </p:txBody>
      </p:sp>
    </p:spTree>
    <p:extLst>
      <p:ext uri="{BB962C8B-B14F-4D97-AF65-F5344CB8AC3E}">
        <p14:creationId xmlns:p14="http://schemas.microsoft.com/office/powerpoint/2010/main" val="83110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Do You Have Faith That Is Dead? (14-17)</a:t>
            </a:r>
          </a:p>
          <a:p>
            <a:pPr lvl="0"/>
            <a:endParaRPr lang="en-US" sz="3000" dirty="0"/>
          </a:p>
          <a:p>
            <a:pPr lvl="0"/>
            <a:endParaRPr lang="en-US" sz="3000" dirty="0"/>
          </a:p>
          <a:p>
            <a:pPr lvl="0"/>
            <a:r>
              <a:rPr lang="en-US" sz="3000" dirty="0">
                <a:solidFill>
                  <a:srgbClr val="00B0F0"/>
                </a:solidFill>
              </a:rPr>
              <a:t>Do You Have Faith Like Demons? (18-19)</a:t>
            </a:r>
          </a:p>
          <a:p>
            <a:pPr lvl="0"/>
            <a:endParaRPr lang="en-US" sz="3000" dirty="0"/>
          </a:p>
          <a:p>
            <a:pPr lvl="0"/>
            <a:endParaRPr lang="en-US" sz="3000" dirty="0"/>
          </a:p>
          <a:p>
            <a:pPr lvl="0"/>
            <a:r>
              <a:rPr lang="en-US" sz="3000" dirty="0">
                <a:solidFill>
                  <a:srgbClr val="92D050"/>
                </a:solidFill>
              </a:rPr>
              <a:t>Do You Have Faith That Works? (20-26)</a:t>
            </a:r>
          </a:p>
          <a:p>
            <a:pPr lvl="0"/>
            <a:endParaRPr lang="en-US" sz="3000" dirty="0"/>
          </a:p>
        </p:txBody>
      </p:sp>
    </p:spTree>
    <p:extLst>
      <p:ext uri="{BB962C8B-B14F-4D97-AF65-F5344CB8AC3E}">
        <p14:creationId xmlns:p14="http://schemas.microsoft.com/office/powerpoint/2010/main" val="247736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FFF00"/>
                </a:solidFill>
              </a:rPr>
              <a:t>Joyful Attitude (2)</a:t>
            </a:r>
          </a:p>
          <a:p>
            <a:pPr lvl="0"/>
            <a:endParaRPr lang="en-US" sz="3000" dirty="0"/>
          </a:p>
          <a:p>
            <a:pPr lvl="0"/>
            <a:r>
              <a:rPr lang="en-US" sz="3000" dirty="0">
                <a:solidFill>
                  <a:srgbClr val="00B0F0"/>
                </a:solidFill>
              </a:rPr>
              <a:t>Understanding Mind (3)</a:t>
            </a:r>
          </a:p>
          <a:p>
            <a:pPr lvl="0"/>
            <a:endParaRPr lang="en-US" sz="3000" dirty="0"/>
          </a:p>
          <a:p>
            <a:pPr lvl="0"/>
            <a:r>
              <a:rPr lang="en-US" sz="3000" dirty="0">
                <a:solidFill>
                  <a:srgbClr val="92D050"/>
                </a:solidFill>
              </a:rPr>
              <a:t>Compliant Will (4)</a:t>
            </a:r>
          </a:p>
          <a:p>
            <a:pPr lvl="0"/>
            <a:endParaRPr lang="en-US" sz="3000" dirty="0"/>
          </a:p>
          <a:p>
            <a:pPr lvl="0"/>
            <a:r>
              <a:rPr lang="en-US" sz="3000" dirty="0">
                <a:solidFill>
                  <a:srgbClr val="FFFFCC"/>
                </a:solidFill>
              </a:rPr>
              <a:t>Believing Heart (5-8)</a:t>
            </a:r>
          </a:p>
          <a:p>
            <a:pPr lvl="0"/>
            <a:endParaRPr lang="en-US" sz="3000" dirty="0"/>
          </a:p>
          <a:p>
            <a:pPr lvl="0"/>
            <a:r>
              <a:rPr lang="en-US" sz="3000" dirty="0">
                <a:solidFill>
                  <a:srgbClr val="FFC000"/>
                </a:solidFill>
              </a:rPr>
              <a:t>Committed Purpose (9-12)</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a:p>
            <a:pPr lvl="0"/>
            <a:r>
              <a:rPr lang="en-US" sz="3000" dirty="0">
                <a:solidFill>
                  <a:srgbClr val="92D050"/>
                </a:solidFill>
              </a:rPr>
              <a:t>God Is The Source Of All Good (16-18)</a:t>
            </a:r>
          </a:p>
          <a:p>
            <a:pPr lvl="0"/>
            <a:endParaRPr lang="en-US" sz="3000" dirty="0"/>
          </a:p>
          <a:p>
            <a:pPr lvl="0"/>
            <a:r>
              <a:rPr lang="en-US" sz="3000" dirty="0">
                <a:solidFill>
                  <a:srgbClr val="FFFFCC"/>
                </a:solidFill>
              </a:rPr>
              <a:t>Be Careful (19-21)</a:t>
            </a:r>
          </a:p>
          <a:p>
            <a:pPr lvl="0"/>
            <a:endParaRPr lang="en-US" sz="3000" dirty="0"/>
          </a:p>
          <a:p>
            <a:pPr lvl="0"/>
            <a:r>
              <a:rPr lang="en-US" sz="3000" dirty="0">
                <a:solidFill>
                  <a:srgbClr val="FFC000"/>
                </a:solidFill>
              </a:rPr>
              <a:t>Replace Temptation With Good Things (22-27)</a:t>
            </a:r>
          </a:p>
        </p:txBody>
      </p:sp>
    </p:spTree>
    <p:extLst>
      <p:ext uri="{BB962C8B-B14F-4D97-AF65-F5344CB8AC3E}">
        <p14:creationId xmlns:p14="http://schemas.microsoft.com/office/powerpoint/2010/main" val="1313059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a:t>
            </a:r>
            <a:r>
              <a:rPr lang="en-US" sz="4000">
                <a:solidFill>
                  <a:srgbClr val="FFC000"/>
                </a:solidFill>
              </a:rPr>
              <a:t>of Impartiality  </a:t>
            </a:r>
            <a:r>
              <a:rPr lang="en-US" sz="4000" dirty="0">
                <a:solidFill>
                  <a:srgbClr val="FFC000"/>
                </a:solidFill>
              </a:rPr>
              <a:t>(</a:t>
            </a:r>
            <a:r>
              <a:rPr lang="en-US" sz="4000">
                <a:solidFill>
                  <a:srgbClr val="FFC000"/>
                </a:solidFill>
              </a:rPr>
              <a:t>James 2:1-13)</a:t>
            </a:r>
            <a:endParaRPr lang="en-US" sz="40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Jesus Does Not Call Us To Be Partial (1-4)</a:t>
            </a:r>
          </a:p>
          <a:p>
            <a:pPr lvl="0"/>
            <a:endParaRPr lang="en-US" sz="3000" dirty="0"/>
          </a:p>
          <a:p>
            <a:pPr lvl="0"/>
            <a:r>
              <a:rPr lang="en-US" sz="3000" dirty="0">
                <a:solidFill>
                  <a:srgbClr val="00B0F0"/>
                </a:solidFill>
              </a:rPr>
              <a:t>God’s Grace Is Not Partial (5-7)</a:t>
            </a:r>
          </a:p>
          <a:p>
            <a:pPr lvl="0"/>
            <a:endParaRPr lang="en-US" sz="3000" dirty="0"/>
          </a:p>
          <a:p>
            <a:pPr lvl="0"/>
            <a:r>
              <a:rPr lang="en-US" sz="3000" dirty="0">
                <a:solidFill>
                  <a:srgbClr val="92D050"/>
                </a:solidFill>
              </a:rPr>
              <a:t>Partiality Is Sin (8-11)</a:t>
            </a:r>
          </a:p>
          <a:p>
            <a:pPr lvl="0"/>
            <a:endParaRPr lang="en-US" sz="3000" dirty="0"/>
          </a:p>
          <a:p>
            <a:pPr lvl="0"/>
            <a:r>
              <a:rPr lang="en-US" sz="3000" dirty="0">
                <a:solidFill>
                  <a:srgbClr val="FFC000"/>
                </a:solidFill>
              </a:rPr>
              <a:t>God’s Judgment Is Without Partiality (12-13)</a:t>
            </a:r>
          </a:p>
        </p:txBody>
      </p:sp>
    </p:spTree>
    <p:extLst>
      <p:ext uri="{BB962C8B-B14F-4D97-AF65-F5344CB8AC3E}">
        <p14:creationId xmlns:p14="http://schemas.microsoft.com/office/powerpoint/2010/main" val="338809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Do You Have Faith That Is Dead? (14-17)</a:t>
            </a:r>
          </a:p>
          <a:p>
            <a:pPr lvl="0"/>
            <a:endParaRPr lang="en-US" sz="3000" dirty="0"/>
          </a:p>
          <a:p>
            <a:pPr lvl="1"/>
            <a:r>
              <a:rPr lang="en-US" sz="2600" dirty="0"/>
              <a:t>“What does it profit, my brethren, if someone says he has faith but does not have works? Can faith save him? If a brother or sister is naked and destitute of daily food, and one of you says to them, "Depart in peace, be warmed and filled," but you do not give them the things which are needed for the body, what does it profit? Thus also faith by itself, if it does not have works, is dead.”                                 (James 2:14-17)</a:t>
            </a:r>
          </a:p>
          <a:p>
            <a:pPr lvl="1"/>
            <a:endParaRPr lang="en-US" sz="2600" dirty="0"/>
          </a:p>
          <a:p>
            <a:pPr lvl="1"/>
            <a:r>
              <a:rPr lang="en-US" sz="2600" dirty="0"/>
              <a:t>Words without works.</a:t>
            </a:r>
          </a:p>
        </p:txBody>
      </p:sp>
    </p:spTree>
    <p:extLst>
      <p:ext uri="{BB962C8B-B14F-4D97-AF65-F5344CB8AC3E}">
        <p14:creationId xmlns:p14="http://schemas.microsoft.com/office/powerpoint/2010/main" val="73709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Effect transition="in" filter="fade">
                                      <p:cBhvr>
                                        <p:cTn id="14" dur="500"/>
                                        <p:tgtEl>
                                          <p:spTgt spid="1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animEffect transition="in" filter="fade">
                                      <p:cBhvr>
                                        <p:cTn id="1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Do You Have Faith That Is Dead? (14-17)</a:t>
            </a:r>
          </a:p>
          <a:p>
            <a:pPr lvl="0"/>
            <a:endParaRPr lang="en-US" sz="3000" dirty="0"/>
          </a:p>
          <a:p>
            <a:pPr lvl="1"/>
            <a:r>
              <a:rPr lang="en-US" sz="2600" dirty="0"/>
              <a:t>“Not everyone who says to Me, ‘Lord, Lord,’ shall enter the kingdom of heaven, but he who does the will of My Father in heaven.” (Matthew 7:21)</a:t>
            </a:r>
          </a:p>
          <a:p>
            <a:pPr lvl="1"/>
            <a:endParaRPr lang="en-US" sz="2600" dirty="0"/>
          </a:p>
          <a:p>
            <a:pPr lvl="1"/>
            <a:r>
              <a:rPr lang="en-US" sz="2600" dirty="0"/>
              <a:t>“Assuredly, I say to you, inasmuch as you did not do it to one of the least of these, you did not do it to Me.” (Matthew 25:40, 45)</a:t>
            </a:r>
          </a:p>
          <a:p>
            <a:pPr lvl="1"/>
            <a:endParaRPr lang="en-US" sz="2600" dirty="0"/>
          </a:p>
          <a:p>
            <a:pPr lvl="1"/>
            <a:r>
              <a:rPr lang="en-US" sz="2600" dirty="0"/>
              <a:t>Luke 10:25-37 “The Good Samaritan”</a:t>
            </a:r>
          </a:p>
        </p:txBody>
      </p:sp>
    </p:spTree>
    <p:extLst>
      <p:ext uri="{BB962C8B-B14F-4D97-AF65-F5344CB8AC3E}">
        <p14:creationId xmlns:p14="http://schemas.microsoft.com/office/powerpoint/2010/main" val="296182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6" end="6"/>
                                            </p:txEl>
                                          </p:spTgt>
                                        </p:tgtEl>
                                        <p:attrNameLst>
                                          <p:attrName>style.visibility</p:attrName>
                                        </p:attrNameLst>
                                      </p:cBhvr>
                                      <p:to>
                                        <p:strVal val="visible"/>
                                      </p:to>
                                    </p:set>
                                    <p:animEffect transition="in" filter="fade">
                                      <p:cBhvr>
                                        <p:cTn id="1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Do You Have Faith That Is Dead? (14-17)</a:t>
            </a:r>
          </a:p>
          <a:p>
            <a:pPr lvl="0"/>
            <a:endParaRPr lang="en-US" sz="3000" dirty="0"/>
          </a:p>
          <a:p>
            <a:pPr lvl="1"/>
            <a:r>
              <a:rPr lang="en-US" sz="2600" dirty="0"/>
              <a:t>“But whoever has this world's goods, and sees his brother in need, and shuts up his heart from him, how does the love of God abide in him? My little children, let us not love in word or in tongue, but in deed and in truth. And by this we know that we are of the truth, and shall assure our hearts before Him.” (1 John 3:17-19)</a:t>
            </a:r>
          </a:p>
          <a:p>
            <a:pPr lvl="1"/>
            <a:endParaRPr lang="en-US" sz="2600" dirty="0"/>
          </a:p>
          <a:p>
            <a:pPr lvl="1"/>
            <a:r>
              <a:rPr lang="en-US" sz="2600" dirty="0"/>
              <a:t>“For in Christ Jesus neither circumcision nor uncircumcision avails anything, but faith working through love.”   (Galatians 5:6)</a:t>
            </a:r>
          </a:p>
        </p:txBody>
      </p:sp>
    </p:spTree>
    <p:extLst>
      <p:ext uri="{BB962C8B-B14F-4D97-AF65-F5344CB8AC3E}">
        <p14:creationId xmlns:p14="http://schemas.microsoft.com/office/powerpoint/2010/main" val="108986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Do You Have Faith That Is Dead? (14-17)</a:t>
            </a:r>
          </a:p>
          <a:p>
            <a:pPr lvl="0"/>
            <a:endParaRPr lang="en-US" sz="3000" dirty="0"/>
          </a:p>
          <a:p>
            <a:pPr lvl="0"/>
            <a:endParaRPr lang="en-US" sz="3000" dirty="0"/>
          </a:p>
          <a:p>
            <a:pPr lvl="0"/>
            <a:r>
              <a:rPr lang="en-US" sz="3000" dirty="0">
                <a:solidFill>
                  <a:srgbClr val="00B0F0"/>
                </a:solidFill>
              </a:rPr>
              <a:t>Do You Have Faith Like Demons? (18-19)</a:t>
            </a:r>
          </a:p>
          <a:p>
            <a:pPr lvl="0"/>
            <a:endParaRPr lang="en-US" sz="3000" dirty="0"/>
          </a:p>
          <a:p>
            <a:pPr lvl="0"/>
            <a:endParaRPr lang="en-US" sz="3000" dirty="0"/>
          </a:p>
          <a:p>
            <a:pPr lvl="0"/>
            <a:endParaRPr lang="en-US" sz="3000" dirty="0"/>
          </a:p>
        </p:txBody>
      </p:sp>
    </p:spTree>
    <p:extLst>
      <p:ext uri="{BB962C8B-B14F-4D97-AF65-F5344CB8AC3E}">
        <p14:creationId xmlns:p14="http://schemas.microsoft.com/office/powerpoint/2010/main" val="219461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a Living Faith  (James 2:14-26)</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00B0F0"/>
                </a:solidFill>
              </a:rPr>
              <a:t>Do You Have Faith Like Demons? (18-19)</a:t>
            </a:r>
          </a:p>
          <a:p>
            <a:pPr lvl="0"/>
            <a:endParaRPr lang="en-US" sz="3000" dirty="0"/>
          </a:p>
          <a:p>
            <a:pPr lvl="1"/>
            <a:r>
              <a:rPr lang="en-US" sz="2600" dirty="0"/>
              <a:t>“But someone will say, ‘You have faith, and I have works.’ Show me your faith without your works, and I will show you my faith by my works. You believe that there is one God. You do well. Even the demons believe—and tremble!” (James 2:18-19)</a:t>
            </a:r>
          </a:p>
          <a:p>
            <a:pPr lvl="1"/>
            <a:endParaRPr lang="en-US" sz="2600" dirty="0"/>
          </a:p>
          <a:p>
            <a:pPr lvl="1"/>
            <a:r>
              <a:rPr lang="en-US" sz="2600" dirty="0"/>
              <a:t>Profess faith, but not saved.</a:t>
            </a:r>
          </a:p>
        </p:txBody>
      </p:sp>
    </p:spTree>
    <p:extLst>
      <p:ext uri="{BB962C8B-B14F-4D97-AF65-F5344CB8AC3E}">
        <p14:creationId xmlns:p14="http://schemas.microsoft.com/office/powerpoint/2010/main" val="329229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401</TotalTime>
  <Words>1408</Words>
  <Application>Microsoft Office PowerPoint</Application>
  <PresentationFormat>Custom</PresentationFormat>
  <Paragraphs>111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Euphemia</vt:lpstr>
      <vt:lpstr>Jigsaw design template</vt:lpstr>
      <vt:lpstr>Staying Faithful in Challenging Times</vt:lpstr>
      <vt:lpstr>Staying Faithful in Challenging Times The Challenge of Trials  (James 1:1-12)</vt:lpstr>
      <vt:lpstr>Staying Faithful in Challenging Times The Challenge of Temptation  (James 1:13-27)</vt:lpstr>
      <vt:lpstr>Staying Faithful in Challenging Times The Challenge of Impartiality  (James 2:1-13)</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lpstr>Staying Faithful in Challenging Times The Challenge of a Living Faith  (James 2:14-26)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2018-08-17T15:59:30Z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