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8"/>
  </p:notesMasterIdLst>
  <p:handoutMasterIdLst>
    <p:handoutMasterId r:id="rId19"/>
  </p:handoutMasterIdLst>
  <p:sldIdLst>
    <p:sldId id="262" r:id="rId2"/>
    <p:sldId id="287" r:id="rId3"/>
    <p:sldId id="301" r:id="rId4"/>
    <p:sldId id="309" r:id="rId5"/>
    <p:sldId id="310" r:id="rId6"/>
    <p:sldId id="302" r:id="rId7"/>
    <p:sldId id="303" r:id="rId8"/>
    <p:sldId id="311" r:id="rId9"/>
    <p:sldId id="304" r:id="rId10"/>
    <p:sldId id="305" r:id="rId11"/>
    <p:sldId id="313" r:id="rId12"/>
    <p:sldId id="314" r:id="rId13"/>
    <p:sldId id="306" r:id="rId14"/>
    <p:sldId id="307" r:id="rId15"/>
    <p:sldId id="315" r:id="rId16"/>
    <p:sldId id="308"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E0000"/>
    <a:srgbClr val="CC0099"/>
    <a:srgbClr val="80008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E78190-4874-4D8C-B670-87E2787877DB}" v="156" dt="2018-08-26T03:20:21.605"/>
    <p1510:client id="{25688311-5F4A-4BCC-B050-25865D7F7FF3}" v="4" dt="2018-08-26T12:58:13.066"/>
  </p1510:revLst>
</p1510:revInfo>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varScale="1">
        <p:scale>
          <a:sx n="111" d="100"/>
          <a:sy n="111" d="100"/>
        </p:scale>
        <p:origin x="456" y="102"/>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B4593886-173A-4FE7-9BE9-F08DFD0543E3}"/>
    <pc:docChg chg="custSel addSld delSld modSld sldOrd">
      <pc:chgData name="Paul Adams" userId="78f9f193424ede4b" providerId="LiveId" clId="{B4593886-173A-4FE7-9BE9-F08DFD0543E3}" dt="2018-08-24T16:34:54.845" v="341"/>
      <pc:docMkLst>
        <pc:docMk/>
      </pc:docMkLst>
      <pc:sldChg chg="modSp modAnim">
        <pc:chgData name="Paul Adams" userId="78f9f193424ede4b" providerId="LiveId" clId="{B4593886-173A-4FE7-9BE9-F08DFD0543E3}" dt="2018-08-24T16:25:37.460" v="311" actId="20577"/>
        <pc:sldMkLst>
          <pc:docMk/>
          <pc:sldMk cId="2824131234" sldId="287"/>
        </pc:sldMkLst>
        <pc:spChg chg="mod">
          <ac:chgData name="Paul Adams" userId="78f9f193424ede4b" providerId="LiveId" clId="{B4593886-173A-4FE7-9BE9-F08DFD0543E3}" dt="2018-08-24T16:15:48.647" v="195" actId="20577"/>
          <ac:spMkLst>
            <pc:docMk/>
            <pc:sldMk cId="2824131234" sldId="287"/>
            <ac:spMk id="13" creationId="{00000000-0000-0000-0000-000000000000}"/>
          </ac:spMkLst>
        </pc:spChg>
        <pc:spChg chg="mod">
          <ac:chgData name="Paul Adams" userId="78f9f193424ede4b" providerId="LiveId" clId="{B4593886-173A-4FE7-9BE9-F08DFD0543E3}" dt="2018-08-24T16:25:37.460" v="311" actId="20577"/>
          <ac:spMkLst>
            <pc:docMk/>
            <pc:sldMk cId="2824131234" sldId="287"/>
            <ac:spMk id="14" creationId="{00000000-0000-0000-0000-000000000000}"/>
          </ac:spMkLst>
        </pc:spChg>
      </pc:sldChg>
      <pc:sldChg chg="modSp ord modAnim">
        <pc:chgData name="Paul Adams" userId="78f9f193424ede4b" providerId="LiveId" clId="{B4593886-173A-4FE7-9BE9-F08DFD0543E3}" dt="2018-08-24T16:26:00.811" v="312"/>
        <pc:sldMkLst>
          <pc:docMk/>
          <pc:sldMk cId="2477369707" sldId="301"/>
        </pc:sldMkLst>
        <pc:spChg chg="mod">
          <ac:chgData name="Paul Adams" userId="78f9f193424ede4b" providerId="LiveId" clId="{B4593886-173A-4FE7-9BE9-F08DFD0543E3}" dt="2018-08-24T16:26:00.811" v="312"/>
          <ac:spMkLst>
            <pc:docMk/>
            <pc:sldMk cId="2477369707" sldId="301"/>
            <ac:spMk id="13" creationId="{00000000-0000-0000-0000-000000000000}"/>
          </ac:spMkLst>
        </pc:spChg>
        <pc:spChg chg="mod">
          <ac:chgData name="Paul Adams" userId="78f9f193424ede4b" providerId="LiveId" clId="{B4593886-173A-4FE7-9BE9-F08DFD0543E3}" dt="2018-08-24T16:20:01.121" v="255" actId="20577"/>
          <ac:spMkLst>
            <pc:docMk/>
            <pc:sldMk cId="2477369707" sldId="301"/>
            <ac:spMk id="14" creationId="{00000000-0000-0000-0000-000000000000}"/>
          </ac:spMkLst>
        </pc:spChg>
      </pc:sldChg>
      <pc:sldChg chg="modSp add modAnim">
        <pc:chgData name="Paul Adams" userId="78f9f193424ede4b" providerId="LiveId" clId="{B4593886-173A-4FE7-9BE9-F08DFD0543E3}" dt="2018-08-24T16:33:16.811" v="331"/>
        <pc:sldMkLst>
          <pc:docMk/>
          <pc:sldMk cId="1153957473" sldId="302"/>
        </pc:sldMkLst>
        <pc:spChg chg="mod">
          <ac:chgData name="Paul Adams" userId="78f9f193424ede4b" providerId="LiveId" clId="{B4593886-173A-4FE7-9BE9-F08DFD0543E3}" dt="2018-08-24T16:26:25.401" v="315"/>
          <ac:spMkLst>
            <pc:docMk/>
            <pc:sldMk cId="1153957473" sldId="302"/>
            <ac:spMk id="13" creationId="{00000000-0000-0000-0000-000000000000}"/>
          </ac:spMkLst>
        </pc:spChg>
        <pc:spChg chg="mod">
          <ac:chgData name="Paul Adams" userId="78f9f193424ede4b" providerId="LiveId" clId="{B4593886-173A-4FE7-9BE9-F08DFD0543E3}" dt="2018-08-24T16:16:34.006" v="209" actId="6549"/>
          <ac:spMkLst>
            <pc:docMk/>
            <pc:sldMk cId="1153957473" sldId="302"/>
            <ac:spMk id="14" creationId="{00000000-0000-0000-0000-000000000000}"/>
          </ac:spMkLst>
        </pc:spChg>
      </pc:sldChg>
      <pc:sldChg chg="modSp add modAnim">
        <pc:chgData name="Paul Adams" userId="78f9f193424ede4b" providerId="LiveId" clId="{B4593886-173A-4FE7-9BE9-F08DFD0543E3}" dt="2018-08-24T16:31:11.143" v="330"/>
        <pc:sldMkLst>
          <pc:docMk/>
          <pc:sldMk cId="1517533557" sldId="303"/>
        </pc:sldMkLst>
        <pc:spChg chg="mod">
          <ac:chgData name="Paul Adams" userId="78f9f193424ede4b" providerId="LiveId" clId="{B4593886-173A-4FE7-9BE9-F08DFD0543E3}" dt="2018-08-24T16:26:31.142" v="316"/>
          <ac:spMkLst>
            <pc:docMk/>
            <pc:sldMk cId="1517533557" sldId="303"/>
            <ac:spMk id="13" creationId="{00000000-0000-0000-0000-000000000000}"/>
          </ac:spMkLst>
        </pc:spChg>
        <pc:spChg chg="mod">
          <ac:chgData name="Paul Adams" userId="78f9f193424ede4b" providerId="LiveId" clId="{B4593886-173A-4FE7-9BE9-F08DFD0543E3}" dt="2018-08-24T16:20:48.433" v="263" actId="207"/>
          <ac:spMkLst>
            <pc:docMk/>
            <pc:sldMk cId="1517533557" sldId="303"/>
            <ac:spMk id="14" creationId="{00000000-0000-0000-0000-000000000000}"/>
          </ac:spMkLst>
        </pc:spChg>
      </pc:sldChg>
      <pc:sldChg chg="modSp add modAnim">
        <pc:chgData name="Paul Adams" userId="78f9f193424ede4b" providerId="LiveId" clId="{B4593886-173A-4FE7-9BE9-F08DFD0543E3}" dt="2018-08-24T16:33:30.368" v="332"/>
        <pc:sldMkLst>
          <pc:docMk/>
          <pc:sldMk cId="470046279" sldId="304"/>
        </pc:sldMkLst>
        <pc:spChg chg="mod">
          <ac:chgData name="Paul Adams" userId="78f9f193424ede4b" providerId="LiveId" clId="{B4593886-173A-4FE7-9BE9-F08DFD0543E3}" dt="2018-08-24T16:26:51.139" v="319"/>
          <ac:spMkLst>
            <pc:docMk/>
            <pc:sldMk cId="470046279" sldId="304"/>
            <ac:spMk id="13" creationId="{00000000-0000-0000-0000-000000000000}"/>
          </ac:spMkLst>
        </pc:spChg>
        <pc:spChg chg="mod">
          <ac:chgData name="Paul Adams" userId="78f9f193424ede4b" providerId="LiveId" clId="{B4593886-173A-4FE7-9BE9-F08DFD0543E3}" dt="2018-08-24T16:16:47.371" v="213" actId="6549"/>
          <ac:spMkLst>
            <pc:docMk/>
            <pc:sldMk cId="470046279" sldId="304"/>
            <ac:spMk id="14" creationId="{00000000-0000-0000-0000-000000000000}"/>
          </ac:spMkLst>
        </pc:spChg>
      </pc:sldChg>
      <pc:sldChg chg="modSp add modAnim">
        <pc:chgData name="Paul Adams" userId="78f9f193424ede4b" providerId="LiveId" clId="{B4593886-173A-4FE7-9BE9-F08DFD0543E3}" dt="2018-08-24T16:31:01.024" v="329"/>
        <pc:sldMkLst>
          <pc:docMk/>
          <pc:sldMk cId="3031900101" sldId="305"/>
        </pc:sldMkLst>
        <pc:spChg chg="mod">
          <ac:chgData name="Paul Adams" userId="78f9f193424ede4b" providerId="LiveId" clId="{B4593886-173A-4FE7-9BE9-F08DFD0543E3}" dt="2018-08-24T16:26:59.861" v="320"/>
          <ac:spMkLst>
            <pc:docMk/>
            <pc:sldMk cId="3031900101" sldId="305"/>
            <ac:spMk id="13" creationId="{00000000-0000-0000-0000-000000000000}"/>
          </ac:spMkLst>
        </pc:spChg>
        <pc:spChg chg="mod">
          <ac:chgData name="Paul Adams" userId="78f9f193424ede4b" providerId="LiveId" clId="{B4593886-173A-4FE7-9BE9-F08DFD0543E3}" dt="2018-08-24T16:21:42.666" v="271" actId="207"/>
          <ac:spMkLst>
            <pc:docMk/>
            <pc:sldMk cId="3031900101" sldId="305"/>
            <ac:spMk id="14" creationId="{00000000-0000-0000-0000-000000000000}"/>
          </ac:spMkLst>
        </pc:spChg>
      </pc:sldChg>
      <pc:sldChg chg="modSp add modAnim">
        <pc:chgData name="Paul Adams" userId="78f9f193424ede4b" providerId="LiveId" clId="{B4593886-173A-4FE7-9BE9-F08DFD0543E3}" dt="2018-08-24T16:33:48.286" v="333"/>
        <pc:sldMkLst>
          <pc:docMk/>
          <pc:sldMk cId="3261563826" sldId="306"/>
        </pc:sldMkLst>
        <pc:spChg chg="mod">
          <ac:chgData name="Paul Adams" userId="78f9f193424ede4b" providerId="LiveId" clId="{B4593886-173A-4FE7-9BE9-F08DFD0543E3}" dt="2018-08-24T16:27:18.703" v="323"/>
          <ac:spMkLst>
            <pc:docMk/>
            <pc:sldMk cId="3261563826" sldId="306"/>
            <ac:spMk id="13" creationId="{00000000-0000-0000-0000-000000000000}"/>
          </ac:spMkLst>
        </pc:spChg>
      </pc:sldChg>
      <pc:sldChg chg="modSp add modAnim">
        <pc:chgData name="Paul Adams" userId="78f9f193424ede4b" providerId="LiveId" clId="{B4593886-173A-4FE7-9BE9-F08DFD0543E3}" dt="2018-08-24T16:30:52.498" v="328"/>
        <pc:sldMkLst>
          <pc:docMk/>
          <pc:sldMk cId="3096446255" sldId="307"/>
        </pc:sldMkLst>
        <pc:spChg chg="mod">
          <ac:chgData name="Paul Adams" userId="78f9f193424ede4b" providerId="LiveId" clId="{B4593886-173A-4FE7-9BE9-F08DFD0543E3}" dt="2018-08-24T16:27:25.616" v="324"/>
          <ac:spMkLst>
            <pc:docMk/>
            <pc:sldMk cId="3096446255" sldId="307"/>
            <ac:spMk id="13" creationId="{00000000-0000-0000-0000-000000000000}"/>
          </ac:spMkLst>
        </pc:spChg>
        <pc:spChg chg="mod">
          <ac:chgData name="Paul Adams" userId="78f9f193424ede4b" providerId="LiveId" clId="{B4593886-173A-4FE7-9BE9-F08DFD0543E3}" dt="2018-08-24T16:22:34.119" v="282" actId="207"/>
          <ac:spMkLst>
            <pc:docMk/>
            <pc:sldMk cId="3096446255" sldId="307"/>
            <ac:spMk id="14" creationId="{00000000-0000-0000-0000-000000000000}"/>
          </ac:spMkLst>
        </pc:spChg>
      </pc:sldChg>
      <pc:sldChg chg="modSp add modAnim">
        <pc:chgData name="Paul Adams" userId="78f9f193424ede4b" providerId="LiveId" clId="{B4593886-173A-4FE7-9BE9-F08DFD0543E3}" dt="2018-08-24T16:34:54.845" v="341"/>
        <pc:sldMkLst>
          <pc:docMk/>
          <pc:sldMk cId="1699948101" sldId="308"/>
        </pc:sldMkLst>
        <pc:spChg chg="mod">
          <ac:chgData name="Paul Adams" userId="78f9f193424ede4b" providerId="LiveId" clId="{B4593886-173A-4FE7-9BE9-F08DFD0543E3}" dt="2018-08-24T16:27:46.228" v="327"/>
          <ac:spMkLst>
            <pc:docMk/>
            <pc:sldMk cId="1699948101" sldId="308"/>
            <ac:spMk id="13" creationId="{00000000-0000-0000-0000-000000000000}"/>
          </ac:spMkLst>
        </pc:spChg>
      </pc:sldChg>
      <pc:sldChg chg="modSp add">
        <pc:chgData name="Paul Adams" userId="78f9f193424ede4b" providerId="LiveId" clId="{B4593886-173A-4FE7-9BE9-F08DFD0543E3}" dt="2018-08-24T16:26:11.898" v="313"/>
        <pc:sldMkLst>
          <pc:docMk/>
          <pc:sldMk cId="3466471477" sldId="309"/>
        </pc:sldMkLst>
        <pc:spChg chg="mod">
          <ac:chgData name="Paul Adams" userId="78f9f193424ede4b" providerId="LiveId" clId="{B4593886-173A-4FE7-9BE9-F08DFD0543E3}" dt="2018-08-24T16:26:11.898" v="313"/>
          <ac:spMkLst>
            <pc:docMk/>
            <pc:sldMk cId="3466471477" sldId="309"/>
            <ac:spMk id="13" creationId="{00000000-0000-0000-0000-000000000000}"/>
          </ac:spMkLst>
        </pc:spChg>
      </pc:sldChg>
      <pc:sldChg chg="modSp add">
        <pc:chgData name="Paul Adams" userId="78f9f193424ede4b" providerId="LiveId" clId="{B4593886-173A-4FE7-9BE9-F08DFD0543E3}" dt="2018-08-24T16:26:19.224" v="314"/>
        <pc:sldMkLst>
          <pc:docMk/>
          <pc:sldMk cId="2491472100" sldId="310"/>
        </pc:sldMkLst>
        <pc:spChg chg="mod">
          <ac:chgData name="Paul Adams" userId="78f9f193424ede4b" providerId="LiveId" clId="{B4593886-173A-4FE7-9BE9-F08DFD0543E3}" dt="2018-08-24T16:26:19.224" v="314"/>
          <ac:spMkLst>
            <pc:docMk/>
            <pc:sldMk cId="2491472100" sldId="310"/>
            <ac:spMk id="13" creationId="{00000000-0000-0000-0000-000000000000}"/>
          </ac:spMkLst>
        </pc:spChg>
      </pc:sldChg>
      <pc:sldChg chg="modSp add">
        <pc:chgData name="Paul Adams" userId="78f9f193424ede4b" providerId="LiveId" clId="{B4593886-173A-4FE7-9BE9-F08DFD0543E3}" dt="2018-08-24T16:26:36.867" v="317"/>
        <pc:sldMkLst>
          <pc:docMk/>
          <pc:sldMk cId="547158070" sldId="311"/>
        </pc:sldMkLst>
        <pc:spChg chg="mod">
          <ac:chgData name="Paul Adams" userId="78f9f193424ede4b" providerId="LiveId" clId="{B4593886-173A-4FE7-9BE9-F08DFD0543E3}" dt="2018-08-24T16:26:36.867" v="317"/>
          <ac:spMkLst>
            <pc:docMk/>
            <pc:sldMk cId="547158070" sldId="311"/>
            <ac:spMk id="13" creationId="{00000000-0000-0000-0000-000000000000}"/>
          </ac:spMkLst>
        </pc:spChg>
      </pc:sldChg>
      <pc:sldChg chg="modSp add">
        <pc:chgData name="Paul Adams" userId="78f9f193424ede4b" providerId="LiveId" clId="{B4593886-173A-4FE7-9BE9-F08DFD0543E3}" dt="2018-08-24T16:27:05.818" v="321"/>
        <pc:sldMkLst>
          <pc:docMk/>
          <pc:sldMk cId="3144317900" sldId="313"/>
        </pc:sldMkLst>
        <pc:spChg chg="mod">
          <ac:chgData name="Paul Adams" userId="78f9f193424ede4b" providerId="LiveId" clId="{B4593886-173A-4FE7-9BE9-F08DFD0543E3}" dt="2018-08-24T16:27:05.818" v="321"/>
          <ac:spMkLst>
            <pc:docMk/>
            <pc:sldMk cId="3144317900" sldId="313"/>
            <ac:spMk id="13" creationId="{00000000-0000-0000-0000-000000000000}"/>
          </ac:spMkLst>
        </pc:spChg>
      </pc:sldChg>
      <pc:sldChg chg="modSp add">
        <pc:chgData name="Paul Adams" userId="78f9f193424ede4b" providerId="LiveId" clId="{B4593886-173A-4FE7-9BE9-F08DFD0543E3}" dt="2018-08-24T16:27:11.715" v="322"/>
        <pc:sldMkLst>
          <pc:docMk/>
          <pc:sldMk cId="1310250148" sldId="314"/>
        </pc:sldMkLst>
        <pc:spChg chg="mod">
          <ac:chgData name="Paul Adams" userId="78f9f193424ede4b" providerId="LiveId" clId="{B4593886-173A-4FE7-9BE9-F08DFD0543E3}" dt="2018-08-24T16:27:11.715" v="322"/>
          <ac:spMkLst>
            <pc:docMk/>
            <pc:sldMk cId="1310250148" sldId="314"/>
            <ac:spMk id="13" creationId="{00000000-0000-0000-0000-000000000000}"/>
          </ac:spMkLst>
        </pc:spChg>
      </pc:sldChg>
      <pc:sldChg chg="modSp add">
        <pc:chgData name="Paul Adams" userId="78f9f193424ede4b" providerId="LiveId" clId="{B4593886-173A-4FE7-9BE9-F08DFD0543E3}" dt="2018-08-24T16:27:31.547" v="325"/>
        <pc:sldMkLst>
          <pc:docMk/>
          <pc:sldMk cId="1105120327" sldId="315"/>
        </pc:sldMkLst>
        <pc:spChg chg="mod">
          <ac:chgData name="Paul Adams" userId="78f9f193424ede4b" providerId="LiveId" clId="{B4593886-173A-4FE7-9BE9-F08DFD0543E3}" dt="2018-08-24T16:27:31.547" v="325"/>
          <ac:spMkLst>
            <pc:docMk/>
            <pc:sldMk cId="1105120327" sldId="315"/>
            <ac:spMk id="13" creationId="{00000000-0000-0000-0000-000000000000}"/>
          </ac:spMkLst>
        </pc:spChg>
      </pc:sldChg>
    </pc:docChg>
  </pc:docChgLst>
  <pc:docChgLst>
    <pc:chgData name="Paul Adams" userId="78f9f193424ede4b" providerId="LiveId" clId="{68E78190-4874-4D8C-B670-87E2787877DB}"/>
    <pc:docChg chg="custSel delSld modSld">
      <pc:chgData name="Paul Adams" userId="78f9f193424ede4b" providerId="LiveId" clId="{68E78190-4874-4D8C-B670-87E2787877DB}" dt="2018-08-26T03:20:21.605" v="154"/>
      <pc:docMkLst>
        <pc:docMk/>
      </pc:docMkLst>
      <pc:sldChg chg="modSp modAnim">
        <pc:chgData name="Paul Adams" userId="78f9f193424ede4b" providerId="LiveId" clId="{68E78190-4874-4D8C-B670-87E2787877DB}" dt="2018-08-26T02:31:45.723" v="8" actId="20577"/>
        <pc:sldMkLst>
          <pc:docMk/>
          <pc:sldMk cId="2477369707" sldId="301"/>
        </pc:sldMkLst>
        <pc:spChg chg="mod">
          <ac:chgData name="Paul Adams" userId="78f9f193424ede4b" providerId="LiveId" clId="{68E78190-4874-4D8C-B670-87E2787877DB}" dt="2018-08-26T02:31:45.723" v="8" actId="20577"/>
          <ac:spMkLst>
            <pc:docMk/>
            <pc:sldMk cId="2477369707" sldId="301"/>
            <ac:spMk id="14" creationId="{00000000-0000-0000-0000-000000000000}"/>
          </ac:spMkLst>
        </pc:spChg>
      </pc:sldChg>
      <pc:sldChg chg="modSp modAnim">
        <pc:chgData name="Paul Adams" userId="78f9f193424ede4b" providerId="LiveId" clId="{68E78190-4874-4D8C-B670-87E2787877DB}" dt="2018-08-26T02:48:39.204" v="57" actId="20577"/>
        <pc:sldMkLst>
          <pc:docMk/>
          <pc:sldMk cId="1517533557" sldId="303"/>
        </pc:sldMkLst>
        <pc:spChg chg="mod">
          <ac:chgData name="Paul Adams" userId="78f9f193424ede4b" providerId="LiveId" clId="{68E78190-4874-4D8C-B670-87E2787877DB}" dt="2018-08-26T02:48:39.204" v="57" actId="20577"/>
          <ac:spMkLst>
            <pc:docMk/>
            <pc:sldMk cId="1517533557" sldId="303"/>
            <ac:spMk id="14" creationId="{00000000-0000-0000-0000-000000000000}"/>
          </ac:spMkLst>
        </pc:spChg>
      </pc:sldChg>
      <pc:sldChg chg="modSp modAnim">
        <pc:chgData name="Paul Adams" userId="78f9f193424ede4b" providerId="LiveId" clId="{68E78190-4874-4D8C-B670-87E2787877DB}" dt="2018-08-26T02:59:05.861" v="115" actId="6549"/>
        <pc:sldMkLst>
          <pc:docMk/>
          <pc:sldMk cId="3031900101" sldId="305"/>
        </pc:sldMkLst>
        <pc:spChg chg="mod">
          <ac:chgData name="Paul Adams" userId="78f9f193424ede4b" providerId="LiveId" clId="{68E78190-4874-4D8C-B670-87E2787877DB}" dt="2018-08-26T02:59:05.861" v="115" actId="6549"/>
          <ac:spMkLst>
            <pc:docMk/>
            <pc:sldMk cId="3031900101" sldId="305"/>
            <ac:spMk id="14" creationId="{00000000-0000-0000-0000-000000000000}"/>
          </ac:spMkLst>
        </pc:spChg>
      </pc:sldChg>
      <pc:sldChg chg="modSp modAnim">
        <pc:chgData name="Paul Adams" userId="78f9f193424ede4b" providerId="LiveId" clId="{68E78190-4874-4D8C-B670-87E2787877DB}" dt="2018-08-26T02:44:29.394" v="35" actId="20577"/>
        <pc:sldMkLst>
          <pc:docMk/>
          <pc:sldMk cId="3096446255" sldId="307"/>
        </pc:sldMkLst>
        <pc:spChg chg="mod">
          <ac:chgData name="Paul Adams" userId="78f9f193424ede4b" providerId="LiveId" clId="{68E78190-4874-4D8C-B670-87E2787877DB}" dt="2018-08-26T02:44:29.394" v="35" actId="20577"/>
          <ac:spMkLst>
            <pc:docMk/>
            <pc:sldMk cId="3096446255" sldId="307"/>
            <ac:spMk id="14" creationId="{00000000-0000-0000-0000-000000000000}"/>
          </ac:spMkLst>
        </pc:spChg>
      </pc:sldChg>
      <pc:sldChg chg="modSp">
        <pc:chgData name="Paul Adams" userId="78f9f193424ede4b" providerId="LiveId" clId="{68E78190-4874-4D8C-B670-87E2787877DB}" dt="2018-08-26T02:58:34.551" v="111" actId="20577"/>
        <pc:sldMkLst>
          <pc:docMk/>
          <pc:sldMk cId="3466471477" sldId="309"/>
        </pc:sldMkLst>
        <pc:spChg chg="mod">
          <ac:chgData name="Paul Adams" userId="78f9f193424ede4b" providerId="LiveId" clId="{68E78190-4874-4D8C-B670-87E2787877DB}" dt="2018-08-26T02:58:34.551" v="111" actId="20577"/>
          <ac:spMkLst>
            <pc:docMk/>
            <pc:sldMk cId="3466471477" sldId="309"/>
            <ac:spMk id="14" creationId="{00000000-0000-0000-0000-000000000000}"/>
          </ac:spMkLst>
        </pc:spChg>
      </pc:sldChg>
      <pc:sldChg chg="modSp">
        <pc:chgData name="Paul Adams" userId="78f9f193424ede4b" providerId="LiveId" clId="{68E78190-4874-4D8C-B670-87E2787877DB}" dt="2018-08-26T02:50:36.796" v="74" actId="313"/>
        <pc:sldMkLst>
          <pc:docMk/>
          <pc:sldMk cId="2491472100" sldId="310"/>
        </pc:sldMkLst>
        <pc:spChg chg="mod">
          <ac:chgData name="Paul Adams" userId="78f9f193424ede4b" providerId="LiveId" clId="{68E78190-4874-4D8C-B670-87E2787877DB}" dt="2018-08-26T02:50:36.796" v="74" actId="313"/>
          <ac:spMkLst>
            <pc:docMk/>
            <pc:sldMk cId="2491472100" sldId="310"/>
            <ac:spMk id="14" creationId="{00000000-0000-0000-0000-000000000000}"/>
          </ac:spMkLst>
        </pc:spChg>
      </pc:sldChg>
      <pc:sldChg chg="modSp modAnim">
        <pc:chgData name="Paul Adams" userId="78f9f193424ede4b" providerId="LiveId" clId="{68E78190-4874-4D8C-B670-87E2787877DB}" dt="2018-08-26T03:19:58.266" v="152"/>
        <pc:sldMkLst>
          <pc:docMk/>
          <pc:sldMk cId="547158070" sldId="311"/>
        </pc:sldMkLst>
        <pc:spChg chg="mod">
          <ac:chgData name="Paul Adams" userId="78f9f193424ede4b" providerId="LiveId" clId="{68E78190-4874-4D8C-B670-87E2787877DB}" dt="2018-08-26T03:03:22.587" v="150" actId="20577"/>
          <ac:spMkLst>
            <pc:docMk/>
            <pc:sldMk cId="547158070" sldId="311"/>
            <ac:spMk id="14" creationId="{00000000-0000-0000-0000-000000000000}"/>
          </ac:spMkLst>
        </pc:spChg>
      </pc:sldChg>
      <pc:sldChg chg="del">
        <pc:chgData name="Paul Adams" userId="78f9f193424ede4b" providerId="LiveId" clId="{68E78190-4874-4D8C-B670-87E2787877DB}" dt="2018-08-26T03:04:37.276" v="151" actId="2696"/>
        <pc:sldMkLst>
          <pc:docMk/>
          <pc:sldMk cId="3762328448" sldId="312"/>
        </pc:sldMkLst>
      </pc:sldChg>
      <pc:sldChg chg="modSp modAnim">
        <pc:chgData name="Paul Adams" userId="78f9f193424ede4b" providerId="LiveId" clId="{68E78190-4874-4D8C-B670-87E2787877DB}" dt="2018-08-26T03:20:14.228" v="153"/>
        <pc:sldMkLst>
          <pc:docMk/>
          <pc:sldMk cId="3144317900" sldId="313"/>
        </pc:sldMkLst>
        <pc:spChg chg="mod">
          <ac:chgData name="Paul Adams" userId="78f9f193424ede4b" providerId="LiveId" clId="{68E78190-4874-4D8C-B670-87E2787877DB}" dt="2018-08-26T02:59:11.295" v="116" actId="20577"/>
          <ac:spMkLst>
            <pc:docMk/>
            <pc:sldMk cId="3144317900" sldId="313"/>
            <ac:spMk id="14" creationId="{00000000-0000-0000-0000-000000000000}"/>
          </ac:spMkLst>
        </pc:spChg>
      </pc:sldChg>
      <pc:sldChg chg="modSp modAnim">
        <pc:chgData name="Paul Adams" userId="78f9f193424ede4b" providerId="LiveId" clId="{68E78190-4874-4D8C-B670-87E2787877DB}" dt="2018-08-26T03:20:21.605" v="154"/>
        <pc:sldMkLst>
          <pc:docMk/>
          <pc:sldMk cId="1310250148" sldId="314"/>
        </pc:sldMkLst>
        <pc:spChg chg="mod">
          <ac:chgData name="Paul Adams" userId="78f9f193424ede4b" providerId="LiveId" clId="{68E78190-4874-4D8C-B670-87E2787877DB}" dt="2018-08-26T02:59:17.565" v="118" actId="20577"/>
          <ac:spMkLst>
            <pc:docMk/>
            <pc:sldMk cId="1310250148" sldId="314"/>
            <ac:spMk id="14" creationId="{00000000-0000-0000-0000-000000000000}"/>
          </ac:spMkLst>
        </pc:spChg>
      </pc:sldChg>
      <pc:sldChg chg="modSp">
        <pc:chgData name="Paul Adams" userId="78f9f193424ede4b" providerId="LiveId" clId="{68E78190-4874-4D8C-B670-87E2787877DB}" dt="2018-08-26T02:59:27.169" v="120" actId="20577"/>
        <pc:sldMkLst>
          <pc:docMk/>
          <pc:sldMk cId="1105120327" sldId="315"/>
        </pc:sldMkLst>
        <pc:spChg chg="mod">
          <ac:chgData name="Paul Adams" userId="78f9f193424ede4b" providerId="LiveId" clId="{68E78190-4874-4D8C-B670-87E2787877DB}" dt="2018-08-26T02:59:27.169" v="120" actId="20577"/>
          <ac:spMkLst>
            <pc:docMk/>
            <pc:sldMk cId="1105120327" sldId="315"/>
            <ac:spMk id="14" creationId="{00000000-0000-0000-0000-000000000000}"/>
          </ac:spMkLst>
        </pc:spChg>
      </pc:sldChg>
      <pc:sldChg chg="del">
        <pc:chgData name="Paul Adams" userId="78f9f193424ede4b" providerId="LiveId" clId="{68E78190-4874-4D8C-B670-87E2787877DB}" dt="2018-08-26T02:59:31.871" v="121" actId="2696"/>
        <pc:sldMkLst>
          <pc:docMk/>
          <pc:sldMk cId="2419014057" sldId="316"/>
        </pc:sldMkLst>
      </pc:sldChg>
    </pc:docChg>
  </pc:docChgLst>
  <pc:docChgLst>
    <pc:chgData name="Paul Adams" userId="78f9f193424ede4b" providerId="LiveId" clId="{25688311-5F4A-4BCC-B050-25865D7F7FF3}"/>
    <pc:docChg chg="addSld delSld modSld">
      <pc:chgData name="Paul Adams" userId="78f9f193424ede4b" providerId="LiveId" clId="{25688311-5F4A-4BCC-B050-25865D7F7FF3}" dt="2018-08-26T12:58:13.066" v="3" actId="2696"/>
      <pc:docMkLst>
        <pc:docMk/>
      </pc:docMkLst>
      <pc:sldChg chg="add del">
        <pc:chgData name="Paul Adams" userId="78f9f193424ede4b" providerId="LiveId" clId="{25688311-5F4A-4BCC-B050-25865D7F7FF3}" dt="2018-08-26T12:58:13.066" v="3" actId="2696"/>
        <pc:sldMkLst>
          <pc:docMk/>
          <pc:sldMk cId="2256527922" sldId="316"/>
        </pc:sldMkLst>
      </pc:sldChg>
      <pc:sldChg chg="add del">
        <pc:chgData name="Paul Adams" userId="78f9f193424ede4b" providerId="LiveId" clId="{25688311-5F4A-4BCC-B050-25865D7F7FF3}" dt="2018-08-26T12:58:11.704" v="2" actId="2696"/>
        <pc:sldMkLst>
          <pc:docMk/>
          <pc:sldMk cId="2980303169"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8/26/2018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8/26/2018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8/26/2018</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8/26/2018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8/26/2018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8/26/2018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8/26/2018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8/26/2018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8/26/2018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8/26/2018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8/26/2018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8/26/2018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8/26/2018</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03412" y="609601"/>
            <a:ext cx="9524999" cy="2971800"/>
          </a:xfrm>
        </p:spPr>
        <p:txBody>
          <a:bodyPr/>
          <a:lstStyle/>
          <a:p>
            <a:pPr algn="ctr"/>
            <a:r>
              <a:rPr lang="en-US" sz="8000" dirty="0"/>
              <a:t>Staying Faithful in Challenging Times</a:t>
            </a:r>
          </a:p>
        </p:txBody>
      </p:sp>
      <p:sp>
        <p:nvSpPr>
          <p:cNvPr id="2" name="Subtitle 1"/>
          <p:cNvSpPr>
            <a:spLocks noGrp="1"/>
          </p:cNvSpPr>
          <p:nvPr>
            <p:ph type="subTitle" idx="1"/>
          </p:nvPr>
        </p:nvSpPr>
        <p:spPr>
          <a:xfrm>
            <a:off x="1903412" y="4344915"/>
            <a:ext cx="9524999" cy="1116085"/>
          </a:xfrm>
        </p:spPr>
        <p:txBody>
          <a:bodyPr>
            <a:normAutofit/>
          </a:bodyPr>
          <a:lstStyle/>
          <a:p>
            <a:pPr algn="ctr"/>
            <a:r>
              <a:rPr lang="en-US" sz="4800" dirty="0">
                <a:solidFill>
                  <a:srgbClr val="FFC000"/>
                </a:solidFill>
              </a:rPr>
              <a:t>The Epistle of James</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92D050"/>
                </a:solidFill>
              </a:rPr>
              <a:t>Words Are Powerful (5-8)</a:t>
            </a:r>
          </a:p>
          <a:p>
            <a:pPr lvl="1">
              <a:spcAft>
                <a:spcPts val="600"/>
              </a:spcAft>
            </a:pPr>
            <a:endParaRPr lang="en-US" sz="2600" dirty="0"/>
          </a:p>
          <a:p>
            <a:pPr lvl="1">
              <a:spcAft>
                <a:spcPts val="600"/>
              </a:spcAft>
            </a:pPr>
            <a:r>
              <a:rPr lang="en-US" sz="2600" dirty="0"/>
              <a:t>“Even so the tongue is a little member and boasts great things. See how great a forest a little fire kindles! And the tongue is a fire, a world of iniquity. The tongue is so set among our members that it defiles the whole body, and sets on fire the course of nature; and it is set on fire by hell. For every kind of beast and bird, of reptile and creature of the sea, is tamed and has been tamed by mankind. But no man can tame the tongue. It is an unruly evil, full of deadly poison.” (James 3:5-8)</a:t>
            </a:r>
          </a:p>
          <a:p>
            <a:pPr lvl="0">
              <a:spcAft>
                <a:spcPts val="600"/>
              </a:spcAft>
            </a:pPr>
            <a:endParaRPr lang="en-US" sz="3000" dirty="0">
              <a:solidFill>
                <a:srgbClr val="92D050"/>
              </a:solidFill>
            </a:endParaRPr>
          </a:p>
          <a:p>
            <a:pPr lvl="0">
              <a:spcAft>
                <a:spcPts val="600"/>
              </a:spcAft>
            </a:pPr>
            <a:endParaRPr lang="en-US" sz="3000" dirty="0">
              <a:solidFill>
                <a:srgbClr val="FFC000"/>
              </a:solidFill>
            </a:endParaRPr>
          </a:p>
        </p:txBody>
      </p:sp>
    </p:spTree>
    <p:extLst>
      <p:ext uri="{BB962C8B-B14F-4D97-AF65-F5344CB8AC3E}">
        <p14:creationId xmlns:p14="http://schemas.microsoft.com/office/powerpoint/2010/main" val="3031900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92D050"/>
                </a:solidFill>
              </a:rPr>
              <a:t>Words Are Powerful (5-8)</a:t>
            </a:r>
          </a:p>
          <a:p>
            <a:pPr lvl="1">
              <a:spcAft>
                <a:spcPts val="600"/>
              </a:spcAft>
            </a:pPr>
            <a:endParaRPr lang="en-US" sz="2600" dirty="0"/>
          </a:p>
          <a:p>
            <a:pPr lvl="1">
              <a:spcAft>
                <a:spcPts val="600"/>
              </a:spcAft>
            </a:pPr>
            <a:r>
              <a:rPr lang="en-US" sz="2600" dirty="0"/>
              <a:t>“Lead me, O LORD, in Your righteousness because of my enemies; Make Your way straight before my face. For there is no faithfulness in their mouth; Their inward part is destruction; Their throat is an open tomb; They flatter with their tongue.” (Psalms 5:8-9)</a:t>
            </a:r>
          </a:p>
          <a:p>
            <a:pPr lvl="1">
              <a:spcAft>
                <a:spcPts val="600"/>
              </a:spcAft>
            </a:pPr>
            <a:endParaRPr lang="en-US" sz="2600" dirty="0"/>
          </a:p>
          <a:p>
            <a:pPr lvl="1">
              <a:spcAft>
                <a:spcPts val="600"/>
              </a:spcAft>
            </a:pPr>
            <a:r>
              <a:rPr lang="en-US" sz="2600" dirty="0"/>
              <a:t>“The north wind brings forth rain, And a backbiting tongue an angry countenance.”  (Proverbs 25:23)</a:t>
            </a:r>
          </a:p>
          <a:p>
            <a:pPr lvl="0">
              <a:spcAft>
                <a:spcPts val="600"/>
              </a:spcAft>
            </a:pPr>
            <a:endParaRPr lang="en-US" sz="3000" dirty="0">
              <a:solidFill>
                <a:srgbClr val="FFC000"/>
              </a:solidFill>
            </a:endParaRPr>
          </a:p>
        </p:txBody>
      </p:sp>
    </p:spTree>
    <p:extLst>
      <p:ext uri="{BB962C8B-B14F-4D97-AF65-F5344CB8AC3E}">
        <p14:creationId xmlns:p14="http://schemas.microsoft.com/office/powerpoint/2010/main" val="314431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fade">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92D050"/>
                </a:solidFill>
              </a:rPr>
              <a:t>Words Are Powerful (5-8)</a:t>
            </a:r>
          </a:p>
          <a:p>
            <a:pPr lvl="1">
              <a:spcAft>
                <a:spcPts val="600"/>
              </a:spcAft>
            </a:pPr>
            <a:endParaRPr lang="en-US" sz="2600" dirty="0"/>
          </a:p>
          <a:p>
            <a:pPr lvl="1">
              <a:spcAft>
                <a:spcPts val="600"/>
              </a:spcAft>
            </a:pPr>
            <a:endParaRPr lang="en-US" sz="2600" dirty="0"/>
          </a:p>
          <a:p>
            <a:pPr lvl="1">
              <a:spcAft>
                <a:spcPts val="600"/>
              </a:spcAft>
            </a:pPr>
            <a:r>
              <a:rPr lang="en-US" sz="2600" dirty="0"/>
              <a:t>“THEIR THROAT IS AN OPEN TOMB; WITH THEIR TONGUES THEY HAVE PRACTICED DECEIT"; "THE POISON OF ASPS IS UNDER THEIR LIPS; WHOSE MOUTH IS FULL OF CURSING AND BITTERNESS.” (Romans 3:13-14)</a:t>
            </a:r>
          </a:p>
          <a:p>
            <a:pPr lvl="1">
              <a:spcAft>
                <a:spcPts val="600"/>
              </a:spcAft>
            </a:pPr>
            <a:endParaRPr lang="en-US" sz="2600" dirty="0"/>
          </a:p>
          <a:p>
            <a:pPr lvl="1">
              <a:spcAft>
                <a:spcPts val="600"/>
              </a:spcAft>
            </a:pPr>
            <a:r>
              <a:rPr lang="en-US" sz="2600" dirty="0"/>
              <a:t>“There is one who speaks like the piercings of a sword, But the tongue of the wise promotes health.”  (Proverbs 12:18)</a:t>
            </a:r>
          </a:p>
          <a:p>
            <a:pPr lvl="0">
              <a:spcAft>
                <a:spcPts val="600"/>
              </a:spcAft>
            </a:pPr>
            <a:endParaRPr lang="en-US" sz="3000" dirty="0">
              <a:solidFill>
                <a:srgbClr val="FFC000"/>
              </a:solidFill>
            </a:endParaRPr>
          </a:p>
        </p:txBody>
      </p:sp>
    </p:spTree>
    <p:extLst>
      <p:ext uri="{BB962C8B-B14F-4D97-AF65-F5344CB8AC3E}">
        <p14:creationId xmlns:p14="http://schemas.microsoft.com/office/powerpoint/2010/main" val="1310250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5" end="5"/>
                                            </p:txEl>
                                          </p:spTgt>
                                        </p:tgtEl>
                                        <p:attrNameLst>
                                          <p:attrName>style.visibility</p:attrName>
                                        </p:attrNameLst>
                                      </p:cBhvr>
                                      <p:to>
                                        <p:strVal val="visible"/>
                                      </p:to>
                                    </p:set>
                                    <p:animEffect transition="in" filter="fade">
                                      <p:cBhvr>
                                        <p:cTn id="7"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FF00"/>
                </a:solidFill>
              </a:rPr>
              <a:t>Warning About Words (1-2)</a:t>
            </a:r>
          </a:p>
          <a:p>
            <a:pPr marL="0" lvl="0" indent="0">
              <a:spcAft>
                <a:spcPts val="600"/>
              </a:spcAft>
              <a:buNone/>
            </a:pPr>
            <a:endParaRPr lang="en-US" sz="3000" dirty="0"/>
          </a:p>
          <a:p>
            <a:pPr lvl="0">
              <a:spcAft>
                <a:spcPts val="600"/>
              </a:spcAft>
            </a:pPr>
            <a:r>
              <a:rPr lang="en-US" sz="3000" dirty="0">
                <a:solidFill>
                  <a:srgbClr val="00B0F0"/>
                </a:solidFill>
              </a:rPr>
              <a:t>Words Can Steer Our Lives (3-4)</a:t>
            </a:r>
          </a:p>
          <a:p>
            <a:pPr marL="0" lvl="0" indent="0">
              <a:spcAft>
                <a:spcPts val="600"/>
              </a:spcAft>
              <a:buNone/>
            </a:pPr>
            <a:endParaRPr lang="en-US" sz="3000" dirty="0"/>
          </a:p>
          <a:p>
            <a:pPr lvl="0">
              <a:spcAft>
                <a:spcPts val="600"/>
              </a:spcAft>
            </a:pPr>
            <a:r>
              <a:rPr lang="en-US" sz="3000" dirty="0">
                <a:solidFill>
                  <a:srgbClr val="92D050"/>
                </a:solidFill>
              </a:rPr>
              <a:t>Words Are Powerful (5-8)</a:t>
            </a:r>
          </a:p>
          <a:p>
            <a:pPr lvl="0">
              <a:spcAft>
                <a:spcPts val="600"/>
              </a:spcAft>
            </a:pPr>
            <a:endParaRPr lang="en-US" sz="3000" dirty="0">
              <a:solidFill>
                <a:srgbClr val="92D050"/>
              </a:solidFill>
            </a:endParaRPr>
          </a:p>
          <a:p>
            <a:pPr lvl="0">
              <a:spcAft>
                <a:spcPts val="600"/>
              </a:spcAft>
            </a:pPr>
            <a:r>
              <a:rPr lang="en-US" sz="3000" dirty="0">
                <a:solidFill>
                  <a:srgbClr val="FFC000"/>
                </a:solidFill>
              </a:rPr>
              <a:t>The Danger of Duality (9-12)</a:t>
            </a:r>
          </a:p>
          <a:p>
            <a:pPr lvl="0"/>
            <a:endParaRPr lang="en-US" sz="3000" dirty="0"/>
          </a:p>
        </p:txBody>
      </p:sp>
    </p:spTree>
    <p:extLst>
      <p:ext uri="{BB962C8B-B14F-4D97-AF65-F5344CB8AC3E}">
        <p14:creationId xmlns:p14="http://schemas.microsoft.com/office/powerpoint/2010/main" val="3261563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 calcmode="lin" valueType="num">
                                      <p:cBhvr>
                                        <p:cTn id="7"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C000"/>
                </a:solidFill>
              </a:rPr>
              <a:t>The Danger of Duality (9-12)</a:t>
            </a:r>
          </a:p>
          <a:p>
            <a:pPr lvl="1">
              <a:spcAft>
                <a:spcPts val="600"/>
              </a:spcAft>
            </a:pPr>
            <a:r>
              <a:rPr lang="en-US" sz="2600" dirty="0"/>
              <a:t>“With it we bless our God and Father, and with it we curse men, who have been made in the similitude of God. Out of the same mouth proceed blessing and cursing. My brethren, these things ought not to be so. Does a spring send forth fresh water and bitter from the same opening? Can a fig tree, my brethren, bear olives, or a grapevine bear figs? Thus no spring yields both salt water and fresh.” (James 3:9-12)</a:t>
            </a:r>
          </a:p>
          <a:p>
            <a:pPr lvl="1">
              <a:spcAft>
                <a:spcPts val="600"/>
              </a:spcAft>
            </a:pPr>
            <a:endParaRPr lang="en-US" sz="2600" dirty="0"/>
          </a:p>
          <a:p>
            <a:pPr lvl="1">
              <a:spcAft>
                <a:spcPts val="600"/>
              </a:spcAft>
            </a:pPr>
            <a:r>
              <a:rPr lang="en-US" sz="2600" dirty="0"/>
              <a:t>“Not everyone who says to Me, 'Lord, Lord,' shall enter the kingdom of heaven, but he who does the will of My Father in heaven.” (Matthew 7:21)</a:t>
            </a:r>
          </a:p>
          <a:p>
            <a:pPr lvl="0">
              <a:spcAft>
                <a:spcPts val="600"/>
              </a:spcAft>
            </a:pPr>
            <a:endParaRPr lang="en-US" sz="3000" dirty="0">
              <a:solidFill>
                <a:srgbClr val="FFC000"/>
              </a:solidFill>
            </a:endParaRPr>
          </a:p>
          <a:p>
            <a:pPr lvl="0">
              <a:spcAft>
                <a:spcPts val="600"/>
              </a:spcAft>
            </a:pPr>
            <a:endParaRPr lang="en-US" sz="3000" dirty="0">
              <a:solidFill>
                <a:srgbClr val="FFC000"/>
              </a:solidFill>
            </a:endParaRPr>
          </a:p>
          <a:p>
            <a:pPr lvl="0"/>
            <a:endParaRPr lang="en-US" sz="3000" dirty="0"/>
          </a:p>
        </p:txBody>
      </p:sp>
    </p:spTree>
    <p:extLst>
      <p:ext uri="{BB962C8B-B14F-4D97-AF65-F5344CB8AC3E}">
        <p14:creationId xmlns:p14="http://schemas.microsoft.com/office/powerpoint/2010/main" val="309644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C000"/>
                </a:solidFill>
              </a:rPr>
              <a:t>The Danger of Duality (9-12)</a:t>
            </a:r>
          </a:p>
          <a:p>
            <a:pPr lvl="1">
              <a:spcAft>
                <a:spcPts val="600"/>
              </a:spcAft>
            </a:pPr>
            <a:endParaRPr lang="en-US" sz="2600" dirty="0"/>
          </a:p>
          <a:p>
            <a:pPr lvl="1">
              <a:spcAft>
                <a:spcPts val="600"/>
              </a:spcAft>
            </a:pPr>
            <a:endParaRPr lang="en-US" sz="2600" dirty="0"/>
          </a:p>
          <a:p>
            <a:pPr lvl="1">
              <a:spcAft>
                <a:spcPts val="600"/>
              </a:spcAft>
            </a:pPr>
            <a:r>
              <a:rPr lang="en-US" sz="2600" dirty="0"/>
              <a:t>“Either make the tree good and its fruit good, or else make the tree bad and its fruit bad; for a tree is known by its fruit. Brood of vipers! How can you, being evil, speak good things? For out of the abundance of the heart the mouth speaks. A good man out of the good treasure of his heart brings forth good things, and an evil man out of the evil treasure brings forth evil things.” (Matthew 12:33-35)</a:t>
            </a:r>
          </a:p>
          <a:p>
            <a:pPr lvl="0">
              <a:spcAft>
                <a:spcPts val="600"/>
              </a:spcAft>
            </a:pPr>
            <a:endParaRPr lang="en-US" sz="3000" dirty="0"/>
          </a:p>
          <a:p>
            <a:pPr lvl="0"/>
            <a:endParaRPr lang="en-US" sz="3000" dirty="0"/>
          </a:p>
        </p:txBody>
      </p:sp>
    </p:spTree>
    <p:extLst>
      <p:ext uri="{BB962C8B-B14F-4D97-AF65-F5344CB8AC3E}">
        <p14:creationId xmlns:p14="http://schemas.microsoft.com/office/powerpoint/2010/main" val="1105120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FF00"/>
                </a:solidFill>
              </a:rPr>
              <a:t>Warning About Words (1-2)</a:t>
            </a:r>
          </a:p>
          <a:p>
            <a:pPr marL="0" lvl="0" indent="0">
              <a:spcAft>
                <a:spcPts val="600"/>
              </a:spcAft>
              <a:buNone/>
            </a:pPr>
            <a:endParaRPr lang="en-US" sz="3000" dirty="0"/>
          </a:p>
          <a:p>
            <a:pPr lvl="0">
              <a:spcAft>
                <a:spcPts val="600"/>
              </a:spcAft>
            </a:pPr>
            <a:r>
              <a:rPr lang="en-US" sz="3000" dirty="0">
                <a:solidFill>
                  <a:srgbClr val="00B0F0"/>
                </a:solidFill>
              </a:rPr>
              <a:t>Words Can Steer Our Lives (3-4)</a:t>
            </a:r>
          </a:p>
          <a:p>
            <a:pPr marL="0" lvl="0" indent="0">
              <a:spcAft>
                <a:spcPts val="600"/>
              </a:spcAft>
              <a:buNone/>
            </a:pPr>
            <a:endParaRPr lang="en-US" sz="3000" dirty="0"/>
          </a:p>
          <a:p>
            <a:pPr lvl="0">
              <a:spcAft>
                <a:spcPts val="600"/>
              </a:spcAft>
            </a:pPr>
            <a:r>
              <a:rPr lang="en-US" sz="3000" dirty="0">
                <a:solidFill>
                  <a:srgbClr val="92D050"/>
                </a:solidFill>
              </a:rPr>
              <a:t>Words Are Powerful (5-8)</a:t>
            </a:r>
          </a:p>
          <a:p>
            <a:pPr lvl="0">
              <a:spcAft>
                <a:spcPts val="600"/>
              </a:spcAft>
            </a:pPr>
            <a:endParaRPr lang="en-US" sz="3000" dirty="0">
              <a:solidFill>
                <a:srgbClr val="92D050"/>
              </a:solidFill>
            </a:endParaRPr>
          </a:p>
          <a:p>
            <a:pPr lvl="0">
              <a:spcAft>
                <a:spcPts val="600"/>
              </a:spcAft>
            </a:pPr>
            <a:r>
              <a:rPr lang="en-US" sz="3000" dirty="0">
                <a:solidFill>
                  <a:srgbClr val="FFC000"/>
                </a:solidFill>
              </a:rPr>
              <a:t>The Danger of Duality (9-12)</a:t>
            </a:r>
          </a:p>
          <a:p>
            <a:pPr lvl="0"/>
            <a:endParaRPr lang="en-US" sz="3000" dirty="0"/>
          </a:p>
        </p:txBody>
      </p:sp>
    </p:spTree>
    <p:extLst>
      <p:ext uri="{BB962C8B-B14F-4D97-AF65-F5344CB8AC3E}">
        <p14:creationId xmlns:p14="http://schemas.microsoft.com/office/powerpoint/2010/main" val="169994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14">
                                            <p:txEl>
                                              <p:pRg st="0" end="0"/>
                                            </p:txEl>
                                          </p:spTgt>
                                        </p:tgtEl>
                                        <p:attrNameLst>
                                          <p:attrName>r</p:attrName>
                                        </p:attrNameLst>
                                      </p:cBhvr>
                                    </p:animRot>
                                    <p:animRot by="-240000">
                                      <p:cBhvr>
                                        <p:cTn id="7" dur="200" fill="hold">
                                          <p:stCondLst>
                                            <p:cond delay="200"/>
                                          </p:stCondLst>
                                        </p:cTn>
                                        <p:tgtEl>
                                          <p:spTgt spid="14">
                                            <p:txEl>
                                              <p:pRg st="0" end="0"/>
                                            </p:txEl>
                                          </p:spTgt>
                                        </p:tgtEl>
                                        <p:attrNameLst>
                                          <p:attrName>r</p:attrName>
                                        </p:attrNameLst>
                                      </p:cBhvr>
                                    </p:animRot>
                                    <p:animRot by="240000">
                                      <p:cBhvr>
                                        <p:cTn id="8" dur="200" fill="hold">
                                          <p:stCondLst>
                                            <p:cond delay="400"/>
                                          </p:stCondLst>
                                        </p:cTn>
                                        <p:tgtEl>
                                          <p:spTgt spid="14">
                                            <p:txEl>
                                              <p:pRg st="0" end="0"/>
                                            </p:txEl>
                                          </p:spTgt>
                                        </p:tgtEl>
                                        <p:attrNameLst>
                                          <p:attrName>r</p:attrName>
                                        </p:attrNameLst>
                                      </p:cBhvr>
                                    </p:animRot>
                                    <p:animRot by="-240000">
                                      <p:cBhvr>
                                        <p:cTn id="9" dur="200" fill="hold">
                                          <p:stCondLst>
                                            <p:cond delay="600"/>
                                          </p:stCondLst>
                                        </p:cTn>
                                        <p:tgtEl>
                                          <p:spTgt spid="14">
                                            <p:txEl>
                                              <p:pRg st="0" end="0"/>
                                            </p:txEl>
                                          </p:spTgt>
                                        </p:tgtEl>
                                        <p:attrNameLst>
                                          <p:attrName>r</p:attrName>
                                        </p:attrNameLst>
                                      </p:cBhvr>
                                    </p:animRot>
                                    <p:animRot by="120000">
                                      <p:cBhvr>
                                        <p:cTn id="10" dur="200" fill="hold">
                                          <p:stCondLst>
                                            <p:cond delay="800"/>
                                          </p:stCondLst>
                                        </p:cTn>
                                        <p:tgtEl>
                                          <p:spTgt spid="14">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nodeType="clickEffect">
                                  <p:stCondLst>
                                    <p:cond delay="0"/>
                                  </p:stCondLst>
                                  <p:childTnLst>
                                    <p:animRot by="120000">
                                      <p:cBhvr>
                                        <p:cTn id="14" dur="100" fill="hold">
                                          <p:stCondLst>
                                            <p:cond delay="0"/>
                                          </p:stCondLst>
                                        </p:cTn>
                                        <p:tgtEl>
                                          <p:spTgt spid="14">
                                            <p:txEl>
                                              <p:pRg st="2" end="2"/>
                                            </p:txEl>
                                          </p:spTgt>
                                        </p:tgtEl>
                                        <p:attrNameLst>
                                          <p:attrName>r</p:attrName>
                                        </p:attrNameLst>
                                      </p:cBhvr>
                                    </p:animRot>
                                    <p:animRot by="-240000">
                                      <p:cBhvr>
                                        <p:cTn id="15" dur="200" fill="hold">
                                          <p:stCondLst>
                                            <p:cond delay="200"/>
                                          </p:stCondLst>
                                        </p:cTn>
                                        <p:tgtEl>
                                          <p:spTgt spid="14">
                                            <p:txEl>
                                              <p:pRg st="2" end="2"/>
                                            </p:txEl>
                                          </p:spTgt>
                                        </p:tgtEl>
                                        <p:attrNameLst>
                                          <p:attrName>r</p:attrName>
                                        </p:attrNameLst>
                                      </p:cBhvr>
                                    </p:animRot>
                                    <p:animRot by="240000">
                                      <p:cBhvr>
                                        <p:cTn id="16" dur="200" fill="hold">
                                          <p:stCondLst>
                                            <p:cond delay="400"/>
                                          </p:stCondLst>
                                        </p:cTn>
                                        <p:tgtEl>
                                          <p:spTgt spid="14">
                                            <p:txEl>
                                              <p:pRg st="2" end="2"/>
                                            </p:txEl>
                                          </p:spTgt>
                                        </p:tgtEl>
                                        <p:attrNameLst>
                                          <p:attrName>r</p:attrName>
                                        </p:attrNameLst>
                                      </p:cBhvr>
                                    </p:animRot>
                                    <p:animRot by="-240000">
                                      <p:cBhvr>
                                        <p:cTn id="17" dur="200" fill="hold">
                                          <p:stCondLst>
                                            <p:cond delay="600"/>
                                          </p:stCondLst>
                                        </p:cTn>
                                        <p:tgtEl>
                                          <p:spTgt spid="14">
                                            <p:txEl>
                                              <p:pRg st="2" end="2"/>
                                            </p:txEl>
                                          </p:spTgt>
                                        </p:tgtEl>
                                        <p:attrNameLst>
                                          <p:attrName>r</p:attrName>
                                        </p:attrNameLst>
                                      </p:cBhvr>
                                    </p:animRot>
                                    <p:animRot by="120000">
                                      <p:cBhvr>
                                        <p:cTn id="18" dur="200" fill="hold">
                                          <p:stCondLst>
                                            <p:cond delay="800"/>
                                          </p:stCondLst>
                                        </p:cTn>
                                        <p:tgtEl>
                                          <p:spTgt spid="14">
                                            <p:txEl>
                                              <p:pRg st="2" end="2"/>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nodeType="clickEffect">
                                  <p:stCondLst>
                                    <p:cond delay="0"/>
                                  </p:stCondLst>
                                  <p:childTnLst>
                                    <p:animRot by="120000">
                                      <p:cBhvr>
                                        <p:cTn id="22" dur="100" fill="hold">
                                          <p:stCondLst>
                                            <p:cond delay="0"/>
                                          </p:stCondLst>
                                        </p:cTn>
                                        <p:tgtEl>
                                          <p:spTgt spid="14">
                                            <p:txEl>
                                              <p:pRg st="4" end="4"/>
                                            </p:txEl>
                                          </p:spTgt>
                                        </p:tgtEl>
                                        <p:attrNameLst>
                                          <p:attrName>r</p:attrName>
                                        </p:attrNameLst>
                                      </p:cBhvr>
                                    </p:animRot>
                                    <p:animRot by="-240000">
                                      <p:cBhvr>
                                        <p:cTn id="23" dur="200" fill="hold">
                                          <p:stCondLst>
                                            <p:cond delay="200"/>
                                          </p:stCondLst>
                                        </p:cTn>
                                        <p:tgtEl>
                                          <p:spTgt spid="14">
                                            <p:txEl>
                                              <p:pRg st="4" end="4"/>
                                            </p:txEl>
                                          </p:spTgt>
                                        </p:tgtEl>
                                        <p:attrNameLst>
                                          <p:attrName>r</p:attrName>
                                        </p:attrNameLst>
                                      </p:cBhvr>
                                    </p:animRot>
                                    <p:animRot by="240000">
                                      <p:cBhvr>
                                        <p:cTn id="24" dur="200" fill="hold">
                                          <p:stCondLst>
                                            <p:cond delay="400"/>
                                          </p:stCondLst>
                                        </p:cTn>
                                        <p:tgtEl>
                                          <p:spTgt spid="14">
                                            <p:txEl>
                                              <p:pRg st="4" end="4"/>
                                            </p:txEl>
                                          </p:spTgt>
                                        </p:tgtEl>
                                        <p:attrNameLst>
                                          <p:attrName>r</p:attrName>
                                        </p:attrNameLst>
                                      </p:cBhvr>
                                    </p:animRot>
                                    <p:animRot by="-240000">
                                      <p:cBhvr>
                                        <p:cTn id="25" dur="200" fill="hold">
                                          <p:stCondLst>
                                            <p:cond delay="600"/>
                                          </p:stCondLst>
                                        </p:cTn>
                                        <p:tgtEl>
                                          <p:spTgt spid="14">
                                            <p:txEl>
                                              <p:pRg st="4" end="4"/>
                                            </p:txEl>
                                          </p:spTgt>
                                        </p:tgtEl>
                                        <p:attrNameLst>
                                          <p:attrName>r</p:attrName>
                                        </p:attrNameLst>
                                      </p:cBhvr>
                                    </p:animRot>
                                    <p:animRot by="120000">
                                      <p:cBhvr>
                                        <p:cTn id="26" dur="200" fill="hold">
                                          <p:stCondLst>
                                            <p:cond delay="800"/>
                                          </p:stCondLst>
                                        </p:cTn>
                                        <p:tgtEl>
                                          <p:spTgt spid="14">
                                            <p:txEl>
                                              <p:pRg st="4" end="4"/>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nodeType="clickEffect">
                                  <p:stCondLst>
                                    <p:cond delay="0"/>
                                  </p:stCondLst>
                                  <p:childTnLst>
                                    <p:animRot by="120000">
                                      <p:cBhvr>
                                        <p:cTn id="30" dur="100" fill="hold">
                                          <p:stCondLst>
                                            <p:cond delay="0"/>
                                          </p:stCondLst>
                                        </p:cTn>
                                        <p:tgtEl>
                                          <p:spTgt spid="14">
                                            <p:txEl>
                                              <p:pRg st="6" end="6"/>
                                            </p:txEl>
                                          </p:spTgt>
                                        </p:tgtEl>
                                        <p:attrNameLst>
                                          <p:attrName>r</p:attrName>
                                        </p:attrNameLst>
                                      </p:cBhvr>
                                    </p:animRot>
                                    <p:animRot by="-240000">
                                      <p:cBhvr>
                                        <p:cTn id="31" dur="200" fill="hold">
                                          <p:stCondLst>
                                            <p:cond delay="200"/>
                                          </p:stCondLst>
                                        </p:cTn>
                                        <p:tgtEl>
                                          <p:spTgt spid="14">
                                            <p:txEl>
                                              <p:pRg st="6" end="6"/>
                                            </p:txEl>
                                          </p:spTgt>
                                        </p:tgtEl>
                                        <p:attrNameLst>
                                          <p:attrName>r</p:attrName>
                                        </p:attrNameLst>
                                      </p:cBhvr>
                                    </p:animRot>
                                    <p:animRot by="240000">
                                      <p:cBhvr>
                                        <p:cTn id="32" dur="200" fill="hold">
                                          <p:stCondLst>
                                            <p:cond delay="400"/>
                                          </p:stCondLst>
                                        </p:cTn>
                                        <p:tgtEl>
                                          <p:spTgt spid="14">
                                            <p:txEl>
                                              <p:pRg st="6" end="6"/>
                                            </p:txEl>
                                          </p:spTgt>
                                        </p:tgtEl>
                                        <p:attrNameLst>
                                          <p:attrName>r</p:attrName>
                                        </p:attrNameLst>
                                      </p:cBhvr>
                                    </p:animRot>
                                    <p:animRot by="-240000">
                                      <p:cBhvr>
                                        <p:cTn id="33" dur="200" fill="hold">
                                          <p:stCondLst>
                                            <p:cond delay="600"/>
                                          </p:stCondLst>
                                        </p:cTn>
                                        <p:tgtEl>
                                          <p:spTgt spid="14">
                                            <p:txEl>
                                              <p:pRg st="6" end="6"/>
                                            </p:txEl>
                                          </p:spTgt>
                                        </p:tgtEl>
                                        <p:attrNameLst>
                                          <p:attrName>r</p:attrName>
                                        </p:attrNameLst>
                                      </p:cBhvr>
                                    </p:animRot>
                                    <p:animRot by="120000">
                                      <p:cBhvr>
                                        <p:cTn id="34" dur="200" fill="hold">
                                          <p:stCondLst>
                                            <p:cond delay="800"/>
                                          </p:stCondLst>
                                        </p:cTn>
                                        <p:tgtEl>
                                          <p:spTgt spid="14">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Epistle of James</a:t>
            </a:r>
          </a:p>
        </p:txBody>
      </p:sp>
      <p:sp>
        <p:nvSpPr>
          <p:cNvPr id="14" name="Content Placeholder 13"/>
          <p:cNvSpPr>
            <a:spLocks noGrp="1"/>
          </p:cNvSpPr>
          <p:nvPr>
            <p:ph idx="1"/>
          </p:nvPr>
        </p:nvSpPr>
        <p:spPr>
          <a:xfrm>
            <a:off x="1593436" y="1600200"/>
            <a:ext cx="10168977" cy="5257800"/>
          </a:xfrm>
        </p:spPr>
        <p:txBody>
          <a:bodyPr>
            <a:normAutofit/>
          </a:bodyPr>
          <a:lstStyle/>
          <a:p>
            <a:pPr lvl="0"/>
            <a:r>
              <a:rPr lang="en-US" sz="3000" dirty="0">
                <a:solidFill>
                  <a:srgbClr val="FFFF00"/>
                </a:solidFill>
              </a:rPr>
              <a:t>The Challenge of Trials  (James 1:1-12)</a:t>
            </a:r>
          </a:p>
          <a:p>
            <a:pPr lvl="0"/>
            <a:endParaRPr lang="en-US" sz="3000" dirty="0"/>
          </a:p>
          <a:p>
            <a:pPr lvl="0"/>
            <a:r>
              <a:rPr lang="en-US" sz="3000" dirty="0">
                <a:solidFill>
                  <a:srgbClr val="00B0F0"/>
                </a:solidFill>
              </a:rPr>
              <a:t>The Challenge of Temptation  (James 1:13-27)</a:t>
            </a:r>
          </a:p>
          <a:p>
            <a:pPr lvl="0"/>
            <a:endParaRPr lang="en-US" sz="3000" dirty="0"/>
          </a:p>
          <a:p>
            <a:pPr lvl="0"/>
            <a:r>
              <a:rPr lang="en-US" sz="3000" dirty="0">
                <a:solidFill>
                  <a:srgbClr val="92D050"/>
                </a:solidFill>
              </a:rPr>
              <a:t>The Challenge of Impartiality  (James 2:1-13)</a:t>
            </a:r>
          </a:p>
          <a:p>
            <a:pPr lvl="0"/>
            <a:endParaRPr lang="en-US" sz="3000" dirty="0"/>
          </a:p>
          <a:p>
            <a:pPr lvl="0"/>
            <a:r>
              <a:rPr lang="en-US" sz="3000" dirty="0">
                <a:solidFill>
                  <a:srgbClr val="FFFFCC"/>
                </a:solidFill>
              </a:rPr>
              <a:t>The Challenge of a Living Faith  (James 2:14-26)</a:t>
            </a:r>
          </a:p>
          <a:p>
            <a:pPr lvl="0"/>
            <a:endParaRPr lang="en-US" sz="3000" dirty="0"/>
          </a:p>
          <a:p>
            <a:pPr lvl="0"/>
            <a:r>
              <a:rPr lang="en-US" sz="3000" dirty="0">
                <a:solidFill>
                  <a:srgbClr val="FFC000"/>
                </a:solidFill>
              </a:rPr>
              <a:t>The Challenge of Good Words (James 3:1-12)</a:t>
            </a:r>
          </a:p>
        </p:txBody>
      </p:sp>
    </p:spTree>
    <p:extLst>
      <p:ext uri="{BB962C8B-B14F-4D97-AF65-F5344CB8AC3E}">
        <p14:creationId xmlns:p14="http://schemas.microsoft.com/office/powerpoint/2010/main" val="282413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4">
                                            <p:txEl>
                                              <p:pRg st="2" end="2"/>
                                            </p:txEl>
                                          </p:spTgt>
                                        </p:tgtEl>
                                        <p:attrNameLst>
                                          <p:attrName>style.visibility</p:attrName>
                                        </p:attrNameLst>
                                      </p:cBhvr>
                                      <p:to>
                                        <p:strVal val="visible"/>
                                      </p:to>
                                    </p:set>
                                    <p:anim calcmode="lin" valueType="num">
                                      <p:cBhvr>
                                        <p:cTn id="14"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 calcmode="lin" valueType="num">
                                      <p:cBhvr>
                                        <p:cTn id="21"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1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4">
                                            <p:txEl>
                                              <p:pRg st="6" end="6"/>
                                            </p:txEl>
                                          </p:spTgt>
                                        </p:tgtEl>
                                        <p:attrNameLst>
                                          <p:attrName>style.visibility</p:attrName>
                                        </p:attrNameLst>
                                      </p:cBhvr>
                                      <p:to>
                                        <p:strVal val="visible"/>
                                      </p:to>
                                    </p:set>
                                    <p:anim calcmode="lin" valueType="num">
                                      <p:cBhvr>
                                        <p:cTn id="28"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4">
                                            <p:txEl>
                                              <p:pRg st="8" end="8"/>
                                            </p:txEl>
                                          </p:spTgt>
                                        </p:tgtEl>
                                        <p:attrNameLst>
                                          <p:attrName>style.visibility</p:attrName>
                                        </p:attrNameLst>
                                      </p:cBhvr>
                                      <p:to>
                                        <p:strVal val="visible"/>
                                      </p:to>
                                    </p:set>
                                    <p:anim calcmode="lin" valueType="num">
                                      <p:cBhvr>
                                        <p:cTn id="35" dur="500" fill="hold"/>
                                        <p:tgtEl>
                                          <p:spTgt spid="14">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14">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FF00"/>
                </a:solidFill>
              </a:rPr>
              <a:t>Warning About Words (1-2)</a:t>
            </a:r>
          </a:p>
          <a:p>
            <a:pPr lvl="1">
              <a:spcAft>
                <a:spcPts val="600"/>
              </a:spcAft>
            </a:pPr>
            <a:r>
              <a:rPr lang="en-US" sz="2600" dirty="0"/>
              <a:t>“My brethren, let not many of you become teachers, knowing that we shall receive a stricter judgment. For we all stumble in many things. If anyone does not stumble in word, he is a perfect man, able also to bridle the whole body.”  (James 3:1-2)</a:t>
            </a:r>
          </a:p>
          <a:p>
            <a:pPr lvl="0"/>
            <a:endParaRPr lang="en-US" sz="3000" dirty="0"/>
          </a:p>
          <a:p>
            <a:pPr lvl="1"/>
            <a:r>
              <a:rPr lang="en-US" sz="2600" dirty="0"/>
              <a:t>“But I say to you that for every idle word men may speak, they will give account of it in the day of judgment. For by your words you will be justified, and by your words you will be condemned.” (Matthew 12:36-37)</a:t>
            </a:r>
          </a:p>
        </p:txBody>
      </p:sp>
    </p:spTree>
    <p:extLst>
      <p:ext uri="{BB962C8B-B14F-4D97-AF65-F5344CB8AC3E}">
        <p14:creationId xmlns:p14="http://schemas.microsoft.com/office/powerpoint/2010/main" val="247736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500"/>
                                        <p:tgtEl>
                                          <p:spTgt spid="1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Effect transition="in" filter="fade">
                                      <p:cBhvr>
                                        <p:cTn id="19"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FF00"/>
                </a:solidFill>
              </a:rPr>
              <a:t>Warning About Words (1-2)</a:t>
            </a:r>
          </a:p>
          <a:p>
            <a:pPr lvl="1"/>
            <a:endParaRPr lang="en-US" sz="2600" dirty="0"/>
          </a:p>
          <a:p>
            <a:pPr lvl="1"/>
            <a:endParaRPr lang="en-US" sz="2600" dirty="0"/>
          </a:p>
          <a:p>
            <a:pPr lvl="1"/>
            <a:endParaRPr lang="en-US" sz="2600" dirty="0"/>
          </a:p>
          <a:p>
            <a:pPr lvl="1"/>
            <a:endParaRPr lang="en-US" sz="2600" dirty="0"/>
          </a:p>
          <a:p>
            <a:pPr lvl="1"/>
            <a:r>
              <a:rPr lang="en-US" sz="2600" dirty="0"/>
              <a:t>“But the fruit of the Spirit is love, joy, peace, longsuffering, kindness, goodness, faithfulness, gentleness, self-control. Against such there is no law.”  (Galatians 5:22-23)</a:t>
            </a:r>
          </a:p>
        </p:txBody>
      </p:sp>
    </p:spTree>
    <p:extLst>
      <p:ext uri="{BB962C8B-B14F-4D97-AF65-F5344CB8AC3E}">
        <p14:creationId xmlns:p14="http://schemas.microsoft.com/office/powerpoint/2010/main" val="346647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FF00"/>
                </a:solidFill>
              </a:rPr>
              <a:t>Warning About Words (1-2)</a:t>
            </a:r>
          </a:p>
          <a:p>
            <a:pPr lvl="1"/>
            <a:r>
              <a:rPr lang="en-US" sz="2600" dirty="0"/>
              <a:t>“Do not be rash with your mouth, And let not your heart utter anything hastily before God. For God is in heaven, and you on earth; Therefore let your words be few. For a dream comes through much activity, And a fool's voice is known by his many words. When you make a vow to God, do not delay to pay it; For He has no pleasure in fools. Pay what you have vowed— Better not to vow than to vow and not pay. Do not let your mouth cause your flesh to sin, nor say before the messenger of God that it was an error. Why should God be angry at your excuse and destroy the work of your hands? For in the multitude of dreams and many words there is also vanity. But fear God.”       (Ecclesiastes 5:2-7)</a:t>
            </a:r>
          </a:p>
        </p:txBody>
      </p:sp>
    </p:spTree>
    <p:extLst>
      <p:ext uri="{BB962C8B-B14F-4D97-AF65-F5344CB8AC3E}">
        <p14:creationId xmlns:p14="http://schemas.microsoft.com/office/powerpoint/2010/main" val="249147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FF00"/>
                </a:solidFill>
              </a:rPr>
              <a:t>Warning About Words (1-2)</a:t>
            </a:r>
          </a:p>
          <a:p>
            <a:pPr marL="0" lvl="0" indent="0">
              <a:spcAft>
                <a:spcPts val="600"/>
              </a:spcAft>
              <a:buNone/>
            </a:pPr>
            <a:endParaRPr lang="en-US" sz="3000" dirty="0"/>
          </a:p>
          <a:p>
            <a:pPr lvl="0">
              <a:spcAft>
                <a:spcPts val="600"/>
              </a:spcAft>
            </a:pPr>
            <a:r>
              <a:rPr lang="en-US" sz="3000" dirty="0">
                <a:solidFill>
                  <a:srgbClr val="00B0F0"/>
                </a:solidFill>
              </a:rPr>
              <a:t>Words Can Steer Our Lives (3-4)</a:t>
            </a:r>
          </a:p>
          <a:p>
            <a:pPr marL="0" lvl="0" indent="0">
              <a:spcAft>
                <a:spcPts val="600"/>
              </a:spcAft>
              <a:buNone/>
            </a:pPr>
            <a:endParaRPr lang="en-US" sz="3000" dirty="0"/>
          </a:p>
          <a:p>
            <a:pPr lvl="0"/>
            <a:endParaRPr lang="en-US" sz="3000" dirty="0"/>
          </a:p>
        </p:txBody>
      </p:sp>
    </p:spTree>
    <p:extLst>
      <p:ext uri="{BB962C8B-B14F-4D97-AF65-F5344CB8AC3E}">
        <p14:creationId xmlns:p14="http://schemas.microsoft.com/office/powerpoint/2010/main" val="1153957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p:cTn id="7"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00B0F0"/>
                </a:solidFill>
              </a:rPr>
              <a:t>Words Can Steer Our Lives (3-4)</a:t>
            </a:r>
          </a:p>
          <a:p>
            <a:pPr lvl="1">
              <a:spcAft>
                <a:spcPts val="600"/>
              </a:spcAft>
            </a:pPr>
            <a:r>
              <a:rPr lang="en-US" sz="2600" dirty="0"/>
              <a:t>“Indeed, we put bits in horses' mouths that they may obey us, and we turn their whole body. Look also at ships: although they are so large and are driven by fierce winds, they are turned by a very small rudder wherever the pilot desires.” (James 3:3-4)</a:t>
            </a:r>
          </a:p>
          <a:p>
            <a:pPr lvl="1">
              <a:spcAft>
                <a:spcPts val="600"/>
              </a:spcAft>
            </a:pPr>
            <a:endParaRPr lang="en-US" sz="2600" dirty="0"/>
          </a:p>
          <a:p>
            <a:pPr lvl="1">
              <a:spcAft>
                <a:spcPts val="600"/>
              </a:spcAft>
            </a:pPr>
            <a:r>
              <a:rPr lang="en-US" sz="2600" dirty="0"/>
              <a:t>“May the LORD cut off all flattering lips, And the tongue that speaks proud things, Who have said, ‘With our tongue we will prevail; Our lips are our own; Who is lord over us?’”  (Psalms 12:3-4)</a:t>
            </a:r>
          </a:p>
          <a:p>
            <a:pPr marL="0" lvl="0" indent="0">
              <a:spcAft>
                <a:spcPts val="600"/>
              </a:spcAft>
              <a:buNone/>
            </a:pPr>
            <a:endParaRPr lang="en-US" sz="3000" dirty="0"/>
          </a:p>
          <a:p>
            <a:pPr lvl="0"/>
            <a:endParaRPr lang="en-US" sz="3000" dirty="0"/>
          </a:p>
        </p:txBody>
      </p:sp>
    </p:spTree>
    <p:extLst>
      <p:ext uri="{BB962C8B-B14F-4D97-AF65-F5344CB8AC3E}">
        <p14:creationId xmlns:p14="http://schemas.microsoft.com/office/powerpoint/2010/main" val="1517533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00B0F0"/>
                </a:solidFill>
              </a:rPr>
              <a:t>Words Can Steer Our Lives (3-4)</a:t>
            </a:r>
          </a:p>
          <a:p>
            <a:pPr lvl="1"/>
            <a:r>
              <a:rPr lang="en-US" sz="2600" dirty="0"/>
              <a:t>“A man shall eat well by the fruit of his mouth, But the soul of the unfaithful feeds on violence. He who guards his mouth preserves his life, But he who opens wide his lips shall have destruction.” (Proverbs 13:2-3)</a:t>
            </a:r>
          </a:p>
          <a:p>
            <a:pPr lvl="1"/>
            <a:endParaRPr lang="en-US" sz="2600" dirty="0"/>
          </a:p>
          <a:p>
            <a:pPr lvl="1"/>
            <a:r>
              <a:rPr lang="en-US" sz="2600" dirty="0"/>
              <a:t>“The words of a man's mouth are deep waters; The wellspring of wisdom is a flowing brook. It is not good to show partiality to the wicked, Or to overthrow the righteous in judgment. A fool's lips enter into contention, And his mouth calls for blows. A fool's mouth is his destruction, And his lips are the snare of his soul.”              (Proverbs 18:4-7)</a:t>
            </a:r>
          </a:p>
        </p:txBody>
      </p:sp>
    </p:spTree>
    <p:extLst>
      <p:ext uri="{BB962C8B-B14F-4D97-AF65-F5344CB8AC3E}">
        <p14:creationId xmlns:p14="http://schemas.microsoft.com/office/powerpoint/2010/main" val="54715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500" dirty="0">
                <a:solidFill>
                  <a:srgbClr val="FFC000"/>
                </a:solidFill>
              </a:rPr>
              <a:t>The Challenge of Good Words </a:t>
            </a:r>
            <a:r>
              <a:rPr lang="en-US" dirty="0">
                <a:solidFill>
                  <a:srgbClr val="FFC000"/>
                </a:solidFill>
              </a:rPr>
              <a:t>(James 3:1-12)</a:t>
            </a:r>
            <a:endParaRPr lang="en-US" sz="3500" dirty="0">
              <a:solidFill>
                <a:srgbClr val="FFC000"/>
              </a:solidFill>
            </a:endParaRP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FF00"/>
                </a:solidFill>
              </a:rPr>
              <a:t>Warning About Words (1-2)</a:t>
            </a:r>
          </a:p>
          <a:p>
            <a:pPr marL="0" lvl="0" indent="0">
              <a:spcAft>
                <a:spcPts val="600"/>
              </a:spcAft>
              <a:buNone/>
            </a:pPr>
            <a:endParaRPr lang="en-US" sz="3000" dirty="0"/>
          </a:p>
          <a:p>
            <a:pPr lvl="0">
              <a:spcAft>
                <a:spcPts val="600"/>
              </a:spcAft>
            </a:pPr>
            <a:r>
              <a:rPr lang="en-US" sz="3000" dirty="0">
                <a:solidFill>
                  <a:srgbClr val="00B0F0"/>
                </a:solidFill>
              </a:rPr>
              <a:t>Words Can Steer Our Lives (3-4)</a:t>
            </a:r>
          </a:p>
          <a:p>
            <a:pPr marL="0" lvl="0" indent="0">
              <a:spcAft>
                <a:spcPts val="600"/>
              </a:spcAft>
              <a:buNone/>
            </a:pPr>
            <a:endParaRPr lang="en-US" sz="3000" dirty="0"/>
          </a:p>
          <a:p>
            <a:pPr lvl="0">
              <a:spcAft>
                <a:spcPts val="600"/>
              </a:spcAft>
            </a:pPr>
            <a:r>
              <a:rPr lang="en-US" sz="3000" dirty="0">
                <a:solidFill>
                  <a:srgbClr val="92D050"/>
                </a:solidFill>
              </a:rPr>
              <a:t>Words Are Powerful (5-8)</a:t>
            </a:r>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470046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p:cTn id="7"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igsaw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492</TotalTime>
  <Words>1282</Words>
  <Application>Microsoft Office PowerPoint</Application>
  <PresentationFormat>Custom</PresentationFormat>
  <Paragraphs>91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Euphemia</vt:lpstr>
      <vt:lpstr>Jigsaw design template</vt:lpstr>
      <vt:lpstr>Staying Faithful in Challenging Times</vt:lpstr>
      <vt:lpstr>Staying Faithful in Challenging Times The Epistle of James</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lpstr>Staying Faithful in Challenging Times The Challenge of Good Words (James 3:1-12)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Faithful in Challenging Times</dc:title>
  <dc:creator>Paul Adams</dc:creator>
  <cp:lastModifiedBy>Paul Adams</cp:lastModifiedBy>
  <cp:revision>6</cp:revision>
  <dcterms:created xsi:type="dcterms:W3CDTF">2018-07-26T16:48:41Z</dcterms:created>
  <dcterms:modified xsi:type="dcterms:W3CDTF">2018-08-26T12:58:20Z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