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289" r:id="rId3"/>
    <p:sldId id="299" r:id="rId4"/>
    <p:sldId id="304" r:id="rId5"/>
    <p:sldId id="300" r:id="rId6"/>
    <p:sldId id="305" r:id="rId7"/>
    <p:sldId id="301" r:id="rId8"/>
    <p:sldId id="306" r:id="rId9"/>
    <p:sldId id="302" r:id="rId10"/>
    <p:sldId id="307" r:id="rId11"/>
    <p:sldId id="303" r:id="rId12"/>
    <p:sldId id="3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34A59-501F-400D-9F1B-C6D32250B2AD}" v="306" dt="2018-08-10T18:18:45.384"/>
  </p1510:revLst>
</p1510:revInfo>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9559" autoAdjust="0"/>
  </p:normalViewPr>
  <p:slideViewPr>
    <p:cSldViewPr>
      <p:cViewPr varScale="1">
        <p:scale>
          <a:sx n="106" d="100"/>
          <a:sy n="106" d="100"/>
        </p:scale>
        <p:origin x="114" y="210"/>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50B34A59-501F-400D-9F1B-C6D32250B2AD}"/>
    <pc:docChg chg="custSel addSld delSld modSld">
      <pc:chgData name="Paul Adams" userId="78f9f193424ede4b" providerId="LiveId" clId="{50B34A59-501F-400D-9F1B-C6D32250B2AD}" dt="2018-08-10T18:18:45.384" v="305" actId="2696"/>
      <pc:docMkLst>
        <pc:docMk/>
      </pc:docMkLst>
      <pc:sldChg chg="del">
        <pc:chgData name="Paul Adams" userId="78f9f193424ede4b" providerId="LiveId" clId="{50B34A59-501F-400D-9F1B-C6D32250B2AD}" dt="2018-08-10T18:11:26.783" v="196" actId="2696"/>
        <pc:sldMkLst>
          <pc:docMk/>
          <pc:sldMk cId="3332817386" sldId="274"/>
        </pc:sldMkLst>
      </pc:sldChg>
      <pc:sldChg chg="modSp modAnim">
        <pc:chgData name="Paul Adams" userId="78f9f193424ede4b" providerId="LiveId" clId="{50B34A59-501F-400D-9F1B-C6D32250B2AD}" dt="2018-08-10T18:14:07.980" v="230" actId="255"/>
        <pc:sldMkLst>
          <pc:docMk/>
          <pc:sldMk cId="576639622" sldId="289"/>
        </pc:sldMkLst>
        <pc:spChg chg="mod">
          <ac:chgData name="Paul Adams" userId="78f9f193424ede4b" providerId="LiveId" clId="{50B34A59-501F-400D-9F1B-C6D32250B2AD}" dt="2018-08-10T18:14:07.980" v="230" actId="255"/>
          <ac:spMkLst>
            <pc:docMk/>
            <pc:sldMk cId="576639622" sldId="289"/>
            <ac:spMk id="3" creationId="{00000000-0000-0000-0000-000000000000}"/>
          </ac:spMkLst>
        </pc:spChg>
      </pc:sldChg>
      <pc:sldChg chg="modSp modAnim">
        <pc:chgData name="Paul Adams" userId="78f9f193424ede4b" providerId="LiveId" clId="{50B34A59-501F-400D-9F1B-C6D32250B2AD}" dt="2018-08-10T18:08:33.237" v="182"/>
        <pc:sldMkLst>
          <pc:docMk/>
          <pc:sldMk cId="3857923095" sldId="299"/>
        </pc:sldMkLst>
        <pc:spChg chg="mod">
          <ac:chgData name="Paul Adams" userId="78f9f193424ede4b" providerId="LiveId" clId="{50B34A59-501F-400D-9F1B-C6D32250B2AD}" dt="2018-08-10T17:39:00.138" v="4" actId="6549"/>
          <ac:spMkLst>
            <pc:docMk/>
            <pc:sldMk cId="3857923095" sldId="299"/>
            <ac:spMk id="3" creationId="{00000000-0000-0000-0000-000000000000}"/>
          </ac:spMkLst>
        </pc:spChg>
        <pc:spChg chg="mod">
          <ac:chgData name="Paul Adams" userId="78f9f193424ede4b" providerId="LiveId" clId="{50B34A59-501F-400D-9F1B-C6D32250B2AD}" dt="2018-08-10T17:46:08.433" v="70" actId="255"/>
          <ac:spMkLst>
            <pc:docMk/>
            <pc:sldMk cId="3857923095" sldId="299"/>
            <ac:spMk id="4" creationId="{82F7913E-0CA9-4928-A2BE-E0C85A3A1918}"/>
          </ac:spMkLst>
        </pc:spChg>
      </pc:sldChg>
      <pc:sldChg chg="modSp add modAnim">
        <pc:chgData name="Paul Adams" userId="78f9f193424ede4b" providerId="LiveId" clId="{50B34A59-501F-400D-9F1B-C6D32250B2AD}" dt="2018-08-10T18:08:50.436" v="185"/>
        <pc:sldMkLst>
          <pc:docMk/>
          <pc:sldMk cId="1970162439" sldId="300"/>
        </pc:sldMkLst>
        <pc:spChg chg="mod">
          <ac:chgData name="Paul Adams" userId="78f9f193424ede4b" providerId="LiveId" clId="{50B34A59-501F-400D-9F1B-C6D32250B2AD}" dt="2018-08-10T17:47:45.653" v="82" actId="113"/>
          <ac:spMkLst>
            <pc:docMk/>
            <pc:sldMk cId="1970162439" sldId="300"/>
            <ac:spMk id="3" creationId="{00000000-0000-0000-0000-000000000000}"/>
          </ac:spMkLst>
        </pc:spChg>
        <pc:spChg chg="mod">
          <ac:chgData name="Paul Adams" userId="78f9f193424ede4b" providerId="LiveId" clId="{50B34A59-501F-400D-9F1B-C6D32250B2AD}" dt="2018-08-10T17:46:36.128" v="73" actId="255"/>
          <ac:spMkLst>
            <pc:docMk/>
            <pc:sldMk cId="1970162439" sldId="300"/>
            <ac:spMk id="4" creationId="{82F7913E-0CA9-4928-A2BE-E0C85A3A1918}"/>
          </ac:spMkLst>
        </pc:spChg>
      </pc:sldChg>
      <pc:sldChg chg="modSp add modAnim">
        <pc:chgData name="Paul Adams" userId="78f9f193424ede4b" providerId="LiveId" clId="{50B34A59-501F-400D-9F1B-C6D32250B2AD}" dt="2018-08-10T18:09:10.038" v="188"/>
        <pc:sldMkLst>
          <pc:docMk/>
          <pc:sldMk cId="1236942971" sldId="301"/>
        </pc:sldMkLst>
        <pc:spChg chg="mod">
          <ac:chgData name="Paul Adams" userId="78f9f193424ede4b" providerId="LiveId" clId="{50B34A59-501F-400D-9F1B-C6D32250B2AD}" dt="2018-08-10T17:47:59.061" v="84" actId="113"/>
          <ac:spMkLst>
            <pc:docMk/>
            <pc:sldMk cId="1236942971" sldId="301"/>
            <ac:spMk id="3" creationId="{00000000-0000-0000-0000-000000000000}"/>
          </ac:spMkLst>
        </pc:spChg>
        <pc:spChg chg="mod">
          <ac:chgData name="Paul Adams" userId="78f9f193424ede4b" providerId="LiveId" clId="{50B34A59-501F-400D-9F1B-C6D32250B2AD}" dt="2018-08-10T17:46:58.173" v="76" actId="255"/>
          <ac:spMkLst>
            <pc:docMk/>
            <pc:sldMk cId="1236942971" sldId="301"/>
            <ac:spMk id="4" creationId="{82F7913E-0CA9-4928-A2BE-E0C85A3A1918}"/>
          </ac:spMkLst>
        </pc:spChg>
      </pc:sldChg>
      <pc:sldChg chg="modSp add modAnim">
        <pc:chgData name="Paul Adams" userId="78f9f193424ede4b" providerId="LiveId" clId="{50B34A59-501F-400D-9F1B-C6D32250B2AD}" dt="2018-08-10T18:09:28.956" v="190"/>
        <pc:sldMkLst>
          <pc:docMk/>
          <pc:sldMk cId="2278860791" sldId="302"/>
        </pc:sldMkLst>
        <pc:spChg chg="mod">
          <ac:chgData name="Paul Adams" userId="78f9f193424ede4b" providerId="LiveId" clId="{50B34A59-501F-400D-9F1B-C6D32250B2AD}" dt="2018-08-10T17:48:15.035" v="86" actId="113"/>
          <ac:spMkLst>
            <pc:docMk/>
            <pc:sldMk cId="2278860791" sldId="302"/>
            <ac:spMk id="3" creationId="{00000000-0000-0000-0000-000000000000}"/>
          </ac:spMkLst>
        </pc:spChg>
        <pc:spChg chg="mod">
          <ac:chgData name="Paul Adams" userId="78f9f193424ede4b" providerId="LiveId" clId="{50B34A59-501F-400D-9F1B-C6D32250B2AD}" dt="2018-08-10T17:47:19.334" v="81" actId="255"/>
          <ac:spMkLst>
            <pc:docMk/>
            <pc:sldMk cId="2278860791" sldId="302"/>
            <ac:spMk id="4" creationId="{82F7913E-0CA9-4928-A2BE-E0C85A3A1918}"/>
          </ac:spMkLst>
        </pc:spChg>
      </pc:sldChg>
      <pc:sldChg chg="modSp add modAnim">
        <pc:chgData name="Paul Adams" userId="78f9f193424ede4b" providerId="LiveId" clId="{50B34A59-501F-400D-9F1B-C6D32250B2AD}" dt="2018-08-10T18:10:41.257" v="194" actId="113"/>
        <pc:sldMkLst>
          <pc:docMk/>
          <pc:sldMk cId="1377075623" sldId="303"/>
        </pc:sldMkLst>
        <pc:spChg chg="mod">
          <ac:chgData name="Paul Adams" userId="78f9f193424ede4b" providerId="LiveId" clId="{50B34A59-501F-400D-9F1B-C6D32250B2AD}" dt="2018-08-10T18:10:41.257" v="194" actId="113"/>
          <ac:spMkLst>
            <pc:docMk/>
            <pc:sldMk cId="1377075623" sldId="303"/>
            <ac:spMk id="3" creationId="{00000000-0000-0000-0000-000000000000}"/>
          </ac:spMkLst>
        </pc:spChg>
        <pc:spChg chg="mod">
          <ac:chgData name="Paul Adams" userId="78f9f193424ede4b" providerId="LiveId" clId="{50B34A59-501F-400D-9F1B-C6D32250B2AD}" dt="2018-08-10T18:10:19.353" v="191" actId="20577"/>
          <ac:spMkLst>
            <pc:docMk/>
            <pc:sldMk cId="1377075623" sldId="303"/>
            <ac:spMk id="4" creationId="{82F7913E-0CA9-4928-A2BE-E0C85A3A1918}"/>
          </ac:spMkLst>
        </pc:spChg>
      </pc:sldChg>
      <pc:sldChg chg="modSp add modAnim">
        <pc:chgData name="Paul Adams" userId="78f9f193424ede4b" providerId="LiveId" clId="{50B34A59-501F-400D-9F1B-C6D32250B2AD}" dt="2018-08-10T18:08:39.100" v="183"/>
        <pc:sldMkLst>
          <pc:docMk/>
          <pc:sldMk cId="1404115235" sldId="304"/>
        </pc:sldMkLst>
        <pc:spChg chg="mod">
          <ac:chgData name="Paul Adams" userId="78f9f193424ede4b" providerId="LiveId" clId="{50B34A59-501F-400D-9F1B-C6D32250B2AD}" dt="2018-08-10T17:58:34.093" v="123" actId="255"/>
          <ac:spMkLst>
            <pc:docMk/>
            <pc:sldMk cId="1404115235" sldId="304"/>
            <ac:spMk id="4" creationId="{82F7913E-0CA9-4928-A2BE-E0C85A3A1918}"/>
          </ac:spMkLst>
        </pc:spChg>
      </pc:sldChg>
      <pc:sldChg chg="modSp add modAnim">
        <pc:chgData name="Paul Adams" userId="78f9f193424ede4b" providerId="LiveId" clId="{50B34A59-501F-400D-9F1B-C6D32250B2AD}" dt="2018-08-10T18:08:57.438" v="186"/>
        <pc:sldMkLst>
          <pc:docMk/>
          <pc:sldMk cId="2797788262" sldId="305"/>
        </pc:sldMkLst>
        <pc:spChg chg="mod">
          <ac:chgData name="Paul Adams" userId="78f9f193424ede4b" providerId="LiveId" clId="{50B34A59-501F-400D-9F1B-C6D32250B2AD}" dt="2018-08-10T17:47:52.742" v="83" actId="113"/>
          <ac:spMkLst>
            <pc:docMk/>
            <pc:sldMk cId="2797788262" sldId="305"/>
            <ac:spMk id="3" creationId="{00000000-0000-0000-0000-000000000000}"/>
          </ac:spMkLst>
        </pc:spChg>
        <pc:spChg chg="mod">
          <ac:chgData name="Paul Adams" userId="78f9f193424ede4b" providerId="LiveId" clId="{50B34A59-501F-400D-9F1B-C6D32250B2AD}" dt="2018-08-10T18:01:01.869" v="135" actId="20577"/>
          <ac:spMkLst>
            <pc:docMk/>
            <pc:sldMk cId="2797788262" sldId="305"/>
            <ac:spMk id="4" creationId="{82F7913E-0CA9-4928-A2BE-E0C85A3A1918}"/>
          </ac:spMkLst>
        </pc:spChg>
      </pc:sldChg>
      <pc:sldChg chg="modSp add">
        <pc:chgData name="Paul Adams" userId="78f9f193424ede4b" providerId="LiveId" clId="{50B34A59-501F-400D-9F1B-C6D32250B2AD}" dt="2018-08-10T18:03:24.422" v="143" actId="255"/>
        <pc:sldMkLst>
          <pc:docMk/>
          <pc:sldMk cId="3212778842" sldId="306"/>
        </pc:sldMkLst>
        <pc:spChg chg="mod">
          <ac:chgData name="Paul Adams" userId="78f9f193424ede4b" providerId="LiveId" clId="{50B34A59-501F-400D-9F1B-C6D32250B2AD}" dt="2018-08-10T17:48:07.556" v="85" actId="113"/>
          <ac:spMkLst>
            <pc:docMk/>
            <pc:sldMk cId="3212778842" sldId="306"/>
            <ac:spMk id="3" creationId="{00000000-0000-0000-0000-000000000000}"/>
          </ac:spMkLst>
        </pc:spChg>
        <pc:spChg chg="mod">
          <ac:chgData name="Paul Adams" userId="78f9f193424ede4b" providerId="LiveId" clId="{50B34A59-501F-400D-9F1B-C6D32250B2AD}" dt="2018-08-10T18:03:24.422" v="143" actId="255"/>
          <ac:spMkLst>
            <pc:docMk/>
            <pc:sldMk cId="3212778842" sldId="306"/>
            <ac:spMk id="4" creationId="{82F7913E-0CA9-4928-A2BE-E0C85A3A1918}"/>
          </ac:spMkLst>
        </pc:spChg>
      </pc:sldChg>
      <pc:sldChg chg="modSp add">
        <pc:chgData name="Paul Adams" userId="78f9f193424ede4b" providerId="LiveId" clId="{50B34A59-501F-400D-9F1B-C6D32250B2AD}" dt="2018-08-10T17:55:33.988" v="109" actId="20577"/>
        <pc:sldMkLst>
          <pc:docMk/>
          <pc:sldMk cId="365426851" sldId="307"/>
        </pc:sldMkLst>
        <pc:spChg chg="mod">
          <ac:chgData name="Paul Adams" userId="78f9f193424ede4b" providerId="LiveId" clId="{50B34A59-501F-400D-9F1B-C6D32250B2AD}" dt="2018-08-10T17:48:27.176" v="87" actId="113"/>
          <ac:spMkLst>
            <pc:docMk/>
            <pc:sldMk cId="365426851" sldId="307"/>
            <ac:spMk id="3" creationId="{00000000-0000-0000-0000-000000000000}"/>
          </ac:spMkLst>
        </pc:spChg>
        <pc:spChg chg="mod">
          <ac:chgData name="Paul Adams" userId="78f9f193424ede4b" providerId="LiveId" clId="{50B34A59-501F-400D-9F1B-C6D32250B2AD}" dt="2018-08-10T17:55:33.988" v="109" actId="20577"/>
          <ac:spMkLst>
            <pc:docMk/>
            <pc:sldMk cId="365426851" sldId="307"/>
            <ac:spMk id="4" creationId="{82F7913E-0CA9-4928-A2BE-E0C85A3A1918}"/>
          </ac:spMkLst>
        </pc:spChg>
      </pc:sldChg>
      <pc:sldChg chg="modSp add modAnim">
        <pc:chgData name="Paul Adams" userId="78f9f193424ede4b" providerId="LiveId" clId="{50B34A59-501F-400D-9F1B-C6D32250B2AD}" dt="2018-08-10T18:10:49.873" v="195" actId="6549"/>
        <pc:sldMkLst>
          <pc:docMk/>
          <pc:sldMk cId="2293211732" sldId="308"/>
        </pc:sldMkLst>
        <pc:spChg chg="mod">
          <ac:chgData name="Paul Adams" userId="78f9f193424ede4b" providerId="LiveId" clId="{50B34A59-501F-400D-9F1B-C6D32250B2AD}" dt="2018-08-10T18:10:49.873" v="195" actId="6549"/>
          <ac:spMkLst>
            <pc:docMk/>
            <pc:sldMk cId="2293211732" sldId="308"/>
            <ac:spMk id="4" creationId="{82F7913E-0CA9-4928-A2BE-E0C85A3A1918}"/>
          </ac:spMkLst>
        </pc:spChg>
      </pc:sldChg>
      <pc:sldChg chg="addSp delSp modSp add del">
        <pc:chgData name="Paul Adams" userId="78f9f193424ede4b" providerId="LiveId" clId="{50B34A59-501F-400D-9F1B-C6D32250B2AD}" dt="2018-08-10T18:18:45.384" v="305" actId="2696"/>
        <pc:sldMkLst>
          <pc:docMk/>
          <pc:sldMk cId="20340963" sldId="309"/>
        </pc:sldMkLst>
        <pc:spChg chg="del">
          <ac:chgData name="Paul Adams" userId="78f9f193424ede4b" providerId="LiveId" clId="{50B34A59-501F-400D-9F1B-C6D32250B2AD}" dt="2018-08-10T18:15:31.022" v="232"/>
          <ac:spMkLst>
            <pc:docMk/>
            <pc:sldMk cId="20340963" sldId="309"/>
            <ac:spMk id="2" creationId="{90C55410-94B6-43F7-867C-010422E6B987}"/>
          </ac:spMkLst>
        </pc:spChg>
        <pc:spChg chg="del">
          <ac:chgData name="Paul Adams" userId="78f9f193424ede4b" providerId="LiveId" clId="{50B34A59-501F-400D-9F1B-C6D32250B2AD}" dt="2018-08-10T18:15:31.022" v="232"/>
          <ac:spMkLst>
            <pc:docMk/>
            <pc:sldMk cId="20340963" sldId="309"/>
            <ac:spMk id="3" creationId="{CE93E946-9E00-43A7-91BC-E3A426442E5C}"/>
          </ac:spMkLst>
        </pc:spChg>
        <pc:spChg chg="add mod">
          <ac:chgData name="Paul Adams" userId="78f9f193424ede4b" providerId="LiveId" clId="{50B34A59-501F-400D-9F1B-C6D32250B2AD}" dt="2018-08-10T18:18:25.375" v="304" actId="14100"/>
          <ac:spMkLst>
            <pc:docMk/>
            <pc:sldMk cId="20340963" sldId="309"/>
            <ac:spMk id="4" creationId="{F43AA716-7972-44ED-9B73-51A9CAA71BC9}"/>
          </ac:spMkLst>
        </pc:spChg>
        <pc:spChg chg="add mod">
          <ac:chgData name="Paul Adams" userId="78f9f193424ede4b" providerId="LiveId" clId="{50B34A59-501F-400D-9F1B-C6D32250B2AD}" dt="2018-08-10T18:18:16.880" v="303" actId="14100"/>
          <ac:spMkLst>
            <pc:docMk/>
            <pc:sldMk cId="20340963" sldId="309"/>
            <ac:spMk id="5" creationId="{919A59F5-FD2E-485E-BBFD-F38EE710B8B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8/10/2018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8/10/2018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390550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2789136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3583422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405498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3005143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4201353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51406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427899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337227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1891339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8/10/2018</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8/10/2018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8/10/2018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8/10/2018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E583DDF-CA54-461A-A486-592D2374C532}" type="datetimeFigureOut">
              <a:rPr lang="en-US"/>
              <a:t>8/10/2018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8/10/2018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8/10/2018</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DD7D43D-6574-4C7B-808D-C6C12215A4D4}" type="datetimeFigureOut">
              <a:rPr lang="en-US"/>
              <a:t>8/10/2018</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E583DDF-CA54-461A-A486-592D2374C532}" type="datetimeFigureOut">
              <a:rPr lang="en-US"/>
              <a:t>8/10/2018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E583DDF-CA54-461A-A486-592D2374C532}" type="datetimeFigureOut">
              <a:rPr lang="en-US"/>
              <a:t>8/10/2018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8/10/2018</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8/10/2018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8/10/2018</a:t>
            </a:fld>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12191999" cy="1143000"/>
          </a:xfrm>
        </p:spPr>
        <p:txBody>
          <a:bodyPr>
            <a:noAutofit/>
          </a:bodyPr>
          <a:lstStyle/>
          <a:p>
            <a:r>
              <a:rPr lang="en-US" sz="8000" dirty="0"/>
              <a:t>Worship The Lord Our God</a:t>
            </a:r>
          </a:p>
        </p:txBody>
      </p:sp>
      <p:sp>
        <p:nvSpPr>
          <p:cNvPr id="4" name="Subtitle 3"/>
          <p:cNvSpPr>
            <a:spLocks noGrp="1"/>
          </p:cNvSpPr>
          <p:nvPr>
            <p:ph type="subTitle" idx="1"/>
          </p:nvPr>
        </p:nvSpPr>
        <p:spPr/>
        <p:txBody>
          <a:bodyPr>
            <a:normAutofit/>
          </a:bodyPr>
          <a:lstStyle/>
          <a:p>
            <a:r>
              <a:rPr lang="en-US" sz="4800" dirty="0"/>
              <a:t>Psalm 99</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dirty="0"/>
          </a:p>
          <a:p>
            <a:r>
              <a:rPr lang="en-US" sz="3200" dirty="0"/>
              <a:t>Because of His Justice!</a:t>
            </a:r>
          </a:p>
          <a:p>
            <a:endParaRPr lang="en-US" sz="3200" dirty="0"/>
          </a:p>
          <a:p>
            <a:r>
              <a:rPr lang="en-US" sz="3200" dirty="0"/>
              <a:t>Because of His Faithfulness!</a:t>
            </a:r>
          </a:p>
          <a:p>
            <a:endParaRPr lang="en-US" sz="3200" b="1" dirty="0"/>
          </a:p>
          <a:p>
            <a:r>
              <a:rPr lang="en-US" sz="3200" b="1" dirty="0"/>
              <a:t>Because He is Holy!</a:t>
            </a:r>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“And Moses said to Aaron, "This is what the LORD spoke, saying: 'By those who come near Me I must be regarded as holy; And before all the people I must be glorified.' " So Aaron held his peace.”                    (Leviticus 10:3)</a:t>
            </a:r>
          </a:p>
        </p:txBody>
      </p:sp>
    </p:spTree>
    <p:extLst>
      <p:ext uri="{BB962C8B-B14F-4D97-AF65-F5344CB8AC3E}">
        <p14:creationId xmlns:p14="http://schemas.microsoft.com/office/powerpoint/2010/main" val="36542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dirty="0"/>
          </a:p>
          <a:p>
            <a:r>
              <a:rPr lang="en-US" sz="3200" dirty="0"/>
              <a:t>Because of His Justice!</a:t>
            </a:r>
          </a:p>
          <a:p>
            <a:endParaRPr lang="en-US" sz="3200" dirty="0"/>
          </a:p>
          <a:p>
            <a:r>
              <a:rPr lang="en-US" sz="3200" dirty="0"/>
              <a:t>Because of His Faithfulness!</a:t>
            </a:r>
          </a:p>
          <a:p>
            <a:endParaRPr lang="en-US" sz="3200" dirty="0"/>
          </a:p>
          <a:p>
            <a:r>
              <a:rPr lang="en-US" sz="3200" b="1" dirty="0"/>
              <a:t>Because He is Holy!</a:t>
            </a:r>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“No one is holy like the LORD, For there is none besides You, Nor is there any rock like our God.”                  (1 Samuel 2:2)</a:t>
            </a:r>
          </a:p>
          <a:p>
            <a:pPr algn="ctr"/>
            <a:endParaRPr lang="en-US" sz="900" dirty="0">
              <a:solidFill>
                <a:schemeClr val="bg1">
                  <a:lumMod val="95000"/>
                </a:schemeClr>
              </a:solidFill>
            </a:endParaRPr>
          </a:p>
          <a:p>
            <a:pPr algn="ctr"/>
            <a:r>
              <a:rPr lang="en-US" sz="3200" dirty="0">
                <a:solidFill>
                  <a:schemeClr val="bg1">
                    <a:lumMod val="95000"/>
                  </a:schemeClr>
                </a:solidFill>
              </a:rPr>
              <a:t>“Who shall not fear You, O Lord, and glorify Your name? For You alone are holy. For all nations shall come and worship before You, For Your judgments have been manifested.” (Revelation 15:4)</a:t>
            </a:r>
          </a:p>
        </p:txBody>
      </p:sp>
    </p:spTree>
    <p:extLst>
      <p:ext uri="{BB962C8B-B14F-4D97-AF65-F5344CB8AC3E}">
        <p14:creationId xmlns:p14="http://schemas.microsoft.com/office/powerpoint/2010/main" val="137707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b="1" dirty="0"/>
              <a:t>Because of His Greatness!</a:t>
            </a:r>
          </a:p>
          <a:p>
            <a:endParaRPr lang="en-US" sz="3200" b="1" dirty="0"/>
          </a:p>
          <a:p>
            <a:r>
              <a:rPr lang="en-US" sz="3200" b="1" dirty="0"/>
              <a:t>Because of His Justice!</a:t>
            </a:r>
          </a:p>
          <a:p>
            <a:endParaRPr lang="en-US" sz="3200" b="1" dirty="0"/>
          </a:p>
          <a:p>
            <a:r>
              <a:rPr lang="en-US" sz="3200" b="1" dirty="0"/>
              <a:t>Because of His Faithfulness!</a:t>
            </a:r>
          </a:p>
          <a:p>
            <a:endParaRPr lang="en-US" sz="3200" b="1" dirty="0"/>
          </a:p>
          <a:p>
            <a:r>
              <a:rPr lang="en-US" sz="3200" b="1" dirty="0"/>
              <a:t>Because He is Holy!</a:t>
            </a:r>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p:txBody>
      </p:sp>
    </p:spTree>
    <p:extLst>
      <p:ext uri="{BB962C8B-B14F-4D97-AF65-F5344CB8AC3E}">
        <p14:creationId xmlns:p14="http://schemas.microsoft.com/office/powerpoint/2010/main" val="229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5105400" y="1414732"/>
            <a:ext cx="6781800" cy="5290868"/>
          </a:xfrm>
        </p:spPr>
        <p:txBody>
          <a:bodyPr>
            <a:normAutofit/>
          </a:bodyPr>
          <a:lstStyle/>
          <a:p>
            <a:pPr marL="45720" indent="0" algn="ctr">
              <a:buNone/>
            </a:pPr>
            <a:r>
              <a:rPr lang="en-US" sz="3200" b="1" dirty="0"/>
              <a:t>What makes a good worship service?</a:t>
            </a:r>
          </a:p>
          <a:p>
            <a:pPr marL="45720" indent="0" algn="ctr">
              <a:buNone/>
            </a:pPr>
            <a:endParaRPr lang="en-US" sz="1100" b="1" dirty="0"/>
          </a:p>
          <a:p>
            <a:pPr marL="45720" indent="0" algn="ctr">
              <a:buNone/>
            </a:pPr>
            <a:r>
              <a:rPr lang="en-US" sz="3200" b="1" dirty="0"/>
              <a:t>What do we get out of worship?</a:t>
            </a:r>
          </a:p>
          <a:p>
            <a:pPr marL="45720" indent="0" algn="ctr">
              <a:buNone/>
            </a:pPr>
            <a:endParaRPr lang="en-US" sz="1100" b="1" dirty="0"/>
          </a:p>
          <a:p>
            <a:pPr marL="45720" indent="0" algn="ctr">
              <a:buNone/>
            </a:pPr>
            <a:r>
              <a:rPr lang="en-US" sz="3200" b="1" dirty="0"/>
              <a:t>What do we bring?</a:t>
            </a:r>
          </a:p>
          <a:p>
            <a:pPr marL="45720" indent="0" algn="ctr">
              <a:buNone/>
            </a:pPr>
            <a:endParaRPr lang="en-US" sz="1100" b="1" dirty="0"/>
          </a:p>
          <a:p>
            <a:pPr marL="45720" indent="0" algn="ctr">
              <a:buNone/>
            </a:pPr>
            <a:r>
              <a:rPr lang="en-US" sz="3200" b="1" dirty="0"/>
              <a:t>Why do we come to worship?</a:t>
            </a:r>
          </a:p>
          <a:p>
            <a:pPr marL="45720" indent="0" algn="ctr">
              <a:buNone/>
            </a:pPr>
            <a:endParaRPr lang="en-US" sz="1100" b="1" dirty="0"/>
          </a:p>
          <a:p>
            <a:pPr marL="45720" indent="0" algn="ctr">
              <a:buNone/>
            </a:pPr>
            <a:r>
              <a:rPr lang="en-US" sz="3200" b="1" dirty="0"/>
              <a:t>Who do we come to worship?</a:t>
            </a:r>
          </a:p>
          <a:p>
            <a:pPr marL="45720" indent="0" algn="ctr">
              <a:buNone/>
            </a:pPr>
            <a:endParaRPr lang="en-US" sz="3200" dirty="0"/>
          </a:p>
        </p:txBody>
      </p:sp>
      <p:pic>
        <p:nvPicPr>
          <p:cNvPr id="5" name="Picture 4">
            <a:extLst>
              <a:ext uri="{FF2B5EF4-FFF2-40B4-BE49-F238E27FC236}">
                <a16:creationId xmlns:a16="http://schemas.microsoft.com/office/drawing/2014/main" id="{37B27A40-81B6-446F-8B67-7F666B658C85}"/>
              </a:ext>
            </a:extLst>
          </p:cNvPr>
          <p:cNvPicPr>
            <a:picLocks noChangeAspect="1"/>
          </p:cNvPicPr>
          <p:nvPr/>
        </p:nvPicPr>
        <p:blipFill>
          <a:blip r:embed="rId3"/>
          <a:stretch>
            <a:fillRect/>
          </a:stretch>
        </p:blipFill>
        <p:spPr>
          <a:xfrm>
            <a:off x="838200" y="1752600"/>
            <a:ext cx="4114800" cy="4114800"/>
          </a:xfrm>
          <a:prstGeom prst="rect">
            <a:avLst/>
          </a:prstGeom>
          <a:ln>
            <a:solidFill>
              <a:schemeClr val="bg1"/>
            </a:solidFill>
          </a:ln>
          <a:effectLst>
            <a:softEdge rad="317500"/>
          </a:effectLst>
        </p:spPr>
      </p:pic>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b="1" dirty="0"/>
              <a:t>Because of His Greatness!</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16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“The LORD reigns; let the peoples tremble! He sits enthroned upon the cherubim; let the earth quake! The LORD is great in Zion; he is exalted over all the peoples. Let them praise your great and awesome name! Holy is he!” (Psalms 99:1-3)</a:t>
            </a:r>
          </a:p>
        </p:txBody>
      </p:sp>
    </p:spTree>
    <p:extLst>
      <p:ext uri="{BB962C8B-B14F-4D97-AF65-F5344CB8AC3E}">
        <p14:creationId xmlns:p14="http://schemas.microsoft.com/office/powerpoint/2010/main" val="385792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b="1" dirty="0"/>
              <a:t>Because of His Greatness!</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1600" dirty="0">
              <a:solidFill>
                <a:schemeClr val="bg1">
                  <a:lumMod val="95000"/>
                </a:schemeClr>
              </a:solidFill>
            </a:endParaRPr>
          </a:p>
          <a:p>
            <a:pPr algn="ctr"/>
            <a:r>
              <a:rPr lang="en-US" sz="3200" dirty="0">
                <a:solidFill>
                  <a:schemeClr val="bg1">
                    <a:lumMod val="95000"/>
                  </a:schemeClr>
                </a:solidFill>
              </a:rPr>
              <a:t>“Great is the LORD, and greatly to be praised; And His greatness is unsearchable.”  (Psalms 145:3)</a:t>
            </a:r>
          </a:p>
          <a:p>
            <a:pPr algn="ctr"/>
            <a:endParaRPr lang="en-US" sz="3200" dirty="0">
              <a:solidFill>
                <a:schemeClr val="bg1">
                  <a:lumMod val="95000"/>
                </a:schemeClr>
              </a:solidFill>
            </a:endParaRPr>
          </a:p>
          <a:p>
            <a:pPr algn="ctr"/>
            <a:r>
              <a:rPr lang="en-US" sz="3200" dirty="0">
                <a:solidFill>
                  <a:schemeClr val="bg1">
                    <a:lumMod val="95000"/>
                  </a:schemeClr>
                </a:solidFill>
              </a:rPr>
              <a:t>“For the LORD your God is God of gods and Lord of lords, the great God, mighty and awesome, who shows no partiality nor takes a bribe.”  (Deuteronomy 10:17)</a:t>
            </a:r>
          </a:p>
        </p:txBody>
      </p:sp>
    </p:spTree>
    <p:extLst>
      <p:ext uri="{BB962C8B-B14F-4D97-AF65-F5344CB8AC3E}">
        <p14:creationId xmlns:p14="http://schemas.microsoft.com/office/powerpoint/2010/main" val="140411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b="1" dirty="0"/>
          </a:p>
          <a:p>
            <a:r>
              <a:rPr lang="en-US" sz="3200" b="1" dirty="0"/>
              <a:t>Because of His Justice!</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14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“The King in his might loves justice. You have established equity; you have executed justice and righteousness in Jacob. Exalt the LORD our God; worship at his footstool! Holy is he!”                               (Psalms 99:4-5)</a:t>
            </a:r>
          </a:p>
        </p:txBody>
      </p:sp>
    </p:spTree>
    <p:extLst>
      <p:ext uri="{BB962C8B-B14F-4D97-AF65-F5344CB8AC3E}">
        <p14:creationId xmlns:p14="http://schemas.microsoft.com/office/powerpoint/2010/main" val="197016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b="1" dirty="0"/>
          </a:p>
          <a:p>
            <a:r>
              <a:rPr lang="en-US" sz="3200" b="1" dirty="0"/>
              <a:t>Because of His Justice!</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“He loves righteousness and justice; The earth is full of the goodness of the LORD.”  (Psalms 33:5)</a:t>
            </a:r>
          </a:p>
          <a:p>
            <a:pPr algn="ctr"/>
            <a:endParaRPr lang="en-US" sz="3200" dirty="0">
              <a:solidFill>
                <a:schemeClr val="bg1">
                  <a:lumMod val="95000"/>
                </a:schemeClr>
              </a:solidFill>
            </a:endParaRPr>
          </a:p>
          <a:p>
            <a:pPr algn="ctr"/>
            <a:r>
              <a:rPr lang="en-US" sz="3200" dirty="0">
                <a:solidFill>
                  <a:schemeClr val="bg1">
                    <a:lumMod val="95000"/>
                  </a:schemeClr>
                </a:solidFill>
              </a:rPr>
              <a:t>“The LORD preserves all who love Him, But all the wicked He will destroy. My mouth shall speak the praise of the LORD, And all flesh shall bless His holy name Forever and ever.”  (Psalms 145:20-21)</a:t>
            </a:r>
          </a:p>
        </p:txBody>
      </p:sp>
    </p:spTree>
    <p:extLst>
      <p:ext uri="{BB962C8B-B14F-4D97-AF65-F5344CB8AC3E}">
        <p14:creationId xmlns:p14="http://schemas.microsoft.com/office/powerpoint/2010/main" val="279778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dirty="0"/>
          </a:p>
          <a:p>
            <a:r>
              <a:rPr lang="en-US" sz="3200" dirty="0"/>
              <a:t>Because of His Justice!</a:t>
            </a:r>
          </a:p>
          <a:p>
            <a:endParaRPr lang="en-US" sz="3200" b="1" dirty="0"/>
          </a:p>
          <a:p>
            <a:r>
              <a:rPr lang="en-US" sz="3200" b="1" dirty="0"/>
              <a:t>Because of His Faithfulness!</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1100" dirty="0">
              <a:solidFill>
                <a:schemeClr val="bg1">
                  <a:lumMod val="95000"/>
                </a:schemeClr>
              </a:solidFill>
            </a:endParaRPr>
          </a:p>
          <a:p>
            <a:pPr algn="ctr"/>
            <a:r>
              <a:rPr lang="en-US" sz="3000" dirty="0">
                <a:solidFill>
                  <a:schemeClr val="bg1">
                    <a:lumMod val="95000"/>
                  </a:schemeClr>
                </a:solidFill>
              </a:rPr>
              <a:t>“Moses and Aaron were among his priests, Samuel also was among those who called upon his name. They called to the LORD, and he answered them. In the pillar of the cloud he spoke to them; they kept his testimonies and the statute that he gave them. O LORD our God, you answered them; you were a forgiving God to them, but an avenger of their wrongdoings.” (Psalms 99:6-8)</a:t>
            </a:r>
          </a:p>
        </p:txBody>
      </p:sp>
    </p:spTree>
    <p:extLst>
      <p:ext uri="{BB962C8B-B14F-4D97-AF65-F5344CB8AC3E}">
        <p14:creationId xmlns:p14="http://schemas.microsoft.com/office/powerpoint/2010/main" val="123694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dirty="0"/>
          </a:p>
          <a:p>
            <a:r>
              <a:rPr lang="en-US" sz="3200" dirty="0"/>
              <a:t>Because of His Justice!</a:t>
            </a:r>
          </a:p>
          <a:p>
            <a:endParaRPr lang="en-US" sz="3200" dirty="0"/>
          </a:p>
          <a:p>
            <a:r>
              <a:rPr lang="en-US" sz="3200" b="1" dirty="0"/>
              <a:t>Because of His Faithfulness!</a:t>
            </a:r>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2400" dirty="0">
              <a:solidFill>
                <a:schemeClr val="bg1">
                  <a:lumMod val="95000"/>
                </a:schemeClr>
              </a:solidFill>
            </a:endParaRPr>
          </a:p>
          <a:p>
            <a:pPr algn="ctr"/>
            <a:r>
              <a:rPr lang="en-US" sz="2600" dirty="0">
                <a:solidFill>
                  <a:schemeClr val="bg1">
                    <a:lumMod val="95000"/>
                  </a:schemeClr>
                </a:solidFill>
              </a:rPr>
              <a:t>“Therefore know that the LORD your God, He is God, the faithful God who keeps covenant and mercy for a thousand generations with those who love Him and keep His commandments; and He repays those who hate Him to their face, to destroy them. He will not be slack with him who hates Him; He will repay him to his face. Therefore you shall keep the commandment, the statutes, and the judgments which I command you today, to observe them.”  (Deuteronomy 7:9-11)</a:t>
            </a:r>
          </a:p>
        </p:txBody>
      </p:sp>
    </p:spTree>
    <p:extLst>
      <p:ext uri="{BB962C8B-B14F-4D97-AF65-F5344CB8AC3E}">
        <p14:creationId xmlns:p14="http://schemas.microsoft.com/office/powerpoint/2010/main" val="321277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The Lord Our God!</a:t>
            </a:r>
          </a:p>
        </p:txBody>
      </p:sp>
      <p:sp>
        <p:nvSpPr>
          <p:cNvPr id="3" name="Content Placeholder 2"/>
          <p:cNvSpPr>
            <a:spLocks noGrp="1"/>
          </p:cNvSpPr>
          <p:nvPr>
            <p:ph idx="1"/>
          </p:nvPr>
        </p:nvSpPr>
        <p:spPr>
          <a:xfrm>
            <a:off x="228600" y="1414732"/>
            <a:ext cx="5410200" cy="5290868"/>
          </a:xfrm>
        </p:spPr>
        <p:txBody>
          <a:bodyPr>
            <a:normAutofit/>
          </a:bodyPr>
          <a:lstStyle/>
          <a:p>
            <a:r>
              <a:rPr lang="en-US" sz="3200" dirty="0"/>
              <a:t>Because of His Greatness!</a:t>
            </a:r>
          </a:p>
          <a:p>
            <a:endParaRPr lang="en-US" sz="3200" dirty="0"/>
          </a:p>
          <a:p>
            <a:r>
              <a:rPr lang="en-US" sz="3200" dirty="0"/>
              <a:t>Because of His Justice!</a:t>
            </a:r>
          </a:p>
          <a:p>
            <a:endParaRPr lang="en-US" sz="3200" dirty="0"/>
          </a:p>
          <a:p>
            <a:r>
              <a:rPr lang="en-US" sz="3200" dirty="0"/>
              <a:t>Because of His Faithfulness!</a:t>
            </a:r>
          </a:p>
          <a:p>
            <a:endParaRPr lang="en-US" sz="3200" b="1" dirty="0"/>
          </a:p>
          <a:p>
            <a:r>
              <a:rPr lang="en-US" sz="3200" b="1" dirty="0"/>
              <a:t>Because He is Holy!</a:t>
            </a:r>
          </a:p>
        </p:txBody>
      </p:sp>
      <p:sp>
        <p:nvSpPr>
          <p:cNvPr id="4" name="TextBox 3">
            <a:extLst>
              <a:ext uri="{FF2B5EF4-FFF2-40B4-BE49-F238E27FC236}">
                <a16:creationId xmlns:a16="http://schemas.microsoft.com/office/drawing/2014/main" id="{82F7913E-0CA9-4928-A2BE-E0C85A3A1918}"/>
              </a:ext>
            </a:extLst>
          </p:cNvPr>
          <p:cNvSpPr txBox="1"/>
          <p:nvPr/>
        </p:nvSpPr>
        <p:spPr>
          <a:xfrm>
            <a:off x="5638800" y="1414732"/>
            <a:ext cx="6400800" cy="5062268"/>
          </a:xfrm>
          <a:prstGeom prst="rect">
            <a:avLst/>
          </a:prstGeom>
          <a:solidFill>
            <a:schemeClr val="tx2"/>
          </a:solidFill>
        </p:spPr>
        <p:txBody>
          <a:bodyPr wrap="square" rtlCol="0">
            <a:noAutofit/>
          </a:bodyPr>
          <a:lstStyle/>
          <a:p>
            <a:pPr algn="ctr"/>
            <a:endParaRPr lang="en-US" sz="2800" dirty="0">
              <a:solidFill>
                <a:schemeClr val="bg1">
                  <a:lumMod val="95000"/>
                </a:schemeClr>
              </a:solidFill>
            </a:endParaRPr>
          </a:p>
          <a:p>
            <a:pPr algn="ctr"/>
            <a:endParaRPr lang="en-US" sz="2800" dirty="0">
              <a:solidFill>
                <a:schemeClr val="bg1">
                  <a:lumMod val="95000"/>
                </a:schemeClr>
              </a:solidFill>
            </a:endParaRPr>
          </a:p>
          <a:p>
            <a:pPr algn="ctr"/>
            <a:endParaRPr lang="en-US" sz="28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“Exalt the LORD our God, and worship at his holy mountain; for the LORD our God is holy!” (Psalms 99:9)</a:t>
            </a:r>
          </a:p>
        </p:txBody>
      </p:sp>
    </p:spTree>
    <p:extLst>
      <p:ext uri="{BB962C8B-B14F-4D97-AF65-F5344CB8AC3E}">
        <p14:creationId xmlns:p14="http://schemas.microsoft.com/office/powerpoint/2010/main" val="227886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TF03417271.potx" id="{FAD70E18-2F21-4BAE-983F-13051C6D1C17}" vid="{4B4DF9DC-15EC-4671-A52A-56A08B977F1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 presentation (widescreen)</Template>
  <TotalTime>87</TotalTime>
  <Words>870</Words>
  <Application>Microsoft Office PowerPoint</Application>
  <PresentationFormat>Widescreen</PresentationFormat>
  <Paragraphs>116</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Corbel</vt:lpstr>
      <vt:lpstr>Euphemia</vt:lpstr>
      <vt:lpstr>Wingdings</vt:lpstr>
      <vt:lpstr>Banded Design Blue 16x9</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lpstr>Worship The Lord Our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The Lord Our God</dc:title>
  <dc:creator>Paul Adams</dc:creator>
  <cp:lastModifiedBy>Paul Adams</cp:lastModifiedBy>
  <cp:revision>3</cp:revision>
  <dcterms:created xsi:type="dcterms:W3CDTF">2018-08-10T15:44:48Z</dcterms:created>
  <dcterms:modified xsi:type="dcterms:W3CDTF">2018-08-10T18:18:54Z</dcterms:modified>
</cp:coreProperties>
</file>