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74" r:id="rId5"/>
    <p:sldId id="276" r:id="rId6"/>
    <p:sldId id="277" r:id="rId7"/>
    <p:sldId id="259" r:id="rId8"/>
    <p:sldId id="260" r:id="rId9"/>
    <p:sldId id="278" r:id="rId10"/>
    <p:sldId id="281" r:id="rId11"/>
    <p:sldId id="261" r:id="rId12"/>
    <p:sldId id="262" r:id="rId13"/>
    <p:sldId id="263" r:id="rId14"/>
    <p:sldId id="282" r:id="rId15"/>
    <p:sldId id="283" r:id="rId16"/>
    <p:sldId id="284" r:id="rId17"/>
    <p:sldId id="264" r:id="rId18"/>
    <p:sldId id="265" r:id="rId19"/>
    <p:sldId id="266" r:id="rId20"/>
    <p:sldId id="297" r:id="rId21"/>
    <p:sldId id="298" r:id="rId22"/>
    <p:sldId id="300" r:id="rId23"/>
    <p:sldId id="268" r:id="rId24"/>
    <p:sldId id="267" r:id="rId25"/>
    <p:sldId id="270" r:id="rId26"/>
    <p:sldId id="293" r:id="rId27"/>
    <p:sldId id="294" r:id="rId28"/>
    <p:sldId id="27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BD77A-A0A6-4B8F-8506-5CFD68B28E46}" v="3" dt="2018-09-09T02:17:49.127"/>
    <p1510:client id="{7F57B69C-88F5-487E-A8F5-6E9225941B8C}" v="386" dt="2018-09-09T04:28:36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Adams" userId="78f9f193424ede4b" providerId="LiveId" clId="{7F57B69C-88F5-487E-A8F5-6E9225941B8C}"/>
    <pc:docChg chg="undo custSel addSld delSld modSld modMainMaster">
      <pc:chgData name="Paul Adams" userId="78f9f193424ede4b" providerId="LiveId" clId="{7F57B69C-88F5-487E-A8F5-6E9225941B8C}" dt="2018-09-09T04:28:36.318" v="385" actId="2696"/>
      <pc:docMkLst>
        <pc:docMk/>
      </pc:docMkLst>
      <pc:sldChg chg="modSp setBg">
        <pc:chgData name="Paul Adams" userId="78f9f193424ede4b" providerId="LiveId" clId="{7F57B69C-88F5-487E-A8F5-6E9225941B8C}" dt="2018-09-09T04:10:35.773" v="197"/>
        <pc:sldMkLst>
          <pc:docMk/>
          <pc:sldMk cId="3774758356" sldId="257"/>
        </pc:sldMkLst>
        <pc:spChg chg="mod">
          <ac:chgData name="Paul Adams" userId="78f9f193424ede4b" providerId="LiveId" clId="{7F57B69C-88F5-487E-A8F5-6E9225941B8C}" dt="2018-09-09T04:10:35.773" v="197"/>
          <ac:spMkLst>
            <pc:docMk/>
            <pc:sldMk cId="3774758356" sldId="257"/>
            <ac:spMk id="2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5:51.587" v="224" actId="207"/>
        <pc:sldMkLst>
          <pc:docMk/>
          <pc:sldMk cId="883573818" sldId="258"/>
        </pc:sldMkLst>
        <pc:spChg chg="mod">
          <ac:chgData name="Paul Adams" userId="78f9f193424ede4b" providerId="LiveId" clId="{7F57B69C-88F5-487E-A8F5-6E9225941B8C}" dt="2018-09-09T04:10:23.165" v="196"/>
          <ac:spMkLst>
            <pc:docMk/>
            <pc:sldMk cId="883573818" sldId="258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5:51.587" v="224" actId="207"/>
          <ac:spMkLst>
            <pc:docMk/>
            <pc:sldMk cId="883573818" sldId="258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9:24.889" v="244"/>
        <pc:sldMkLst>
          <pc:docMk/>
          <pc:sldMk cId="883573818" sldId="259"/>
        </pc:sldMkLst>
        <pc:spChg chg="mod">
          <ac:chgData name="Paul Adams" userId="78f9f193424ede4b" providerId="LiveId" clId="{7F57B69C-88F5-487E-A8F5-6E9225941B8C}" dt="2018-09-09T04:09:33.017" v="191"/>
          <ac:spMkLst>
            <pc:docMk/>
            <pc:sldMk cId="883573818" sldId="259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9:24.889" v="244"/>
          <ac:spMkLst>
            <pc:docMk/>
            <pc:sldMk cId="883573818" sldId="259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9:12.521" v="243"/>
        <pc:sldMkLst>
          <pc:docMk/>
          <pc:sldMk cId="883573818" sldId="260"/>
        </pc:sldMkLst>
        <pc:spChg chg="mod">
          <ac:chgData name="Paul Adams" userId="78f9f193424ede4b" providerId="LiveId" clId="{7F57B69C-88F5-487E-A8F5-6E9225941B8C}" dt="2018-09-09T04:09:14.693" v="190"/>
          <ac:spMkLst>
            <pc:docMk/>
            <pc:sldMk cId="883573818" sldId="260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9:12.521" v="243"/>
          <ac:spMkLst>
            <pc:docMk/>
            <pc:sldMk cId="883573818" sldId="260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8:35.257" v="240"/>
        <pc:sldMkLst>
          <pc:docMk/>
          <pc:sldMk cId="883573818" sldId="261"/>
        </pc:sldMkLst>
        <pc:spChg chg="mod">
          <ac:chgData name="Paul Adams" userId="78f9f193424ede4b" providerId="LiveId" clId="{7F57B69C-88F5-487E-A8F5-6E9225941B8C}" dt="2018-09-09T04:08:51.283" v="187"/>
          <ac:spMkLst>
            <pc:docMk/>
            <pc:sldMk cId="883573818" sldId="261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8:35.257" v="240"/>
          <ac:spMkLst>
            <pc:docMk/>
            <pc:sldMk cId="883573818" sldId="261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1:48.697" v="273"/>
        <pc:sldMkLst>
          <pc:docMk/>
          <pc:sldMk cId="883573818" sldId="262"/>
        </pc:sldMkLst>
        <pc:spChg chg="mod">
          <ac:chgData name="Paul Adams" userId="78f9f193424ede4b" providerId="LiveId" clId="{7F57B69C-88F5-487E-A8F5-6E9225941B8C}" dt="2018-09-09T04:08:39.835" v="186"/>
          <ac:spMkLst>
            <pc:docMk/>
            <pc:sldMk cId="883573818" sldId="262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1:48.697" v="273"/>
          <ac:spMkLst>
            <pc:docMk/>
            <pc:sldMk cId="883573818" sldId="262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1:37.288" v="272"/>
        <pc:sldMkLst>
          <pc:docMk/>
          <pc:sldMk cId="883573818" sldId="263"/>
        </pc:sldMkLst>
        <pc:spChg chg="mod">
          <ac:chgData name="Paul Adams" userId="78f9f193424ede4b" providerId="LiveId" clId="{7F57B69C-88F5-487E-A8F5-6E9225941B8C}" dt="2018-09-09T04:08:33.001" v="185"/>
          <ac:spMkLst>
            <pc:docMk/>
            <pc:sldMk cId="883573818" sldId="263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1:37.288" v="272"/>
          <ac:spMkLst>
            <pc:docMk/>
            <pc:sldMk cId="883573818" sldId="263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0:54.606" v="267"/>
        <pc:sldMkLst>
          <pc:docMk/>
          <pc:sldMk cId="883573818" sldId="264"/>
        </pc:sldMkLst>
        <pc:spChg chg="mod">
          <ac:chgData name="Paul Adams" userId="78f9f193424ede4b" providerId="LiveId" clId="{7F57B69C-88F5-487E-A8F5-6E9225941B8C}" dt="2018-09-09T04:08:00.579" v="181"/>
          <ac:spMkLst>
            <pc:docMk/>
            <pc:sldMk cId="883573818" sldId="264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0:54.606" v="267"/>
          <ac:spMkLst>
            <pc:docMk/>
            <pc:sldMk cId="883573818" sldId="264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3:34.592" v="289"/>
        <pc:sldMkLst>
          <pc:docMk/>
          <pc:sldMk cId="883573818" sldId="265"/>
        </pc:sldMkLst>
        <pc:spChg chg="mod">
          <ac:chgData name="Paul Adams" userId="78f9f193424ede4b" providerId="LiveId" clId="{7F57B69C-88F5-487E-A8F5-6E9225941B8C}" dt="2018-09-09T04:07:51.867" v="180"/>
          <ac:spMkLst>
            <pc:docMk/>
            <pc:sldMk cId="883573818" sldId="265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3:34.592" v="289"/>
          <ac:spMkLst>
            <pc:docMk/>
            <pc:sldMk cId="883573818" sldId="265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3:15.905" v="288"/>
        <pc:sldMkLst>
          <pc:docMk/>
          <pc:sldMk cId="883573818" sldId="266"/>
        </pc:sldMkLst>
        <pc:spChg chg="mod">
          <ac:chgData name="Paul Adams" userId="78f9f193424ede4b" providerId="LiveId" clId="{7F57B69C-88F5-487E-A8F5-6E9225941B8C}" dt="2018-09-09T04:07:40.309" v="179"/>
          <ac:spMkLst>
            <pc:docMk/>
            <pc:sldMk cId="883573818" sldId="266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3:15.905" v="288"/>
          <ac:spMkLst>
            <pc:docMk/>
            <pc:sldMk cId="883573818" sldId="266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4:52.474" v="302"/>
        <pc:sldMkLst>
          <pc:docMk/>
          <pc:sldMk cId="883573818" sldId="267"/>
        </pc:sldMkLst>
        <pc:spChg chg="mod">
          <ac:chgData name="Paul Adams" userId="78f9f193424ede4b" providerId="LiveId" clId="{7F57B69C-88F5-487E-A8F5-6E9225941B8C}" dt="2018-09-09T04:06:45.799" v="174"/>
          <ac:spMkLst>
            <pc:docMk/>
            <pc:sldMk cId="883573818" sldId="267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4:52.474" v="302"/>
          <ac:spMkLst>
            <pc:docMk/>
            <pc:sldMk cId="883573818" sldId="267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2:30.748" v="284"/>
        <pc:sldMkLst>
          <pc:docMk/>
          <pc:sldMk cId="883573818" sldId="268"/>
        </pc:sldMkLst>
        <pc:spChg chg="mod">
          <ac:chgData name="Paul Adams" userId="78f9f193424ede4b" providerId="LiveId" clId="{7F57B69C-88F5-487E-A8F5-6E9225941B8C}" dt="2018-09-09T04:06:53.202" v="175"/>
          <ac:spMkLst>
            <pc:docMk/>
            <pc:sldMk cId="883573818" sldId="268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2:30.748" v="284"/>
          <ac:spMkLst>
            <pc:docMk/>
            <pc:sldMk cId="883573818" sldId="268"/>
            <ac:spMk id="3" creationId="{00000000-0000-0000-0000-000000000000}"/>
          </ac:spMkLst>
        </pc:spChg>
      </pc:sldChg>
      <pc:sldChg chg="addSp delSp modSp">
        <pc:chgData name="Paul Adams" userId="78f9f193424ede4b" providerId="LiveId" clId="{7F57B69C-88F5-487E-A8F5-6E9225941B8C}" dt="2018-09-09T04:24:42.192" v="301"/>
        <pc:sldMkLst>
          <pc:docMk/>
          <pc:sldMk cId="883573818" sldId="270"/>
        </pc:sldMkLst>
        <pc:spChg chg="mod">
          <ac:chgData name="Paul Adams" userId="78f9f193424ede4b" providerId="LiveId" clId="{7F57B69C-88F5-487E-A8F5-6E9225941B8C}" dt="2018-09-09T04:06:38.711" v="173"/>
          <ac:spMkLst>
            <pc:docMk/>
            <pc:sldMk cId="883573818" sldId="270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4:42.192" v="301"/>
          <ac:spMkLst>
            <pc:docMk/>
            <pc:sldMk cId="883573818" sldId="270"/>
            <ac:spMk id="3" creationId="{00000000-0000-0000-0000-000000000000}"/>
          </ac:spMkLst>
        </pc:spChg>
        <pc:graphicFrameChg chg="add del modGraphic">
          <ac:chgData name="Paul Adams" userId="78f9f193424ede4b" providerId="LiveId" clId="{7F57B69C-88F5-487E-A8F5-6E9225941B8C}" dt="2018-09-09T04:04:37.930" v="121" actId="27309"/>
          <ac:graphicFrameMkLst>
            <pc:docMk/>
            <pc:sldMk cId="883573818" sldId="270"/>
            <ac:graphicFrameMk id="5" creationId="{E2CDB47A-D6BB-4F7C-8098-6CE7AFA8408B}"/>
          </ac:graphicFrameMkLst>
        </pc:graphicFrameChg>
      </pc:sldChg>
      <pc:sldChg chg="modSp">
        <pc:chgData name="Paul Adams" userId="78f9f193424ede4b" providerId="LiveId" clId="{7F57B69C-88F5-487E-A8F5-6E9225941B8C}" dt="2018-09-09T04:24:06.604" v="297" actId="20577"/>
        <pc:sldMkLst>
          <pc:docMk/>
          <pc:sldMk cId="883573818" sldId="271"/>
        </pc:sldMkLst>
        <pc:spChg chg="mod">
          <ac:chgData name="Paul Adams" userId="78f9f193424ede4b" providerId="LiveId" clId="{7F57B69C-88F5-487E-A8F5-6E9225941B8C}" dt="2018-09-09T04:06:08.090" v="170" actId="20577"/>
          <ac:spMkLst>
            <pc:docMk/>
            <pc:sldMk cId="883573818" sldId="271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4:06.604" v="297" actId="20577"/>
          <ac:spMkLst>
            <pc:docMk/>
            <pc:sldMk cId="883573818" sldId="271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9:32.679" v="10" actId="2696"/>
        <pc:sldMkLst>
          <pc:docMk/>
          <pc:sldMk cId="883573818" sldId="272"/>
        </pc:sldMkLst>
      </pc:sldChg>
      <pc:sldChg chg="modSp">
        <pc:chgData name="Paul Adams" userId="78f9f193424ede4b" providerId="LiveId" clId="{7F57B69C-88F5-487E-A8F5-6E9225941B8C}" dt="2018-09-09T04:15:41.891" v="223" actId="207"/>
        <pc:sldMkLst>
          <pc:docMk/>
          <pc:sldMk cId="462802512" sldId="273"/>
        </pc:sldMkLst>
        <pc:spChg chg="mod">
          <ac:chgData name="Paul Adams" userId="78f9f193424ede4b" providerId="LiveId" clId="{7F57B69C-88F5-487E-A8F5-6E9225941B8C}" dt="2018-09-09T04:10:13.589" v="195"/>
          <ac:spMkLst>
            <pc:docMk/>
            <pc:sldMk cId="462802512" sldId="273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5:41.891" v="223" actId="207"/>
          <ac:spMkLst>
            <pc:docMk/>
            <pc:sldMk cId="462802512" sldId="273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5:29.305" v="222" actId="207"/>
        <pc:sldMkLst>
          <pc:docMk/>
          <pc:sldMk cId="462802512" sldId="274"/>
        </pc:sldMkLst>
        <pc:spChg chg="mod">
          <ac:chgData name="Paul Adams" userId="78f9f193424ede4b" providerId="LiveId" clId="{7F57B69C-88F5-487E-A8F5-6E9225941B8C}" dt="2018-09-09T04:10:05.548" v="194"/>
          <ac:spMkLst>
            <pc:docMk/>
            <pc:sldMk cId="462802512" sldId="274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5:29.305" v="222" actId="207"/>
          <ac:spMkLst>
            <pc:docMk/>
            <pc:sldMk cId="462802512" sldId="274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7:39.892" v="0" actId="2696"/>
        <pc:sldMkLst>
          <pc:docMk/>
          <pc:sldMk cId="462802512" sldId="275"/>
        </pc:sldMkLst>
      </pc:sldChg>
      <pc:sldChg chg="modSp">
        <pc:chgData name="Paul Adams" userId="78f9f193424ede4b" providerId="LiveId" clId="{7F57B69C-88F5-487E-A8F5-6E9225941B8C}" dt="2018-09-09T04:15:20.491" v="221" actId="207"/>
        <pc:sldMkLst>
          <pc:docMk/>
          <pc:sldMk cId="462802512" sldId="276"/>
        </pc:sldMkLst>
        <pc:spChg chg="mod">
          <ac:chgData name="Paul Adams" userId="78f9f193424ede4b" providerId="LiveId" clId="{7F57B69C-88F5-487E-A8F5-6E9225941B8C}" dt="2018-09-09T04:09:54.795" v="193"/>
          <ac:spMkLst>
            <pc:docMk/>
            <pc:sldMk cId="462802512" sldId="276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5:20.491" v="221" actId="207"/>
          <ac:spMkLst>
            <pc:docMk/>
            <pc:sldMk cId="462802512" sldId="276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5:09.716" v="220" actId="207"/>
        <pc:sldMkLst>
          <pc:docMk/>
          <pc:sldMk cId="462802512" sldId="277"/>
        </pc:sldMkLst>
        <pc:spChg chg="mod">
          <ac:chgData name="Paul Adams" userId="78f9f193424ede4b" providerId="LiveId" clId="{7F57B69C-88F5-487E-A8F5-6E9225941B8C}" dt="2018-09-09T04:09:46.118" v="192"/>
          <ac:spMkLst>
            <pc:docMk/>
            <pc:sldMk cId="462802512" sldId="277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5:09.716" v="220" actId="207"/>
          <ac:spMkLst>
            <pc:docMk/>
            <pc:sldMk cId="462802512" sldId="277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18:57.350" v="242"/>
        <pc:sldMkLst>
          <pc:docMk/>
          <pc:sldMk cId="3658759775" sldId="278"/>
        </pc:sldMkLst>
        <pc:spChg chg="mod">
          <ac:chgData name="Paul Adams" userId="78f9f193424ede4b" providerId="LiveId" clId="{7F57B69C-88F5-487E-A8F5-6E9225941B8C}" dt="2018-09-09T04:09:07.556" v="189"/>
          <ac:spMkLst>
            <pc:docMk/>
            <pc:sldMk cId="3658759775" sldId="278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8:57.350" v="242"/>
          <ac:spMkLst>
            <pc:docMk/>
            <pc:sldMk cId="3658759775" sldId="278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7:58.965" v="2" actId="2696"/>
        <pc:sldMkLst>
          <pc:docMk/>
          <pc:sldMk cId="3658759775" sldId="279"/>
        </pc:sldMkLst>
      </pc:sldChg>
      <pc:sldChg chg="del">
        <pc:chgData name="Paul Adams" userId="78f9f193424ede4b" providerId="LiveId" clId="{7F57B69C-88F5-487E-A8F5-6E9225941B8C}" dt="2018-09-09T03:47:53.754" v="1" actId="2696"/>
        <pc:sldMkLst>
          <pc:docMk/>
          <pc:sldMk cId="3658759775" sldId="280"/>
        </pc:sldMkLst>
      </pc:sldChg>
      <pc:sldChg chg="modSp">
        <pc:chgData name="Paul Adams" userId="78f9f193424ede4b" providerId="LiveId" clId="{7F57B69C-88F5-487E-A8F5-6E9225941B8C}" dt="2018-09-09T04:18:44.064" v="241"/>
        <pc:sldMkLst>
          <pc:docMk/>
          <pc:sldMk cId="3658759775" sldId="281"/>
        </pc:sldMkLst>
        <pc:spChg chg="mod">
          <ac:chgData name="Paul Adams" userId="78f9f193424ede4b" providerId="LiveId" clId="{7F57B69C-88F5-487E-A8F5-6E9225941B8C}" dt="2018-09-09T04:08:58.869" v="188"/>
          <ac:spMkLst>
            <pc:docMk/>
            <pc:sldMk cId="3658759775" sldId="281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18:44.064" v="241"/>
          <ac:spMkLst>
            <pc:docMk/>
            <pc:sldMk cId="3658759775" sldId="281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1:27.157" v="271"/>
        <pc:sldMkLst>
          <pc:docMk/>
          <pc:sldMk cId="2535710990" sldId="282"/>
        </pc:sldMkLst>
        <pc:spChg chg="mod">
          <ac:chgData name="Paul Adams" userId="78f9f193424ede4b" providerId="LiveId" clId="{7F57B69C-88F5-487E-A8F5-6E9225941B8C}" dt="2018-09-09T04:08:26.042" v="184"/>
          <ac:spMkLst>
            <pc:docMk/>
            <pc:sldMk cId="2535710990" sldId="282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1:27.157" v="271"/>
          <ac:spMkLst>
            <pc:docMk/>
            <pc:sldMk cId="2535710990" sldId="282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1:18.211" v="270"/>
        <pc:sldMkLst>
          <pc:docMk/>
          <pc:sldMk cId="2535710990" sldId="283"/>
        </pc:sldMkLst>
        <pc:spChg chg="mod">
          <ac:chgData name="Paul Adams" userId="78f9f193424ede4b" providerId="LiveId" clId="{7F57B69C-88F5-487E-A8F5-6E9225941B8C}" dt="2018-09-09T04:08:15.052" v="183"/>
          <ac:spMkLst>
            <pc:docMk/>
            <pc:sldMk cId="2535710990" sldId="283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1:18.211" v="270"/>
          <ac:spMkLst>
            <pc:docMk/>
            <pc:sldMk cId="2535710990" sldId="283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1:08.119" v="269" actId="6549"/>
        <pc:sldMkLst>
          <pc:docMk/>
          <pc:sldMk cId="2535710990" sldId="284"/>
        </pc:sldMkLst>
        <pc:spChg chg="mod">
          <ac:chgData name="Paul Adams" userId="78f9f193424ede4b" providerId="LiveId" clId="{7F57B69C-88F5-487E-A8F5-6E9225941B8C}" dt="2018-09-09T04:08:09.247" v="182"/>
          <ac:spMkLst>
            <pc:docMk/>
            <pc:sldMk cId="2535710990" sldId="284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1:08.119" v="269" actId="6549"/>
          <ac:spMkLst>
            <pc:docMk/>
            <pc:sldMk cId="2535710990" sldId="284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8:25.275" v="3" actId="2696"/>
        <pc:sldMkLst>
          <pc:docMk/>
          <pc:sldMk cId="2535710990" sldId="285"/>
        </pc:sldMkLst>
      </pc:sldChg>
      <pc:sldChg chg="modSp">
        <pc:chgData name="Paul Adams" userId="78f9f193424ede4b" providerId="LiveId" clId="{7F57B69C-88F5-487E-A8F5-6E9225941B8C}" dt="2018-09-09T04:24:34.148" v="300"/>
        <pc:sldMkLst>
          <pc:docMk/>
          <pc:sldMk cId="2605942525" sldId="293"/>
        </pc:sldMkLst>
        <pc:spChg chg="mod">
          <ac:chgData name="Paul Adams" userId="78f9f193424ede4b" providerId="LiveId" clId="{7F57B69C-88F5-487E-A8F5-6E9225941B8C}" dt="2018-09-09T04:06:31.424" v="172"/>
          <ac:spMkLst>
            <pc:docMk/>
            <pc:sldMk cId="2605942525" sldId="293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4:34.148" v="300"/>
          <ac:spMkLst>
            <pc:docMk/>
            <pc:sldMk cId="2605942525" sldId="293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4:24.478" v="299" actId="6549"/>
        <pc:sldMkLst>
          <pc:docMk/>
          <pc:sldMk cId="2605942525" sldId="294"/>
        </pc:sldMkLst>
        <pc:spChg chg="mod">
          <ac:chgData name="Paul Adams" userId="78f9f193424ede4b" providerId="LiveId" clId="{7F57B69C-88F5-487E-A8F5-6E9225941B8C}" dt="2018-09-09T04:06:23.876" v="171"/>
          <ac:spMkLst>
            <pc:docMk/>
            <pc:sldMk cId="2605942525" sldId="294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4:24.478" v="299" actId="6549"/>
          <ac:spMkLst>
            <pc:docMk/>
            <pc:sldMk cId="2605942525" sldId="294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9:29.397" v="8" actId="2696"/>
        <pc:sldMkLst>
          <pc:docMk/>
          <pc:sldMk cId="2605942525" sldId="295"/>
        </pc:sldMkLst>
      </pc:sldChg>
      <pc:sldChg chg="del">
        <pc:chgData name="Paul Adams" userId="78f9f193424ede4b" providerId="LiveId" clId="{7F57B69C-88F5-487E-A8F5-6E9225941B8C}" dt="2018-09-09T03:49:29.780" v="9" actId="2696"/>
        <pc:sldMkLst>
          <pc:docMk/>
          <pc:sldMk cId="2605942525" sldId="296"/>
        </pc:sldMkLst>
      </pc:sldChg>
      <pc:sldChg chg="modSp">
        <pc:chgData name="Paul Adams" userId="78f9f193424ede4b" providerId="LiveId" clId="{7F57B69C-88F5-487E-A8F5-6E9225941B8C}" dt="2018-09-09T04:23:06.382" v="287"/>
        <pc:sldMkLst>
          <pc:docMk/>
          <pc:sldMk cId="394532347" sldId="297"/>
        </pc:sldMkLst>
        <pc:spChg chg="mod">
          <ac:chgData name="Paul Adams" userId="78f9f193424ede4b" providerId="LiveId" clId="{7F57B69C-88F5-487E-A8F5-6E9225941B8C}" dt="2018-09-09T04:07:32.853" v="178"/>
          <ac:spMkLst>
            <pc:docMk/>
            <pc:sldMk cId="394532347" sldId="297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3:06.382" v="287"/>
          <ac:spMkLst>
            <pc:docMk/>
            <pc:sldMk cId="394532347" sldId="297"/>
            <ac:spMk id="3" creationId="{00000000-0000-0000-0000-000000000000}"/>
          </ac:spMkLst>
        </pc:spChg>
      </pc:sldChg>
      <pc:sldChg chg="modSp">
        <pc:chgData name="Paul Adams" userId="78f9f193424ede4b" providerId="LiveId" clId="{7F57B69C-88F5-487E-A8F5-6E9225941B8C}" dt="2018-09-09T04:22:54.062" v="286"/>
        <pc:sldMkLst>
          <pc:docMk/>
          <pc:sldMk cId="394532347" sldId="298"/>
        </pc:sldMkLst>
        <pc:spChg chg="mod">
          <ac:chgData name="Paul Adams" userId="78f9f193424ede4b" providerId="LiveId" clId="{7F57B69C-88F5-487E-A8F5-6E9225941B8C}" dt="2018-09-09T04:07:23.737" v="177"/>
          <ac:spMkLst>
            <pc:docMk/>
            <pc:sldMk cId="394532347" sldId="298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2:54.062" v="286"/>
          <ac:spMkLst>
            <pc:docMk/>
            <pc:sldMk cId="394532347" sldId="298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9:14.534" v="5" actId="2696"/>
        <pc:sldMkLst>
          <pc:docMk/>
          <pc:sldMk cId="394532347" sldId="299"/>
        </pc:sldMkLst>
      </pc:sldChg>
      <pc:sldChg chg="modSp">
        <pc:chgData name="Paul Adams" userId="78f9f193424ede4b" providerId="LiveId" clId="{7F57B69C-88F5-487E-A8F5-6E9225941B8C}" dt="2018-09-09T04:22:41.313" v="285"/>
        <pc:sldMkLst>
          <pc:docMk/>
          <pc:sldMk cId="394532347" sldId="300"/>
        </pc:sldMkLst>
        <pc:spChg chg="mod">
          <ac:chgData name="Paul Adams" userId="78f9f193424ede4b" providerId="LiveId" clId="{7F57B69C-88F5-487E-A8F5-6E9225941B8C}" dt="2018-09-09T04:07:03.111" v="176"/>
          <ac:spMkLst>
            <pc:docMk/>
            <pc:sldMk cId="394532347" sldId="300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2:41.313" v="285"/>
          <ac:spMkLst>
            <pc:docMk/>
            <pc:sldMk cId="394532347" sldId="300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9:19.731" v="6" actId="2696"/>
        <pc:sldMkLst>
          <pc:docMk/>
          <pc:sldMk cId="394532347" sldId="301"/>
        </pc:sldMkLst>
      </pc:sldChg>
      <pc:sldChg chg="modSp add del">
        <pc:chgData name="Paul Adams" userId="78f9f193424ede4b" providerId="LiveId" clId="{7F57B69C-88F5-487E-A8F5-6E9225941B8C}" dt="2018-09-09T04:28:36.318" v="385" actId="2696"/>
        <pc:sldMkLst>
          <pc:docMk/>
          <pc:sldMk cId="569150873" sldId="301"/>
        </pc:sldMkLst>
        <pc:spChg chg="mod">
          <ac:chgData name="Paul Adams" userId="78f9f193424ede4b" providerId="LiveId" clId="{7F57B69C-88F5-487E-A8F5-6E9225941B8C}" dt="2018-09-09T04:28:10.169" v="382" actId="14100"/>
          <ac:spMkLst>
            <pc:docMk/>
            <pc:sldMk cId="569150873" sldId="301"/>
            <ac:spMk id="2" creationId="{00000000-0000-0000-0000-000000000000}"/>
          </ac:spMkLst>
        </pc:spChg>
        <pc:spChg chg="mod">
          <ac:chgData name="Paul Adams" userId="78f9f193424ede4b" providerId="LiveId" clId="{7F57B69C-88F5-487E-A8F5-6E9225941B8C}" dt="2018-09-09T04:28:23.203" v="384" actId="14100"/>
          <ac:spMkLst>
            <pc:docMk/>
            <pc:sldMk cId="569150873" sldId="301"/>
            <ac:spMk id="3" creationId="{00000000-0000-0000-0000-000000000000}"/>
          </ac:spMkLst>
        </pc:spChg>
      </pc:sldChg>
      <pc:sldChg chg="del">
        <pc:chgData name="Paul Adams" userId="78f9f193424ede4b" providerId="LiveId" clId="{7F57B69C-88F5-487E-A8F5-6E9225941B8C}" dt="2018-09-09T03:49:21.487" v="7" actId="2696"/>
        <pc:sldMkLst>
          <pc:docMk/>
          <pc:sldMk cId="394532347" sldId="302"/>
        </pc:sldMkLst>
      </pc:sldChg>
      <pc:sldChg chg="del">
        <pc:chgData name="Paul Adams" userId="78f9f193424ede4b" providerId="LiveId" clId="{7F57B69C-88F5-487E-A8F5-6E9225941B8C}" dt="2018-09-09T03:49:11.302" v="4" actId="2696"/>
        <pc:sldMkLst>
          <pc:docMk/>
          <pc:sldMk cId="394532347" sldId="303"/>
        </pc:sldMkLst>
      </pc:sldChg>
      <pc:sldMasterChg chg="setBg modSldLayout">
        <pc:chgData name="Paul Adams" userId="78f9f193424ede4b" providerId="LiveId" clId="{7F57B69C-88F5-487E-A8F5-6E9225941B8C}" dt="2018-09-09T03:58:51.211" v="91"/>
        <pc:sldMasterMkLst>
          <pc:docMk/>
          <pc:sldMasterMk cId="0" sldId="2147483660"/>
        </pc:sldMasterMkLst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6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7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69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Paul Adams" userId="78f9f193424ede4b" providerId="LiveId" clId="{7F57B69C-88F5-487E-A8F5-6E9225941B8C}" dt="2018-09-09T03:58:51.211" v="91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3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ED277-91BA-4A02-8367-D7115B8256F0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AAE85C-B606-4DC5-963E-27E2B1E9B8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77475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“And the things that you have heard from me among many witnesses, commit these to faithful men who will be able to teach others also.”</a:t>
            </a:r>
          </a:p>
          <a:p>
            <a:pPr marL="0" indent="0" algn="ctr">
              <a:buNone/>
            </a:pPr>
            <a:r>
              <a:rPr lang="en-US" sz="4000" dirty="0"/>
              <a:t>2 Timothy 2:2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6587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“Be anxious for nothing, but in everything by prayer and supplication, with thanksgiving, let your requests be made known to God;”</a:t>
            </a:r>
          </a:p>
          <a:p>
            <a:pPr marL="0" indent="0" algn="ctr">
              <a:buNone/>
            </a:pPr>
            <a:r>
              <a:rPr lang="en-US" sz="4000" dirty="0"/>
              <a:t>Philippians 4:6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25357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“Continue earnestly in prayer, being vigilant in it with thanksgiving;”</a:t>
            </a:r>
          </a:p>
          <a:p>
            <a:pPr marL="0" indent="0" algn="ctr">
              <a:buNone/>
            </a:pPr>
            <a:r>
              <a:rPr lang="en-US" sz="4000" dirty="0"/>
              <a:t>Colossians 4:2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25357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6388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buNone/>
            </a:pPr>
            <a:r>
              <a:rPr lang="en-US" sz="4000" dirty="0"/>
              <a:t>“Praying always with all prayer and supplication in the Spirit, being watchful to this end with all perseverance and supplication for all the saints-- and for me, that utterance may be given to me, that I may open my mouth boldly to make known the mystery of the gospel,”  Ephesians 6:18-19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25357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“For as the body without the spirit is dead, so faith without works is dead also.”  James 2:26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945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“I must work the works of Him who sent Me while it is day; the night is coming when no one can work.” </a:t>
            </a:r>
          </a:p>
          <a:p>
            <a:pPr marL="0" indent="0" algn="ctr">
              <a:buNone/>
            </a:pPr>
            <a:r>
              <a:rPr lang="en-US" sz="4000" dirty="0"/>
              <a:t>John 9:4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945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“Every tree that does not bear good fruit is cut down and thrown into the fire.”  Matthew 7:19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9453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Praise God for All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Praise God for All Growth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Praise God for All Growth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“… that, as it is written, ‘He who glories, let him glory in the Lord.’”</a:t>
            </a:r>
          </a:p>
          <a:p>
            <a:pPr marL="0" indent="0" algn="ctr">
              <a:buNone/>
            </a:pPr>
            <a:r>
              <a:rPr lang="en-US" sz="4000" dirty="0"/>
              <a:t>1 Corinthians 1:31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260594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Praise God for All Growth</a:t>
            </a:r>
          </a:p>
          <a:p>
            <a:pPr marL="0" indent="0" algn="ctr">
              <a:buNone/>
            </a:pPr>
            <a:r>
              <a:rPr lang="en-US" sz="4000" dirty="0"/>
              <a:t>“So then neither he who plants is anything, nor he who waters, but God who gives the increase.”</a:t>
            </a:r>
          </a:p>
          <a:p>
            <a:pPr marL="0" indent="0" algn="ctr">
              <a:buNone/>
            </a:pPr>
            <a:r>
              <a:rPr lang="en-US" sz="4000" dirty="0"/>
              <a:t>1 Corinthians 3:7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260594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Pray for Growth Opportunities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Perform the Work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Praise God for All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“For the love of Christ compels us, because we judge thus: that if One died for all, then all died;”</a:t>
            </a:r>
          </a:p>
          <a:p>
            <a:pPr marL="0" indent="0" algn="ctr">
              <a:buNone/>
            </a:pPr>
            <a:r>
              <a:rPr lang="en-US" sz="4000" dirty="0"/>
              <a:t>2 Corinthians 5:14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4628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“When he came and had seen the grace of God, he was glad, and encouraged them all that with purpose of heart they should continue with the Lord.”</a:t>
            </a:r>
          </a:p>
          <a:p>
            <a:pPr marL="0" indent="0" algn="ctr">
              <a:buNone/>
            </a:pPr>
            <a:r>
              <a:rPr lang="en-US" sz="4000" dirty="0"/>
              <a:t>Acts 11:23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4628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“Then he said, ‘I beg you therefore, father, that you would send him to my father's house, for I have five brothers, that he may testify to them, lest they also come to this place of torment.’”</a:t>
            </a:r>
          </a:p>
          <a:p>
            <a:pPr marL="0" indent="0" algn="ctr">
              <a:buNone/>
            </a:pPr>
            <a:r>
              <a:rPr lang="en-US" sz="4000" dirty="0"/>
              <a:t>Luke 16:27-28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4628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4628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Purpose to Grow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8392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88357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Plan for Growth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000" dirty="0"/>
              <a:t>“Then He spoke a parable to them, saying: ‘The ground of a certain rich man yielded plentifully. And he thought within himself, saying, ‘What shall I do, since I have no room to store my crops?’ So he said, 'I will do this: I will pull down my barns and build greater, and there I will store all my crops and my goods. And I will say to my soul, Soul, you have many goods laid up for many years; take your ease; eat, drink, and be merry.’  ‘But God said to him, 'Fool! This night your soul will be required of you; then whose will those things be which you have provided?’ So is he who lays up treasure for himself, and is not rich toward God.”(Luke 12:16-21)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39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</a:rPr>
              <a:t>A Church That Grows </a:t>
            </a:r>
          </a:p>
        </p:txBody>
      </p:sp>
    </p:spTree>
    <p:extLst>
      <p:ext uri="{BB962C8B-B14F-4D97-AF65-F5344CB8AC3E}">
        <p14:creationId xmlns:p14="http://schemas.microsoft.com/office/powerpoint/2010/main" val="36587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</TotalTime>
  <Words>806</Words>
  <Application>Microsoft Office PowerPoint</Application>
  <PresentationFormat>Widescreen</PresentationFormat>
  <Paragraphs>108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Constantia</vt:lpstr>
      <vt:lpstr>Wingdings 2</vt:lpstr>
      <vt:lpstr>Paper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  <vt:lpstr>A Church That Grows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PDA</dc:creator>
  <cp:lastModifiedBy>Paul Adams</cp:lastModifiedBy>
  <cp:revision>5</cp:revision>
  <dcterms:created xsi:type="dcterms:W3CDTF">2012-02-03T18:50:42Z</dcterms:created>
  <dcterms:modified xsi:type="dcterms:W3CDTF">2018-09-09T04:28:45Z</dcterms:modified>
</cp:coreProperties>
</file>