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handoutMasterIdLst>
    <p:handoutMasterId r:id="rId16"/>
  </p:handoutMasterIdLst>
  <p:sldIdLst>
    <p:sldId id="262" r:id="rId2"/>
    <p:sldId id="258" r:id="rId3"/>
    <p:sldId id="263" r:id="rId4"/>
    <p:sldId id="264" r:id="rId5"/>
    <p:sldId id="265" r:id="rId6"/>
    <p:sldId id="266" r:id="rId7"/>
    <p:sldId id="267" r:id="rId8"/>
    <p:sldId id="268" r:id="rId9"/>
    <p:sldId id="272" r:id="rId10"/>
    <p:sldId id="269" r:id="rId11"/>
    <p:sldId id="270" r:id="rId12"/>
    <p:sldId id="273" r:id="rId13"/>
    <p:sldId id="271"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0000"/>
    <a:srgbClr val="CC0099"/>
    <a:srgbClr val="800080"/>
    <a:srgbClr val="99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EA7BE3-31C1-45F7-A924-3FC6BBFE0F69}" v="23" dt="2018-10-10T19:06:40.649"/>
  </p1510:revLst>
</p1510:revInfo>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howGuides="1">
      <p:cViewPr varScale="1">
        <p:scale>
          <a:sx n="111" d="100"/>
          <a:sy n="111" d="100"/>
        </p:scale>
        <p:origin x="456" y="102"/>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7EEA7BE3-31C1-45F7-A924-3FC6BBFE0F69}"/>
    <pc:docChg chg="undo custSel modSld">
      <pc:chgData name="Paul Adams" userId="78f9f193424ede4b" providerId="LiveId" clId="{7EEA7BE3-31C1-45F7-A924-3FC6BBFE0F69}" dt="2018-10-10T19:06:56.135" v="98" actId="1076"/>
      <pc:docMkLst>
        <pc:docMk/>
      </pc:docMkLst>
      <pc:sldChg chg="addSp delSp modSp modTransition addAnim delAnim modAnim">
        <pc:chgData name="Paul Adams" userId="78f9f193424ede4b" providerId="LiveId" clId="{7EEA7BE3-31C1-45F7-A924-3FC6BBFE0F69}" dt="2018-10-10T19:06:40.649" v="96"/>
        <pc:sldMkLst>
          <pc:docMk/>
          <pc:sldMk cId="3306924072" sldId="258"/>
        </pc:sldMkLst>
        <pc:picChg chg="add del mod">
          <ac:chgData name="Paul Adams" userId="78f9f193424ede4b" providerId="LiveId" clId="{7EEA7BE3-31C1-45F7-A924-3FC6BBFE0F69}" dt="2018-10-09T17:52:41.867" v="1"/>
          <ac:picMkLst>
            <pc:docMk/>
            <pc:sldMk cId="3306924072" sldId="258"/>
            <ac:picMk id="2" creationId="{7128CC2C-5A06-43BB-A1F7-5DE97AD718D5}"/>
          </ac:picMkLst>
        </pc:picChg>
        <pc:picChg chg="add del mod">
          <ac:chgData name="Paul Adams" userId="78f9f193424ede4b" providerId="LiveId" clId="{7EEA7BE3-31C1-45F7-A924-3FC6BBFE0F69}" dt="2018-10-10T17:52:49.262" v="66"/>
          <ac:picMkLst>
            <pc:docMk/>
            <pc:sldMk cId="3306924072" sldId="258"/>
            <ac:picMk id="2" creationId="{B837CED1-DFE3-424D-9054-8A6C63104595}"/>
          </ac:picMkLst>
        </pc:picChg>
        <pc:picChg chg="add del mod">
          <ac:chgData name="Paul Adams" userId="78f9f193424ede4b" providerId="LiveId" clId="{7EEA7BE3-31C1-45F7-A924-3FC6BBFE0F69}" dt="2018-10-09T19:07:58.092" v="64"/>
          <ac:picMkLst>
            <pc:docMk/>
            <pc:sldMk cId="3306924072" sldId="258"/>
            <ac:picMk id="3" creationId="{1E43A8EB-FB72-4A81-B453-DCE1A0B55AF4}"/>
          </ac:picMkLst>
        </pc:picChg>
        <pc:picChg chg="add del mod">
          <ac:chgData name="Paul Adams" userId="78f9f193424ede4b" providerId="LiveId" clId="{7EEA7BE3-31C1-45F7-A924-3FC6BBFE0F69}" dt="2018-10-10T17:54:01.963" v="68"/>
          <ac:picMkLst>
            <pc:docMk/>
            <pc:sldMk cId="3306924072" sldId="258"/>
            <ac:picMk id="3" creationId="{4917716B-E239-4465-9F9C-C8910B8FD57C}"/>
          </ac:picMkLst>
        </pc:picChg>
        <pc:picChg chg="add del mod">
          <ac:chgData name="Paul Adams" userId="78f9f193424ede4b" providerId="LiveId" clId="{7EEA7BE3-31C1-45F7-A924-3FC6BBFE0F69}" dt="2018-10-10T19:06:40.649" v="96"/>
          <ac:picMkLst>
            <pc:docMk/>
            <pc:sldMk cId="3306924072" sldId="258"/>
            <ac:picMk id="4" creationId="{6A736EFE-4187-4D87-B2BA-2037C10245FA}"/>
          </ac:picMkLst>
        </pc:picChg>
      </pc:sldChg>
      <pc:sldChg chg="addSp delSp modSp modTransition modAnim">
        <pc:chgData name="Paul Adams" userId="78f9f193424ede4b" providerId="LiveId" clId="{7EEA7BE3-31C1-45F7-A924-3FC6BBFE0F69}" dt="2018-10-10T19:06:56.135" v="98" actId="1076"/>
        <pc:sldMkLst>
          <pc:docMk/>
          <pc:sldMk cId="2589818897" sldId="262"/>
        </pc:sldMkLst>
        <pc:spChg chg="mod">
          <ac:chgData name="Paul Adams" userId="78f9f193424ede4b" providerId="LiveId" clId="{7EEA7BE3-31C1-45F7-A924-3FC6BBFE0F69}" dt="2018-10-10T19:06:50.218" v="97" actId="1076"/>
          <ac:spMkLst>
            <pc:docMk/>
            <pc:sldMk cId="2589818897" sldId="262"/>
            <ac:spMk id="2" creationId="{00000000-0000-0000-0000-000000000000}"/>
          </ac:spMkLst>
        </pc:spChg>
        <pc:spChg chg="mod">
          <ac:chgData name="Paul Adams" userId="78f9f193424ede4b" providerId="LiveId" clId="{7EEA7BE3-31C1-45F7-A924-3FC6BBFE0F69}" dt="2018-10-10T19:06:56.135" v="98" actId="1076"/>
          <ac:spMkLst>
            <pc:docMk/>
            <pc:sldMk cId="2589818897" sldId="262"/>
            <ac:spMk id="3" creationId="{00000000-0000-0000-0000-000000000000}"/>
          </ac:spMkLst>
        </pc:spChg>
        <pc:picChg chg="add del mod">
          <ac:chgData name="Paul Adams" userId="78f9f193424ede4b" providerId="LiveId" clId="{7EEA7BE3-31C1-45F7-A924-3FC6BBFE0F69}" dt="2018-10-10T17:52:49.262" v="66"/>
          <ac:picMkLst>
            <pc:docMk/>
            <pc:sldMk cId="2589818897" sldId="262"/>
            <ac:picMk id="4" creationId="{059F78B7-52C5-4FEE-82B1-414D2B8658F1}"/>
          </ac:picMkLst>
        </pc:picChg>
        <pc:picChg chg="add del mod">
          <ac:chgData name="Paul Adams" userId="78f9f193424ede4b" providerId="LiveId" clId="{7EEA7BE3-31C1-45F7-A924-3FC6BBFE0F69}" dt="2018-10-09T17:52:41.867" v="1"/>
          <ac:picMkLst>
            <pc:docMk/>
            <pc:sldMk cId="2589818897" sldId="262"/>
            <ac:picMk id="4" creationId="{B6774B88-9E4B-43FB-A860-E7D7A1145F8D}"/>
          </ac:picMkLst>
        </pc:picChg>
        <pc:picChg chg="add del mod">
          <ac:chgData name="Paul Adams" userId="78f9f193424ede4b" providerId="LiveId" clId="{7EEA7BE3-31C1-45F7-A924-3FC6BBFE0F69}" dt="2018-10-09T17:56:46.941" v="3"/>
          <ac:picMkLst>
            <pc:docMk/>
            <pc:sldMk cId="2589818897" sldId="262"/>
            <ac:picMk id="5" creationId="{14265354-0143-47E5-AA0D-A47AF6F69BD8}"/>
          </ac:picMkLst>
        </pc:picChg>
        <pc:picChg chg="add del mod">
          <ac:chgData name="Paul Adams" userId="78f9f193424ede4b" providerId="LiveId" clId="{7EEA7BE3-31C1-45F7-A924-3FC6BBFE0F69}" dt="2018-10-10T17:55:44.352" v="70"/>
          <ac:picMkLst>
            <pc:docMk/>
            <pc:sldMk cId="2589818897" sldId="262"/>
            <ac:picMk id="5" creationId="{BE341989-EF9F-4BF9-8DE3-A3C75704D409}"/>
          </ac:picMkLst>
        </pc:picChg>
        <pc:picChg chg="add del mod">
          <ac:chgData name="Paul Adams" userId="78f9f193424ede4b" providerId="LiveId" clId="{7EEA7BE3-31C1-45F7-A924-3FC6BBFE0F69}" dt="2018-10-10T19:06:40.649" v="96"/>
          <ac:picMkLst>
            <pc:docMk/>
            <pc:sldMk cId="2589818897" sldId="262"/>
            <ac:picMk id="6" creationId="{390E334A-DE2F-4DD5-8062-2FFC619113FA}"/>
          </ac:picMkLst>
        </pc:picChg>
        <pc:picChg chg="add del mod">
          <ac:chgData name="Paul Adams" userId="78f9f193424ede4b" providerId="LiveId" clId="{7EEA7BE3-31C1-45F7-A924-3FC6BBFE0F69}" dt="2018-10-09T17:58:44.376" v="5"/>
          <ac:picMkLst>
            <pc:docMk/>
            <pc:sldMk cId="2589818897" sldId="262"/>
            <ac:picMk id="6" creationId="{C5ED62B8-94B6-4B06-8B3B-276564C844E5}"/>
          </ac:picMkLst>
        </pc:picChg>
        <pc:picChg chg="add del mod">
          <ac:chgData name="Paul Adams" userId="78f9f193424ede4b" providerId="LiveId" clId="{7EEA7BE3-31C1-45F7-A924-3FC6BBFE0F69}" dt="2018-10-09T19:07:58.092" v="64"/>
          <ac:picMkLst>
            <pc:docMk/>
            <pc:sldMk cId="2589818897" sldId="262"/>
            <ac:picMk id="7" creationId="{82B6C4F2-5CF8-4DB3-8753-B21A0A4B801D}"/>
          </ac:picMkLst>
        </pc:picChg>
      </pc:sldChg>
      <pc:sldChg chg="addSp delSp modSp modTransition modAnim">
        <pc:chgData name="Paul Adams" userId="78f9f193424ede4b" providerId="LiveId" clId="{7EEA7BE3-31C1-45F7-A924-3FC6BBFE0F69}" dt="2018-10-10T19:06:40.649" v="96"/>
        <pc:sldMkLst>
          <pc:docMk/>
          <pc:sldMk cId="2801169266" sldId="263"/>
        </pc:sldMkLst>
        <pc:picChg chg="add del mod">
          <ac:chgData name="Paul Adams" userId="78f9f193424ede4b" providerId="LiveId" clId="{7EEA7BE3-31C1-45F7-A924-3FC6BBFE0F69}" dt="2018-10-09T19:07:58.092" v="64"/>
          <ac:picMkLst>
            <pc:docMk/>
            <pc:sldMk cId="2801169266" sldId="263"/>
            <ac:picMk id="2" creationId="{35AF6709-E80C-477D-B5B6-7A326F956BB2}"/>
          </ac:picMkLst>
        </pc:picChg>
        <pc:picChg chg="add del mod">
          <ac:chgData name="Paul Adams" userId="78f9f193424ede4b" providerId="LiveId" clId="{7EEA7BE3-31C1-45F7-A924-3FC6BBFE0F69}" dt="2018-10-10T19:06:40.649" v="96"/>
          <ac:picMkLst>
            <pc:docMk/>
            <pc:sldMk cId="2801169266" sldId="263"/>
            <ac:picMk id="2" creationId="{DFFAA2FC-B443-481D-971A-901D13527D82}"/>
          </ac:picMkLst>
        </pc:picChg>
      </pc:sldChg>
      <pc:sldChg chg="addSp delSp modSp modTransition modAnim">
        <pc:chgData name="Paul Adams" userId="78f9f193424ede4b" providerId="LiveId" clId="{7EEA7BE3-31C1-45F7-A924-3FC6BBFE0F69}" dt="2018-10-10T19:06:40.649" v="96"/>
        <pc:sldMkLst>
          <pc:docMk/>
          <pc:sldMk cId="1234965068" sldId="264"/>
        </pc:sldMkLst>
        <pc:picChg chg="add del mod">
          <ac:chgData name="Paul Adams" userId="78f9f193424ede4b" providerId="LiveId" clId="{7EEA7BE3-31C1-45F7-A924-3FC6BBFE0F69}" dt="2018-10-10T19:06:40.649" v="96"/>
          <ac:picMkLst>
            <pc:docMk/>
            <pc:sldMk cId="1234965068" sldId="264"/>
            <ac:picMk id="2" creationId="{35677C83-05AD-425C-A835-2754A4DFB68D}"/>
          </ac:picMkLst>
        </pc:picChg>
        <pc:picChg chg="add del mod">
          <ac:chgData name="Paul Adams" userId="78f9f193424ede4b" providerId="LiveId" clId="{7EEA7BE3-31C1-45F7-A924-3FC6BBFE0F69}" dt="2018-10-09T19:07:58.092" v="64"/>
          <ac:picMkLst>
            <pc:docMk/>
            <pc:sldMk cId="1234965068" sldId="264"/>
            <ac:picMk id="2" creationId="{B0A59A1C-65A0-47B1-BD12-07D04F665AB2}"/>
          </ac:picMkLst>
        </pc:picChg>
      </pc:sldChg>
      <pc:sldChg chg="addSp delSp modSp modTransition modAnim">
        <pc:chgData name="Paul Adams" userId="78f9f193424ede4b" providerId="LiveId" clId="{7EEA7BE3-31C1-45F7-A924-3FC6BBFE0F69}" dt="2018-10-10T19:06:40.649" v="96"/>
        <pc:sldMkLst>
          <pc:docMk/>
          <pc:sldMk cId="772810266" sldId="265"/>
        </pc:sldMkLst>
        <pc:picChg chg="add del mod">
          <ac:chgData name="Paul Adams" userId="78f9f193424ede4b" providerId="LiveId" clId="{7EEA7BE3-31C1-45F7-A924-3FC6BBFE0F69}" dt="2018-10-10T19:06:40.649" v="96"/>
          <ac:picMkLst>
            <pc:docMk/>
            <pc:sldMk cId="772810266" sldId="265"/>
            <ac:picMk id="2" creationId="{9D76D2FA-0B93-49B7-A866-3BF7717B30B3}"/>
          </ac:picMkLst>
        </pc:picChg>
        <pc:picChg chg="add del mod">
          <ac:chgData name="Paul Adams" userId="78f9f193424ede4b" providerId="LiveId" clId="{7EEA7BE3-31C1-45F7-A924-3FC6BBFE0F69}" dt="2018-10-09T19:07:58.092" v="64"/>
          <ac:picMkLst>
            <pc:docMk/>
            <pc:sldMk cId="772810266" sldId="265"/>
            <ac:picMk id="2" creationId="{C42F1A12-53BA-4FD1-806E-68313DCE6F62}"/>
          </ac:picMkLst>
        </pc:picChg>
      </pc:sldChg>
      <pc:sldChg chg="addSp delSp modSp modTransition modAnim">
        <pc:chgData name="Paul Adams" userId="78f9f193424ede4b" providerId="LiveId" clId="{7EEA7BE3-31C1-45F7-A924-3FC6BBFE0F69}" dt="2018-10-10T19:06:40.649" v="96"/>
        <pc:sldMkLst>
          <pc:docMk/>
          <pc:sldMk cId="925079362" sldId="266"/>
        </pc:sldMkLst>
        <pc:picChg chg="add del mod">
          <ac:chgData name="Paul Adams" userId="78f9f193424ede4b" providerId="LiveId" clId="{7EEA7BE3-31C1-45F7-A924-3FC6BBFE0F69}" dt="2018-10-09T19:07:58.092" v="64"/>
          <ac:picMkLst>
            <pc:docMk/>
            <pc:sldMk cId="925079362" sldId="266"/>
            <ac:picMk id="2" creationId="{2E52069C-A998-479B-BE90-4D098B7F7E0D}"/>
          </ac:picMkLst>
        </pc:picChg>
        <pc:picChg chg="add del mod">
          <ac:chgData name="Paul Adams" userId="78f9f193424ede4b" providerId="LiveId" clId="{7EEA7BE3-31C1-45F7-A924-3FC6BBFE0F69}" dt="2018-10-10T19:06:40.649" v="96"/>
          <ac:picMkLst>
            <pc:docMk/>
            <pc:sldMk cId="925079362" sldId="266"/>
            <ac:picMk id="2" creationId="{FF3B44C1-291F-42AA-A2A9-45793451B26D}"/>
          </ac:picMkLst>
        </pc:picChg>
      </pc:sldChg>
      <pc:sldChg chg="addSp delSp modSp modTransition modAnim">
        <pc:chgData name="Paul Adams" userId="78f9f193424ede4b" providerId="LiveId" clId="{7EEA7BE3-31C1-45F7-A924-3FC6BBFE0F69}" dt="2018-10-10T19:06:40.649" v="96"/>
        <pc:sldMkLst>
          <pc:docMk/>
          <pc:sldMk cId="1005210815" sldId="267"/>
        </pc:sldMkLst>
        <pc:picChg chg="add del mod">
          <ac:chgData name="Paul Adams" userId="78f9f193424ede4b" providerId="LiveId" clId="{7EEA7BE3-31C1-45F7-A924-3FC6BBFE0F69}" dt="2018-10-10T19:06:40.649" v="96"/>
          <ac:picMkLst>
            <pc:docMk/>
            <pc:sldMk cId="1005210815" sldId="267"/>
            <ac:picMk id="2" creationId="{A0AC9B31-EB97-4924-8AE2-1F73D4D80E4D}"/>
          </ac:picMkLst>
        </pc:picChg>
        <pc:picChg chg="add del mod">
          <ac:chgData name="Paul Adams" userId="78f9f193424ede4b" providerId="LiveId" clId="{7EEA7BE3-31C1-45F7-A924-3FC6BBFE0F69}" dt="2018-10-09T19:07:58.092" v="64"/>
          <ac:picMkLst>
            <pc:docMk/>
            <pc:sldMk cId="1005210815" sldId="267"/>
            <ac:picMk id="2" creationId="{D2A49EA7-B6B0-4B5A-B8C4-F36C6B22E8F6}"/>
          </ac:picMkLst>
        </pc:picChg>
      </pc:sldChg>
      <pc:sldChg chg="addSp delSp modSp modTransition modAnim">
        <pc:chgData name="Paul Adams" userId="78f9f193424ede4b" providerId="LiveId" clId="{7EEA7BE3-31C1-45F7-A924-3FC6BBFE0F69}" dt="2018-10-10T19:06:40.649" v="96"/>
        <pc:sldMkLst>
          <pc:docMk/>
          <pc:sldMk cId="188346119" sldId="268"/>
        </pc:sldMkLst>
        <pc:picChg chg="add del mod">
          <ac:chgData name="Paul Adams" userId="78f9f193424ede4b" providerId="LiveId" clId="{7EEA7BE3-31C1-45F7-A924-3FC6BBFE0F69}" dt="2018-10-10T19:06:40.649" v="96"/>
          <ac:picMkLst>
            <pc:docMk/>
            <pc:sldMk cId="188346119" sldId="268"/>
            <ac:picMk id="2" creationId="{1A231B82-D3D5-4EEC-BFE9-3B925548A2E5}"/>
          </ac:picMkLst>
        </pc:picChg>
        <pc:picChg chg="add del mod">
          <ac:chgData name="Paul Adams" userId="78f9f193424ede4b" providerId="LiveId" clId="{7EEA7BE3-31C1-45F7-A924-3FC6BBFE0F69}" dt="2018-10-09T19:07:58.092" v="64"/>
          <ac:picMkLst>
            <pc:docMk/>
            <pc:sldMk cId="188346119" sldId="268"/>
            <ac:picMk id="2" creationId="{969F55BC-535D-439F-95F1-CC5830980F44}"/>
          </ac:picMkLst>
        </pc:picChg>
      </pc:sldChg>
      <pc:sldChg chg="addSp delSp modSp modTransition modAnim">
        <pc:chgData name="Paul Adams" userId="78f9f193424ede4b" providerId="LiveId" clId="{7EEA7BE3-31C1-45F7-A924-3FC6BBFE0F69}" dt="2018-10-10T19:06:40.649" v="96"/>
        <pc:sldMkLst>
          <pc:docMk/>
          <pc:sldMk cId="3170167440" sldId="269"/>
        </pc:sldMkLst>
        <pc:picChg chg="add del mod">
          <ac:chgData name="Paul Adams" userId="78f9f193424ede4b" providerId="LiveId" clId="{7EEA7BE3-31C1-45F7-A924-3FC6BBFE0F69}" dt="2018-10-09T19:07:58.092" v="64"/>
          <ac:picMkLst>
            <pc:docMk/>
            <pc:sldMk cId="3170167440" sldId="269"/>
            <ac:picMk id="2" creationId="{0392DD83-029A-44C8-B87B-21B283645468}"/>
          </ac:picMkLst>
        </pc:picChg>
        <pc:picChg chg="add del mod">
          <ac:chgData name="Paul Adams" userId="78f9f193424ede4b" providerId="LiveId" clId="{7EEA7BE3-31C1-45F7-A924-3FC6BBFE0F69}" dt="2018-10-10T19:06:40.649" v="96"/>
          <ac:picMkLst>
            <pc:docMk/>
            <pc:sldMk cId="3170167440" sldId="269"/>
            <ac:picMk id="2" creationId="{D1517433-166F-456D-91BB-15CEBEAECD48}"/>
          </ac:picMkLst>
        </pc:picChg>
      </pc:sldChg>
      <pc:sldChg chg="addSp delSp modSp modTransition modAnim">
        <pc:chgData name="Paul Adams" userId="78f9f193424ede4b" providerId="LiveId" clId="{7EEA7BE3-31C1-45F7-A924-3FC6BBFE0F69}" dt="2018-10-10T19:06:40.649" v="96"/>
        <pc:sldMkLst>
          <pc:docMk/>
          <pc:sldMk cId="4142757382" sldId="270"/>
        </pc:sldMkLst>
        <pc:picChg chg="add del mod">
          <ac:chgData name="Paul Adams" userId="78f9f193424ede4b" providerId="LiveId" clId="{7EEA7BE3-31C1-45F7-A924-3FC6BBFE0F69}" dt="2018-10-09T19:07:58.092" v="64"/>
          <ac:picMkLst>
            <pc:docMk/>
            <pc:sldMk cId="4142757382" sldId="270"/>
            <ac:picMk id="2" creationId="{AC5E27A8-553B-47CC-8748-2F2FD610ACCB}"/>
          </ac:picMkLst>
        </pc:picChg>
        <pc:picChg chg="add del mod">
          <ac:chgData name="Paul Adams" userId="78f9f193424ede4b" providerId="LiveId" clId="{7EEA7BE3-31C1-45F7-A924-3FC6BBFE0F69}" dt="2018-10-10T19:06:40.649" v="96"/>
          <ac:picMkLst>
            <pc:docMk/>
            <pc:sldMk cId="4142757382" sldId="270"/>
            <ac:picMk id="2" creationId="{C87302BF-D630-4627-8796-DB9517A1BCDE}"/>
          </ac:picMkLst>
        </pc:picChg>
      </pc:sldChg>
      <pc:sldChg chg="addSp delSp modSp modTransition modAnim">
        <pc:chgData name="Paul Adams" userId="78f9f193424ede4b" providerId="LiveId" clId="{7EEA7BE3-31C1-45F7-A924-3FC6BBFE0F69}" dt="2018-10-10T19:06:40.649" v="96"/>
        <pc:sldMkLst>
          <pc:docMk/>
          <pc:sldMk cId="2824131234" sldId="271"/>
        </pc:sldMkLst>
        <pc:picChg chg="add del mod">
          <ac:chgData name="Paul Adams" userId="78f9f193424ede4b" providerId="LiveId" clId="{7EEA7BE3-31C1-45F7-A924-3FC6BBFE0F69}" dt="2018-10-09T19:07:58.092" v="64"/>
          <ac:picMkLst>
            <pc:docMk/>
            <pc:sldMk cId="2824131234" sldId="271"/>
            <ac:picMk id="2" creationId="{A113C2A5-F57C-4243-B647-35AA66ED687B}"/>
          </ac:picMkLst>
        </pc:picChg>
        <pc:picChg chg="add del mod">
          <ac:chgData name="Paul Adams" userId="78f9f193424ede4b" providerId="LiveId" clId="{7EEA7BE3-31C1-45F7-A924-3FC6BBFE0F69}" dt="2018-10-10T19:06:40.649" v="96"/>
          <ac:picMkLst>
            <pc:docMk/>
            <pc:sldMk cId="2824131234" sldId="271"/>
            <ac:picMk id="2" creationId="{ED327FAB-4E9A-4A99-A40C-CCF3D0027715}"/>
          </ac:picMkLst>
        </pc:picChg>
      </pc:sldChg>
      <pc:sldChg chg="addSp delSp modSp modTransition modAnim">
        <pc:chgData name="Paul Adams" userId="78f9f193424ede4b" providerId="LiveId" clId="{7EEA7BE3-31C1-45F7-A924-3FC6BBFE0F69}" dt="2018-10-10T19:06:40.649" v="96"/>
        <pc:sldMkLst>
          <pc:docMk/>
          <pc:sldMk cId="4223189399" sldId="272"/>
        </pc:sldMkLst>
        <pc:picChg chg="add del mod">
          <ac:chgData name="Paul Adams" userId="78f9f193424ede4b" providerId="LiveId" clId="{7EEA7BE3-31C1-45F7-A924-3FC6BBFE0F69}" dt="2018-10-09T19:07:58.092" v="64"/>
          <ac:picMkLst>
            <pc:docMk/>
            <pc:sldMk cId="4223189399" sldId="272"/>
            <ac:picMk id="2" creationId="{AB22A165-29D5-48E7-BF02-E3D204118681}"/>
          </ac:picMkLst>
        </pc:picChg>
        <pc:picChg chg="add del mod">
          <ac:chgData name="Paul Adams" userId="78f9f193424ede4b" providerId="LiveId" clId="{7EEA7BE3-31C1-45F7-A924-3FC6BBFE0F69}" dt="2018-10-10T19:06:40.649" v="96"/>
          <ac:picMkLst>
            <pc:docMk/>
            <pc:sldMk cId="4223189399" sldId="272"/>
            <ac:picMk id="2" creationId="{C6B4CD91-9B6D-4D80-B063-3825DABDB59F}"/>
          </ac:picMkLst>
        </pc:picChg>
      </pc:sldChg>
      <pc:sldChg chg="addSp delSp modSp modTransition modAnim">
        <pc:chgData name="Paul Adams" userId="78f9f193424ede4b" providerId="LiveId" clId="{7EEA7BE3-31C1-45F7-A924-3FC6BBFE0F69}" dt="2018-10-10T19:06:40.649" v="96"/>
        <pc:sldMkLst>
          <pc:docMk/>
          <pc:sldMk cId="2571584515" sldId="273"/>
        </pc:sldMkLst>
        <pc:picChg chg="add del mod">
          <ac:chgData name="Paul Adams" userId="78f9f193424ede4b" providerId="LiveId" clId="{7EEA7BE3-31C1-45F7-A924-3FC6BBFE0F69}" dt="2018-10-10T19:06:40.649" v="96"/>
          <ac:picMkLst>
            <pc:docMk/>
            <pc:sldMk cId="2571584515" sldId="273"/>
            <ac:picMk id="2" creationId="{52022FF8-0E92-4079-9086-0C24795BB476}"/>
          </ac:picMkLst>
        </pc:picChg>
        <pc:picChg chg="add del mod">
          <ac:chgData name="Paul Adams" userId="78f9f193424ede4b" providerId="LiveId" clId="{7EEA7BE3-31C1-45F7-A924-3FC6BBFE0F69}" dt="2018-10-09T19:07:58.092" v="64"/>
          <ac:picMkLst>
            <pc:docMk/>
            <pc:sldMk cId="2571584515" sldId="273"/>
            <ac:picMk id="2" creationId="{C44E428F-6252-4B83-9966-C8006FE60954}"/>
          </ac:picMkLst>
        </pc:picChg>
      </pc:sldChg>
    </pc:docChg>
  </pc:docChgLst>
  <pc:docChgLst>
    <pc:chgData name="Paul Adams" userId="78f9f193424ede4b" providerId="LiveId" clId="{B818A2C6-80BF-4C86-8CA0-FD119411B353}"/>
    <pc:docChg chg="custSel addSld delSld modSld">
      <pc:chgData name="Paul Adams" userId="78f9f193424ede4b" providerId="LiveId" clId="{B818A2C6-80BF-4C86-8CA0-FD119411B353}" dt="2018-07-29T01:49:21.352" v="77" actId="2696"/>
      <pc:docMkLst>
        <pc:docMk/>
      </pc:docMkLst>
    </pc:docChg>
  </pc:docChgLst>
  <pc:docChgLst>
    <pc:chgData name="Paul Adams" userId="78f9f193424ede4b" providerId="LiveId" clId="{3AEEB166-C85E-4E68-B0FA-529041E20B38}"/>
    <pc:docChg chg="custSel addSld modSld">
      <pc:chgData name="Paul Adams" userId="78f9f193424ede4b" providerId="LiveId" clId="{3AEEB166-C85E-4E68-B0FA-529041E20B38}" dt="2018-07-27T16:00:43.073" v="132"/>
      <pc:docMkLst>
        <pc:docMk/>
      </pc:docMkLst>
      <pc:sldChg chg="modSp modAnim">
        <pc:chgData name="Paul Adams" userId="78f9f193424ede4b" providerId="LiveId" clId="{3AEEB166-C85E-4E68-B0FA-529041E20B38}" dt="2018-07-27T15:59:04.230" v="118"/>
        <pc:sldMkLst>
          <pc:docMk/>
          <pc:sldMk cId="3306924072" sldId="258"/>
        </pc:sldMkLst>
        <pc:spChg chg="mod">
          <ac:chgData name="Paul Adams" userId="78f9f193424ede4b" providerId="LiveId" clId="{3AEEB166-C85E-4E68-B0FA-529041E20B38}" dt="2018-07-27T15:26:19.255" v="24" actId="113"/>
          <ac:spMkLst>
            <pc:docMk/>
            <pc:sldMk cId="3306924072" sldId="258"/>
            <ac:spMk id="14" creationId="{00000000-0000-0000-0000-000000000000}"/>
          </ac:spMkLst>
        </pc:spChg>
      </pc:sldChg>
      <pc:sldChg chg="modAnim">
        <pc:chgData name="Paul Adams" userId="78f9f193424ede4b" providerId="LiveId" clId="{3AEEB166-C85E-4E68-B0FA-529041E20B38}" dt="2018-07-27T15:59:16.769" v="119"/>
        <pc:sldMkLst>
          <pc:docMk/>
          <pc:sldMk cId="2801169266" sldId="263"/>
        </pc:sldMkLst>
      </pc:sldChg>
      <pc:sldChg chg="modSp modAnim">
        <pc:chgData name="Paul Adams" userId="78f9f193424ede4b" providerId="LiveId" clId="{3AEEB166-C85E-4E68-B0FA-529041E20B38}" dt="2018-07-27T15:59:35.321" v="122"/>
        <pc:sldMkLst>
          <pc:docMk/>
          <pc:sldMk cId="1234965068" sldId="264"/>
        </pc:sldMkLst>
        <pc:spChg chg="mod">
          <ac:chgData name="Paul Adams" userId="78f9f193424ede4b" providerId="LiveId" clId="{3AEEB166-C85E-4E68-B0FA-529041E20B38}" dt="2018-07-27T15:33:13.202" v="61" actId="27636"/>
          <ac:spMkLst>
            <pc:docMk/>
            <pc:sldMk cId="1234965068" sldId="264"/>
            <ac:spMk id="14" creationId="{00000000-0000-0000-0000-000000000000}"/>
          </ac:spMkLst>
        </pc:spChg>
      </pc:sldChg>
      <pc:sldChg chg="modAnim">
        <pc:chgData name="Paul Adams" userId="78f9f193424ede4b" providerId="LiveId" clId="{3AEEB166-C85E-4E68-B0FA-529041E20B38}" dt="2018-07-27T15:59:47.203" v="124"/>
        <pc:sldMkLst>
          <pc:docMk/>
          <pc:sldMk cId="772810266" sldId="265"/>
        </pc:sldMkLst>
      </pc:sldChg>
      <pc:sldChg chg="modSp modAnim">
        <pc:chgData name="Paul Adams" userId="78f9f193424ede4b" providerId="LiveId" clId="{3AEEB166-C85E-4E68-B0FA-529041E20B38}" dt="2018-07-27T16:00:08.933" v="127"/>
        <pc:sldMkLst>
          <pc:docMk/>
          <pc:sldMk cId="925079362" sldId="266"/>
        </pc:sldMkLst>
        <pc:spChg chg="mod">
          <ac:chgData name="Paul Adams" userId="78f9f193424ede4b" providerId="LiveId" clId="{3AEEB166-C85E-4E68-B0FA-529041E20B38}" dt="2018-07-27T15:45:27.139" v="92" actId="313"/>
          <ac:spMkLst>
            <pc:docMk/>
            <pc:sldMk cId="925079362" sldId="266"/>
            <ac:spMk id="14" creationId="{00000000-0000-0000-0000-000000000000}"/>
          </ac:spMkLst>
        </pc:spChg>
      </pc:sldChg>
      <pc:sldChg chg="modAnim">
        <pc:chgData name="Paul Adams" userId="78f9f193424ede4b" providerId="LiveId" clId="{3AEEB166-C85E-4E68-B0FA-529041E20B38}" dt="2018-07-27T16:00:15.020" v="128"/>
        <pc:sldMkLst>
          <pc:docMk/>
          <pc:sldMk cId="1005210815" sldId="267"/>
        </pc:sldMkLst>
      </pc:sldChg>
      <pc:sldChg chg="modSp modAnim">
        <pc:chgData name="Paul Adams" userId="78f9f193424ede4b" providerId="LiveId" clId="{3AEEB166-C85E-4E68-B0FA-529041E20B38}" dt="2018-07-27T16:00:24.785" v="130"/>
        <pc:sldMkLst>
          <pc:docMk/>
          <pc:sldMk cId="188346119" sldId="268"/>
        </pc:sldMkLst>
        <pc:spChg chg="mod">
          <ac:chgData name="Paul Adams" userId="78f9f193424ede4b" providerId="LiveId" clId="{3AEEB166-C85E-4E68-B0FA-529041E20B38}" dt="2018-07-27T15:50:27.099" v="106" actId="20577"/>
          <ac:spMkLst>
            <pc:docMk/>
            <pc:sldMk cId="188346119" sldId="268"/>
            <ac:spMk id="14" creationId="{00000000-0000-0000-0000-000000000000}"/>
          </ac:spMkLst>
        </pc:spChg>
      </pc:sldChg>
      <pc:sldChg chg="modAnim">
        <pc:chgData name="Paul Adams" userId="78f9f193424ede4b" providerId="LiveId" clId="{3AEEB166-C85E-4E68-B0FA-529041E20B38}" dt="2018-07-27T16:00:36.203" v="131"/>
        <pc:sldMkLst>
          <pc:docMk/>
          <pc:sldMk cId="3170167440" sldId="269"/>
        </pc:sldMkLst>
      </pc:sldChg>
      <pc:sldChg chg="modAnim">
        <pc:chgData name="Paul Adams" userId="78f9f193424ede4b" providerId="LiveId" clId="{3AEEB166-C85E-4E68-B0FA-529041E20B38}" dt="2018-07-27T16:00:43.073" v="132"/>
        <pc:sldMkLst>
          <pc:docMk/>
          <pc:sldMk cId="4142757382" sldId="270"/>
        </pc:sldMkLst>
      </pc:sldChg>
      <pc:sldChg chg="modSp add">
        <pc:chgData name="Paul Adams" userId="78f9f193424ede4b" providerId="LiveId" clId="{3AEEB166-C85E-4E68-B0FA-529041E20B38}" dt="2018-07-27T15:50:36.753" v="109" actId="20577"/>
        <pc:sldMkLst>
          <pc:docMk/>
          <pc:sldMk cId="4223189399" sldId="272"/>
        </pc:sldMkLst>
        <pc:spChg chg="mod">
          <ac:chgData name="Paul Adams" userId="78f9f193424ede4b" providerId="LiveId" clId="{3AEEB166-C85E-4E68-B0FA-529041E20B38}" dt="2018-07-27T15:50:36.753" v="109" actId="20577"/>
          <ac:spMkLst>
            <pc:docMk/>
            <pc:sldMk cId="4223189399" sldId="272"/>
            <ac:spMk id="14" creationId="{00000000-0000-0000-0000-000000000000}"/>
          </ac:spMkLst>
        </pc:spChg>
      </pc:sldChg>
      <pc:sldChg chg="modSp add">
        <pc:chgData name="Paul Adams" userId="78f9f193424ede4b" providerId="LiveId" clId="{3AEEB166-C85E-4E68-B0FA-529041E20B38}" dt="2018-07-27T15:56:27.800" v="113" actId="313"/>
        <pc:sldMkLst>
          <pc:docMk/>
          <pc:sldMk cId="2571584515" sldId="273"/>
        </pc:sldMkLst>
        <pc:spChg chg="mod">
          <ac:chgData name="Paul Adams" userId="78f9f193424ede4b" providerId="LiveId" clId="{3AEEB166-C85E-4E68-B0FA-529041E20B38}" dt="2018-07-27T15:56:27.800" v="113" actId="313"/>
          <ac:spMkLst>
            <pc:docMk/>
            <pc:sldMk cId="2571584515" sldId="273"/>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10/10/2018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10/10/2018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10/10/2018</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10/10/2018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10/10/2018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10/10/2018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10/10/2018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10/10/2018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10/10/2018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10/10/2018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10/10/2018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10/10/2018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10/10/2018</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24828" y="1371600"/>
            <a:ext cx="9524999" cy="2286001"/>
          </a:xfrm>
        </p:spPr>
        <p:txBody>
          <a:bodyPr/>
          <a:lstStyle/>
          <a:p>
            <a:pPr algn="ctr"/>
            <a:r>
              <a:rPr lang="en-US" sz="8000" dirty="0"/>
              <a:t>Staying Faithful in Challenging Times</a:t>
            </a:r>
          </a:p>
        </p:txBody>
      </p:sp>
      <p:sp>
        <p:nvSpPr>
          <p:cNvPr id="2" name="Subtitle 1"/>
          <p:cNvSpPr>
            <a:spLocks noGrp="1"/>
          </p:cNvSpPr>
          <p:nvPr>
            <p:ph type="subTitle" idx="1"/>
          </p:nvPr>
        </p:nvSpPr>
        <p:spPr>
          <a:xfrm>
            <a:off x="1924828" y="4495800"/>
            <a:ext cx="9524999" cy="1116085"/>
          </a:xfrm>
        </p:spPr>
        <p:txBody>
          <a:bodyPr>
            <a:normAutofit/>
          </a:bodyPr>
          <a:lstStyle/>
          <a:p>
            <a:pPr algn="ctr"/>
            <a:r>
              <a:rPr lang="en-US" sz="4800" dirty="0">
                <a:solidFill>
                  <a:srgbClr val="FFC000"/>
                </a:solidFill>
              </a:rPr>
              <a:t>The Epistle of James</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92D050"/>
                </a:solidFill>
              </a:rPr>
              <a:t>Joyful Attitude (2)</a:t>
            </a:r>
          </a:p>
          <a:p>
            <a:pPr lvl="0"/>
            <a:endParaRPr lang="en-US" sz="3000" dirty="0"/>
          </a:p>
          <a:p>
            <a:pPr lvl="0"/>
            <a:r>
              <a:rPr lang="en-US" sz="3000" dirty="0">
                <a:solidFill>
                  <a:srgbClr val="00B0F0"/>
                </a:solidFill>
              </a:rPr>
              <a:t>Understanding Mind (3)</a:t>
            </a:r>
          </a:p>
          <a:p>
            <a:pPr lvl="0"/>
            <a:endParaRPr lang="en-US" sz="3000" dirty="0"/>
          </a:p>
          <a:p>
            <a:pPr lvl="0"/>
            <a:r>
              <a:rPr lang="en-US" sz="3000" dirty="0">
                <a:solidFill>
                  <a:srgbClr val="FFFF00"/>
                </a:solidFill>
              </a:rPr>
              <a:t>Compliant Will (4)</a:t>
            </a:r>
          </a:p>
          <a:p>
            <a:pPr lvl="0"/>
            <a:endParaRPr lang="en-US" sz="3000" dirty="0"/>
          </a:p>
          <a:p>
            <a:pPr lvl="0"/>
            <a:r>
              <a:rPr lang="en-US" sz="3000" dirty="0">
                <a:solidFill>
                  <a:srgbClr val="FE0000"/>
                </a:solidFill>
              </a:rPr>
              <a:t>Believing Heart (5-8)</a:t>
            </a:r>
          </a:p>
          <a:p>
            <a:pPr lvl="0"/>
            <a:endParaRPr lang="en-US" sz="3000" dirty="0"/>
          </a:p>
          <a:p>
            <a:pPr lvl="0"/>
            <a:r>
              <a:rPr lang="en-US" sz="3000" dirty="0">
                <a:solidFill>
                  <a:srgbClr val="FFC000"/>
                </a:solidFill>
              </a:rPr>
              <a:t>Committed Purpose (9-12)</a:t>
            </a:r>
          </a:p>
        </p:txBody>
      </p:sp>
    </p:spTree>
    <p:custDataLst>
      <p:tags r:id="rId1"/>
    </p:custDataLst>
    <p:extLst>
      <p:ext uri="{BB962C8B-B14F-4D97-AF65-F5344CB8AC3E}">
        <p14:creationId xmlns:p14="http://schemas.microsoft.com/office/powerpoint/2010/main" val="31701674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8" end="8"/>
                                            </p:txEl>
                                          </p:spTgt>
                                        </p:tgtEl>
                                        <p:attrNameLst>
                                          <p:attrName>style.visibility</p:attrName>
                                        </p:attrNameLst>
                                      </p:cBhvr>
                                      <p:to>
                                        <p:strVal val="visible"/>
                                      </p:to>
                                    </p:set>
                                    <p:anim calcmode="lin" valueType="num">
                                      <p:cBhvr>
                                        <p:cTn id="7" dur="500" fill="hold"/>
                                        <p:tgtEl>
                                          <p:spTgt spid="14">
                                            <p:txEl>
                                              <p:pRg st="8" end="8"/>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8" end="8"/>
                                            </p:txEl>
                                          </p:spTgt>
                                        </p:tgtEl>
                                        <p:attrNameLst>
                                          <p:attrName>ppt_h</p:attrName>
                                        </p:attrNameLst>
                                      </p:cBhvr>
                                      <p:tavLst>
                                        <p:tav tm="0">
                                          <p:val>
                                            <p:fltVal val="0"/>
                                          </p:val>
                                        </p:tav>
                                        <p:tav tm="100000">
                                          <p:val>
                                            <p:strVal val="#ppt_h"/>
                                          </p:val>
                                        </p:tav>
                                      </p:tavLst>
                                    </p:anim>
                                    <p:animEffect transition="in" filter="fade">
                                      <p:cBhvr>
                                        <p:cTn id="9"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FFC000"/>
                </a:solidFill>
              </a:rPr>
              <a:t>Committed Purpose (9-12)</a:t>
            </a:r>
          </a:p>
          <a:p>
            <a:pPr lvl="1"/>
            <a:r>
              <a:rPr lang="en-US" sz="2600" dirty="0"/>
              <a:t>“Let the lowly brother glory in his exaltation, but the rich in his humiliation, because as a flower of the field he will pass away. For no sooner has the sun risen with a burning heat than it withers the grass; its flower falls, and its beautiful appearance perishes. So the rich man also will fade away in his pursuits. Blessed is the man who endures temptation; for when he has been approved, he will receive the crown of life which the Lord has promised to those who love Him.” (James 1:9-12)</a:t>
            </a:r>
          </a:p>
          <a:p>
            <a:pPr lvl="1"/>
            <a:endParaRPr lang="en-US" sz="2600" dirty="0"/>
          </a:p>
        </p:txBody>
      </p:sp>
    </p:spTree>
    <p:custDataLst>
      <p:tags r:id="rId1"/>
    </p:custDataLst>
    <p:extLst>
      <p:ext uri="{BB962C8B-B14F-4D97-AF65-F5344CB8AC3E}">
        <p14:creationId xmlns:p14="http://schemas.microsoft.com/office/powerpoint/2010/main" val="41427573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FFC000"/>
                </a:solidFill>
              </a:rPr>
              <a:t>Committed Purpose (9-12)</a:t>
            </a:r>
          </a:p>
          <a:p>
            <a:pPr lvl="1"/>
            <a:r>
              <a:rPr lang="en-US" sz="2600" dirty="0"/>
              <a:t>“A Psalm of David. Do not fret because of evildoers, Nor be envious of the workers of iniquity. For they shall soon be cut down like the grass, And wither as the green herb. Trust in the LORD, and do good; Dwell in the land, and feed on His faithfulness. Delight yourself also in the LORD, And He shall give you the desires of your heart. Commit your way to the LORD, Trust also in Him, And He shall bring it to pass.” (Psalms 37:1-5)</a:t>
            </a:r>
          </a:p>
        </p:txBody>
      </p:sp>
    </p:spTree>
    <p:extLst>
      <p:ext uri="{BB962C8B-B14F-4D97-AF65-F5344CB8AC3E}">
        <p14:creationId xmlns:p14="http://schemas.microsoft.com/office/powerpoint/2010/main" val="25715845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92D050"/>
                </a:solidFill>
              </a:rPr>
              <a:t>Joyful Attitude (2)</a:t>
            </a:r>
          </a:p>
          <a:p>
            <a:pPr lvl="0"/>
            <a:endParaRPr lang="en-US" sz="3000" dirty="0"/>
          </a:p>
          <a:p>
            <a:pPr lvl="0"/>
            <a:r>
              <a:rPr lang="en-US" sz="3000" dirty="0">
                <a:solidFill>
                  <a:srgbClr val="00B0F0"/>
                </a:solidFill>
              </a:rPr>
              <a:t>Understanding Mind (3)</a:t>
            </a:r>
          </a:p>
          <a:p>
            <a:pPr lvl="0"/>
            <a:endParaRPr lang="en-US" sz="3000" dirty="0"/>
          </a:p>
          <a:p>
            <a:pPr lvl="0"/>
            <a:r>
              <a:rPr lang="en-US" sz="3000" dirty="0">
                <a:solidFill>
                  <a:srgbClr val="FFFF00"/>
                </a:solidFill>
              </a:rPr>
              <a:t>Compliant Will (4)</a:t>
            </a:r>
          </a:p>
          <a:p>
            <a:pPr lvl="0"/>
            <a:endParaRPr lang="en-US" sz="3000" dirty="0"/>
          </a:p>
          <a:p>
            <a:pPr lvl="0"/>
            <a:r>
              <a:rPr lang="en-US" sz="3000" dirty="0">
                <a:solidFill>
                  <a:srgbClr val="FE0000"/>
                </a:solidFill>
              </a:rPr>
              <a:t>Believing Heart (5-8)</a:t>
            </a:r>
          </a:p>
          <a:p>
            <a:pPr lvl="0"/>
            <a:endParaRPr lang="en-US" sz="3000" dirty="0"/>
          </a:p>
          <a:p>
            <a:pPr lvl="0"/>
            <a:r>
              <a:rPr lang="en-US" sz="3000" dirty="0">
                <a:solidFill>
                  <a:srgbClr val="FFC000"/>
                </a:solidFill>
              </a:rPr>
              <a:t>Committed Purpose (9-12)</a:t>
            </a:r>
          </a:p>
        </p:txBody>
      </p:sp>
    </p:spTree>
    <p:extLst>
      <p:ext uri="{BB962C8B-B14F-4D97-AF65-F5344CB8AC3E}">
        <p14:creationId xmlns:p14="http://schemas.microsoft.com/office/powerpoint/2010/main" val="28241312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92D050"/>
                </a:solidFill>
              </a:rPr>
              <a:t>Joyful Attitude (2)</a:t>
            </a:r>
          </a:p>
          <a:p>
            <a:pPr lvl="1"/>
            <a:r>
              <a:rPr lang="en-US" sz="2600" dirty="0"/>
              <a:t>“My brethren, count it all joy when you fall into various trials …” (James 1:2)</a:t>
            </a:r>
          </a:p>
          <a:p>
            <a:pPr lvl="1"/>
            <a:endParaRPr lang="en-US" sz="2600" dirty="0"/>
          </a:p>
          <a:p>
            <a:pPr lvl="1"/>
            <a:r>
              <a:rPr lang="en-US" sz="2600" dirty="0"/>
              <a:t>“And not only that, but we also glory in tribulations, knowing that tribulation produces perseverance; and perseverance, character; and character, hope.”  (Romans 5:3-4)</a:t>
            </a:r>
          </a:p>
          <a:p>
            <a:pPr lvl="1"/>
            <a:endParaRPr lang="en-US" sz="2600" dirty="0"/>
          </a:p>
          <a:p>
            <a:pPr lvl="1"/>
            <a:r>
              <a:rPr lang="en-US" sz="2600" dirty="0"/>
              <a:t>“But may the God of all grace, who called us to His eternal glory by Christ Jesus, after you have suffered a while, perfect, establish, strengthen, and settle you.”         (1 Peter 5:10)</a:t>
            </a:r>
          </a:p>
          <a:p>
            <a:pPr lvl="1"/>
            <a:endParaRPr lang="en-US" sz="2600" dirty="0"/>
          </a:p>
        </p:txBody>
      </p:sp>
    </p:spTree>
    <p:custDataLst>
      <p:tags r:id="rId1"/>
    </p:custDataLst>
    <p:extLst>
      <p:ext uri="{BB962C8B-B14F-4D97-AF65-F5344CB8AC3E}">
        <p14:creationId xmlns:p14="http://schemas.microsoft.com/office/powerpoint/2010/main" val="33069240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500"/>
                                        <p:tgtEl>
                                          <p:spTgt spid="1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Effect transition="in" filter="fade">
                                      <p:cBhvr>
                                        <p:cTn id="19" dur="500"/>
                                        <p:tgtEl>
                                          <p:spTgt spid="1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4">
                                            <p:txEl>
                                              <p:pRg st="5" end="5"/>
                                            </p:txEl>
                                          </p:spTgt>
                                        </p:tgtEl>
                                        <p:attrNameLst>
                                          <p:attrName>style.visibility</p:attrName>
                                        </p:attrNameLst>
                                      </p:cBhvr>
                                      <p:to>
                                        <p:strVal val="visible"/>
                                      </p:to>
                                    </p:set>
                                    <p:animEffect transition="in" filter="fade">
                                      <p:cBhvr>
                                        <p:cTn id="24"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92D050"/>
                </a:solidFill>
              </a:rPr>
              <a:t>Joyful Attitude (2)</a:t>
            </a:r>
          </a:p>
          <a:p>
            <a:pPr lvl="0"/>
            <a:endParaRPr lang="en-US" sz="3000" dirty="0"/>
          </a:p>
          <a:p>
            <a:pPr lvl="0"/>
            <a:r>
              <a:rPr lang="en-US" sz="3000" dirty="0">
                <a:solidFill>
                  <a:srgbClr val="00B0F0"/>
                </a:solidFill>
              </a:rPr>
              <a:t>Understanding Mind (3)</a:t>
            </a:r>
          </a:p>
          <a:p>
            <a:pPr lvl="0"/>
            <a:endParaRPr lang="en-US" sz="3000" dirty="0"/>
          </a:p>
        </p:txBody>
      </p:sp>
    </p:spTree>
    <p:custDataLst>
      <p:tags r:id="rId1"/>
    </p:custDataLst>
    <p:extLst>
      <p:ext uri="{BB962C8B-B14F-4D97-AF65-F5344CB8AC3E}">
        <p14:creationId xmlns:p14="http://schemas.microsoft.com/office/powerpoint/2010/main" val="28011692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p:cTn id="7"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00B0F0"/>
                </a:solidFill>
              </a:rPr>
              <a:t>Understanding Mind (3)</a:t>
            </a:r>
          </a:p>
          <a:p>
            <a:pPr lvl="1"/>
            <a:r>
              <a:rPr lang="en-US" sz="2600" dirty="0"/>
              <a:t>“… knowing that the testing of your faith produces patience.”  (James 1:3)</a:t>
            </a:r>
          </a:p>
          <a:p>
            <a:pPr lvl="1"/>
            <a:endParaRPr lang="en-US" sz="800" dirty="0"/>
          </a:p>
          <a:p>
            <a:pPr lvl="1"/>
            <a:r>
              <a:rPr lang="en-US" sz="2600" dirty="0"/>
              <a:t>“I know that You can do everything, And that no purpose of Yours can be withheld from You. You asked, 'Who is this who hides counsel without knowledge?' Therefore I have uttered what I did not understand, Things too wonderful for me, which I did not know.” (Job 42:2-3)</a:t>
            </a:r>
          </a:p>
          <a:p>
            <a:pPr lvl="1"/>
            <a:endParaRPr lang="en-US" sz="800" dirty="0"/>
          </a:p>
          <a:p>
            <a:pPr lvl="1"/>
            <a:r>
              <a:rPr lang="en-US" sz="2600" dirty="0"/>
              <a:t>“… the eyes of your understanding being enlightened; that you may know what is the hope of His calling, what are the riches of the glory of His inheritance in the saints…” (Ephesians 1:18)</a:t>
            </a:r>
          </a:p>
          <a:p>
            <a:pPr lvl="1"/>
            <a:endParaRPr lang="en-US" sz="2600" dirty="0"/>
          </a:p>
        </p:txBody>
      </p:sp>
    </p:spTree>
    <p:custDataLst>
      <p:tags r:id="rId1"/>
    </p:custDataLst>
    <p:extLst>
      <p:ext uri="{BB962C8B-B14F-4D97-AF65-F5344CB8AC3E}">
        <p14:creationId xmlns:p14="http://schemas.microsoft.com/office/powerpoint/2010/main" val="1234965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animEffect transition="in" filter="fade">
                                      <p:cBhvr>
                                        <p:cTn id="17"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92D050"/>
                </a:solidFill>
              </a:rPr>
              <a:t>Joyful Attitude (2)</a:t>
            </a:r>
          </a:p>
          <a:p>
            <a:pPr lvl="0"/>
            <a:endParaRPr lang="en-US" sz="3000" dirty="0"/>
          </a:p>
          <a:p>
            <a:pPr lvl="0"/>
            <a:r>
              <a:rPr lang="en-US" sz="3000" dirty="0">
                <a:solidFill>
                  <a:srgbClr val="00B0F0"/>
                </a:solidFill>
              </a:rPr>
              <a:t>Understanding Mind (3)</a:t>
            </a:r>
          </a:p>
          <a:p>
            <a:pPr lvl="0"/>
            <a:endParaRPr lang="en-US" sz="3000" dirty="0"/>
          </a:p>
          <a:p>
            <a:pPr lvl="0"/>
            <a:r>
              <a:rPr lang="en-US" sz="3000" dirty="0">
                <a:solidFill>
                  <a:srgbClr val="FFFF00"/>
                </a:solidFill>
              </a:rPr>
              <a:t>Compliant Will (4)</a:t>
            </a:r>
          </a:p>
          <a:p>
            <a:pPr lvl="0"/>
            <a:endParaRPr lang="en-US" sz="3000" dirty="0"/>
          </a:p>
        </p:txBody>
      </p:sp>
    </p:spTree>
    <p:custDataLst>
      <p:tags r:id="rId1"/>
    </p:custDataLst>
    <p:extLst>
      <p:ext uri="{BB962C8B-B14F-4D97-AF65-F5344CB8AC3E}">
        <p14:creationId xmlns:p14="http://schemas.microsoft.com/office/powerpoint/2010/main" val="7728102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p:cTn id="7"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FFFF00"/>
                </a:solidFill>
              </a:rPr>
              <a:t>Compliant Will (4)</a:t>
            </a:r>
          </a:p>
          <a:p>
            <a:pPr lvl="1"/>
            <a:r>
              <a:rPr lang="en-US" sz="2600" dirty="0"/>
              <a:t>“But let patience have its perfect work, that you may be perfect and complete, lacking nothing.”  (James 1:4)</a:t>
            </a:r>
          </a:p>
          <a:p>
            <a:pPr lvl="1"/>
            <a:endParaRPr lang="en-US" sz="2600" dirty="0"/>
          </a:p>
          <a:p>
            <a:pPr lvl="1"/>
            <a:r>
              <a:rPr lang="en-US" sz="2600" dirty="0"/>
              <a:t>“But now, O LORD, You are our Father; We are the clay, and You our potter; And all we are the work of Your hand.”  (Isaiah 64:8)</a:t>
            </a:r>
          </a:p>
          <a:p>
            <a:pPr lvl="1"/>
            <a:endParaRPr lang="en-US" sz="2600" dirty="0"/>
          </a:p>
          <a:p>
            <a:pPr lvl="1"/>
            <a:r>
              <a:rPr lang="en-US" sz="2600" dirty="0"/>
              <a:t>“Woe to him who strives with his Maker! Let the potsherd strive with the potsherds of the earth! Shall the clay say to him who forms it, ‘What are you making?’ Or shall your handiwork say, ‘He has no hands’?” (Isaiah 45:9)</a:t>
            </a:r>
          </a:p>
          <a:p>
            <a:pPr lvl="1"/>
            <a:endParaRPr lang="en-US" sz="2600" dirty="0"/>
          </a:p>
        </p:txBody>
      </p:sp>
    </p:spTree>
    <p:custDataLst>
      <p:tags r:id="rId1"/>
    </p:custDataLst>
    <p:extLst>
      <p:ext uri="{BB962C8B-B14F-4D97-AF65-F5344CB8AC3E}">
        <p14:creationId xmlns:p14="http://schemas.microsoft.com/office/powerpoint/2010/main" val="925079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animEffect transition="in" filter="fade">
                                      <p:cBhvr>
                                        <p:cTn id="17"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92D050"/>
                </a:solidFill>
              </a:rPr>
              <a:t>Joyful Attitude (2)</a:t>
            </a:r>
          </a:p>
          <a:p>
            <a:pPr lvl="0"/>
            <a:endParaRPr lang="en-US" sz="3000" dirty="0"/>
          </a:p>
          <a:p>
            <a:pPr lvl="0"/>
            <a:r>
              <a:rPr lang="en-US" sz="3000" dirty="0">
                <a:solidFill>
                  <a:srgbClr val="00B0F0"/>
                </a:solidFill>
              </a:rPr>
              <a:t>Understanding Mind (3)</a:t>
            </a:r>
          </a:p>
          <a:p>
            <a:pPr lvl="0"/>
            <a:endParaRPr lang="en-US" sz="3000" dirty="0"/>
          </a:p>
          <a:p>
            <a:pPr lvl="0"/>
            <a:r>
              <a:rPr lang="en-US" sz="3000" dirty="0">
                <a:solidFill>
                  <a:srgbClr val="FFFF00"/>
                </a:solidFill>
              </a:rPr>
              <a:t>Compliant Will (4)</a:t>
            </a:r>
          </a:p>
          <a:p>
            <a:pPr lvl="0"/>
            <a:endParaRPr lang="en-US" sz="3000" dirty="0"/>
          </a:p>
          <a:p>
            <a:pPr lvl="0"/>
            <a:r>
              <a:rPr lang="en-US" sz="3000" dirty="0">
                <a:solidFill>
                  <a:srgbClr val="FE0000"/>
                </a:solidFill>
              </a:rPr>
              <a:t>Believing Heart (5-8)</a:t>
            </a:r>
          </a:p>
          <a:p>
            <a:pPr lvl="0"/>
            <a:endParaRPr lang="en-US" sz="3000" dirty="0"/>
          </a:p>
        </p:txBody>
      </p:sp>
    </p:spTree>
    <p:custDataLst>
      <p:tags r:id="rId1"/>
    </p:custDataLst>
    <p:extLst>
      <p:ext uri="{BB962C8B-B14F-4D97-AF65-F5344CB8AC3E}">
        <p14:creationId xmlns:p14="http://schemas.microsoft.com/office/powerpoint/2010/main" val="1005210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Effect transition="in" filter="fade">
                                      <p:cBhvr>
                                        <p:cTn id="7"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FE0000"/>
                </a:solidFill>
              </a:rPr>
              <a:t>Believing Heart (5-8)</a:t>
            </a:r>
          </a:p>
          <a:p>
            <a:pPr lvl="1"/>
            <a:r>
              <a:rPr lang="en-US" sz="2600" dirty="0"/>
              <a:t>“If any of you lacks wisdom, let him ask of God, who gives to all liberally and without reproach, and it will be given to him. But let him ask in faith, with no doubting, for he who doubts is like a wave of the sea driven and tossed by the wind. For let not that man suppose that he will receive anything from the Lord; he is a double-minded man, unstable in all his ways.”  (James 1:5-8)</a:t>
            </a:r>
          </a:p>
          <a:p>
            <a:pPr lvl="1"/>
            <a:endParaRPr lang="en-US" sz="2600" dirty="0"/>
          </a:p>
          <a:p>
            <a:pPr lvl="1"/>
            <a:r>
              <a:rPr lang="en-US" sz="2600" dirty="0"/>
              <a:t>“Fear not, for I am with you; Be not dismayed, for I am your God. I will strengthen you, Yes, I will help you, I will uphold you with My righteous right hand.”  (Isaiah 41:10)</a:t>
            </a:r>
          </a:p>
          <a:p>
            <a:pPr lvl="1"/>
            <a:endParaRPr lang="en-US" sz="2600" dirty="0"/>
          </a:p>
        </p:txBody>
      </p:sp>
    </p:spTree>
    <p:custDataLst>
      <p:tags r:id="rId1"/>
    </p:custDataLst>
    <p:extLst>
      <p:ext uri="{BB962C8B-B14F-4D97-AF65-F5344CB8AC3E}">
        <p14:creationId xmlns:p14="http://schemas.microsoft.com/office/powerpoint/2010/main" val="188346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Challenge of Trials  (James 1:1-12)</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FE0000"/>
                </a:solidFill>
              </a:rPr>
              <a:t>Believing Heart (5-8)</a:t>
            </a:r>
          </a:p>
          <a:p>
            <a:pPr lvl="1"/>
            <a:endParaRPr lang="en-US" sz="2600" dirty="0"/>
          </a:p>
          <a:p>
            <a:pPr lvl="1"/>
            <a:endParaRPr lang="en-US" sz="2600" dirty="0"/>
          </a:p>
          <a:p>
            <a:pPr lvl="1"/>
            <a:endParaRPr lang="en-US" sz="2600" dirty="0"/>
          </a:p>
          <a:p>
            <a:pPr lvl="1"/>
            <a:r>
              <a:rPr lang="en-US" sz="2600" dirty="0"/>
              <a:t>“Trust in the LORD with all your heart, And lean not on your own understanding; In all your ways acknowledge Him, And He shall direct your paths. Do not be wise in your own eyes; Fear the LORD and depart from evil. It will be health to your flesh, And strength to your bones.”  (Proverbs 3:5-8)</a:t>
            </a:r>
          </a:p>
        </p:txBody>
      </p:sp>
    </p:spTree>
    <p:extLst>
      <p:ext uri="{BB962C8B-B14F-4D97-AF65-F5344CB8AC3E}">
        <p14:creationId xmlns:p14="http://schemas.microsoft.com/office/powerpoint/2010/main" val="4223189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8.9|7.6|47.7|37.7"/>
</p:tagLst>
</file>

<file path=ppt/tags/tag2.xml><?xml version="1.0" encoding="utf-8"?>
<p:tagLst xmlns:a="http://schemas.openxmlformats.org/drawingml/2006/main" xmlns:r="http://schemas.openxmlformats.org/officeDocument/2006/relationships" xmlns:p="http://schemas.openxmlformats.org/presentationml/2006/main">
  <p:tag name="TIMING" val="|3.9"/>
</p:tagLst>
</file>

<file path=ppt/tags/tag3.xml><?xml version="1.0" encoding="utf-8"?>
<p:tagLst xmlns:a="http://schemas.openxmlformats.org/drawingml/2006/main" xmlns:r="http://schemas.openxmlformats.org/officeDocument/2006/relationships" xmlns:p="http://schemas.openxmlformats.org/presentationml/2006/main">
  <p:tag name="TIMING" val="|0.4|28.9|55.3"/>
</p:tagLst>
</file>

<file path=ppt/tags/tag4.xml><?xml version="1.0" encoding="utf-8"?>
<p:tagLst xmlns:a="http://schemas.openxmlformats.org/drawingml/2006/main" xmlns:r="http://schemas.openxmlformats.org/officeDocument/2006/relationships" xmlns:p="http://schemas.openxmlformats.org/presentationml/2006/main">
  <p:tag name="TIMING" val="|5"/>
</p:tagLst>
</file>

<file path=ppt/tags/tag5.xml><?xml version="1.0" encoding="utf-8"?>
<p:tagLst xmlns:a="http://schemas.openxmlformats.org/drawingml/2006/main" xmlns:r="http://schemas.openxmlformats.org/officeDocument/2006/relationships" xmlns:p="http://schemas.openxmlformats.org/presentationml/2006/main">
  <p:tag name="TIMING" val="|1.7|40.3|30"/>
</p:tagLst>
</file>

<file path=ppt/tags/tag6.xml><?xml version="1.0" encoding="utf-8"?>
<p:tagLst xmlns:a="http://schemas.openxmlformats.org/drawingml/2006/main" xmlns:r="http://schemas.openxmlformats.org/officeDocument/2006/relationships" xmlns:p="http://schemas.openxmlformats.org/presentationml/2006/main">
  <p:tag name="TIMING" val="|2.8"/>
</p:tagLst>
</file>

<file path=ppt/tags/tag7.xml><?xml version="1.0" encoding="utf-8"?>
<p:tagLst xmlns:a="http://schemas.openxmlformats.org/drawingml/2006/main" xmlns:r="http://schemas.openxmlformats.org/officeDocument/2006/relationships" xmlns:p="http://schemas.openxmlformats.org/presentationml/2006/main">
  <p:tag name="TIMING" val="|2.4|61.8"/>
</p:tagLst>
</file>

<file path=ppt/tags/tag8.xml><?xml version="1.0" encoding="utf-8"?>
<p:tagLst xmlns:a="http://schemas.openxmlformats.org/drawingml/2006/main" xmlns:r="http://schemas.openxmlformats.org/officeDocument/2006/relationships" xmlns:p="http://schemas.openxmlformats.org/presentationml/2006/main">
  <p:tag name="TIMING" val="|6.7"/>
</p:tagLst>
</file>

<file path=ppt/tags/tag9.xml><?xml version="1.0" encoding="utf-8"?>
<p:tagLst xmlns:a="http://schemas.openxmlformats.org/drawingml/2006/main" xmlns:r="http://schemas.openxmlformats.org/officeDocument/2006/relationships" xmlns:p="http://schemas.openxmlformats.org/presentationml/2006/main">
  <p:tag name="TIMING" val="|2.2"/>
</p:tagLst>
</file>

<file path=ppt/theme/theme1.xml><?xml version="1.0" encoding="utf-8"?>
<a:theme xmlns:a="http://schemas.openxmlformats.org/drawingml/2006/main" name="Jigsaw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261</TotalTime>
  <Words>930</Words>
  <Application>Microsoft Office PowerPoint</Application>
  <PresentationFormat>Custom</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Euphemia</vt:lpstr>
      <vt:lpstr>Jigsaw design template</vt:lpstr>
      <vt:lpstr>Staying Faithful in Challenging Times</vt:lpstr>
      <vt:lpstr>Staying Faithful in Challenging Times The Challenge of Trials  (James 1:1-12)</vt:lpstr>
      <vt:lpstr>Staying Faithful in Challenging Times The Challenge of Trials  (James 1:1-12)</vt:lpstr>
      <vt:lpstr>Staying Faithful in Challenging Times The Challenge of Trials  (James 1:1-12)</vt:lpstr>
      <vt:lpstr>Staying Faithful in Challenging Times The Challenge of Trials  (James 1:1-12)</vt:lpstr>
      <vt:lpstr>Staying Faithful in Challenging Times The Challenge of Trials  (James 1:1-12)</vt:lpstr>
      <vt:lpstr>Staying Faithful in Challenging Times The Challenge of Trials  (James 1:1-12)</vt:lpstr>
      <vt:lpstr>Staying Faithful in Challenging Times The Challenge of Trials  (James 1:1-12)</vt:lpstr>
      <vt:lpstr>Staying Faithful in Challenging Times The Challenge of Trials  (James 1:1-12)</vt:lpstr>
      <vt:lpstr>Staying Faithful in Challenging Times The Challenge of Trials  (James 1:1-12)</vt:lpstr>
      <vt:lpstr>Staying Faithful in Challenging Times The Challenge of Trials  (James 1:1-12)</vt:lpstr>
      <vt:lpstr>Staying Faithful in Challenging Times The Challenge of Trials  (James 1:1-12)</vt:lpstr>
      <vt:lpstr>Staying Faithful in Challenging Times The Challenge of Trials  (James 1:1-12)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Faithful in Challenging Times</dc:title>
  <dc:creator>Paul Adams</dc:creator>
  <cp:lastModifiedBy>Paul Adams</cp:lastModifiedBy>
  <cp:revision>6</cp:revision>
  <dcterms:created xsi:type="dcterms:W3CDTF">2018-07-26T16:48:41Z</dcterms:created>
  <dcterms:modified xsi:type="dcterms:W3CDTF">2018-10-10T19:06:59Z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