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handoutMasterIdLst>
    <p:handoutMasterId r:id="rId16"/>
  </p:handoutMasterIdLst>
  <p:sldIdLst>
    <p:sldId id="262" r:id="rId2"/>
    <p:sldId id="287" r:id="rId3"/>
    <p:sldId id="308" r:id="rId4"/>
    <p:sldId id="314" r:id="rId5"/>
    <p:sldId id="315" r:id="rId6"/>
    <p:sldId id="309" r:id="rId7"/>
    <p:sldId id="310" r:id="rId8"/>
    <p:sldId id="316" r:id="rId9"/>
    <p:sldId id="317" r:id="rId10"/>
    <p:sldId id="311" r:id="rId11"/>
    <p:sldId id="312" r:id="rId12"/>
    <p:sldId id="318" r:id="rId13"/>
    <p:sldId id="313" r:id="rId1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E0000"/>
    <a:srgbClr val="CC0099"/>
    <a:srgbClr val="800080"/>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DD6E75-CACE-46DB-A928-52A68B0594B1}" v="476" dt="2018-09-07T16:39:47.983"/>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howGuides="1">
      <p:cViewPr varScale="1">
        <p:scale>
          <a:sx n="106" d="100"/>
          <a:sy n="106" d="100"/>
        </p:scale>
        <p:origin x="114" y="2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03E94726-6183-41E6-BAE7-7AC0F985E381}"/>
    <pc:docChg chg="undo custSel addSld delSld modSld">
      <pc:chgData name="Paul Adams" userId="78f9f193424ede4b" providerId="LiveId" clId="{03E94726-6183-41E6-BAE7-7AC0F985E381}" dt="2018-09-07T16:39:47.983" v="474"/>
      <pc:docMkLst>
        <pc:docMk/>
      </pc:docMkLst>
      <pc:sldChg chg="modSp modAnim">
        <pc:chgData name="Paul Adams" userId="78f9f193424ede4b" providerId="LiveId" clId="{03E94726-6183-41E6-BAE7-7AC0F985E381}" dt="2018-09-07T15:42:25.828" v="40" actId="207"/>
        <pc:sldMkLst>
          <pc:docMk/>
          <pc:sldMk cId="2824131234" sldId="287"/>
        </pc:sldMkLst>
        <pc:spChg chg="mod">
          <ac:chgData name="Paul Adams" userId="78f9f193424ede4b" providerId="LiveId" clId="{03E94726-6183-41E6-BAE7-7AC0F985E381}" dt="2018-09-07T15:42:25.828" v="40" actId="207"/>
          <ac:spMkLst>
            <pc:docMk/>
            <pc:sldMk cId="2824131234" sldId="287"/>
            <ac:spMk id="14" creationId="{00000000-0000-0000-0000-000000000000}"/>
          </ac:spMkLst>
        </pc:spChg>
      </pc:sldChg>
      <pc:sldChg chg="modSp modAnim">
        <pc:chgData name="Paul Adams" userId="78f9f193424ede4b" providerId="LiveId" clId="{03E94726-6183-41E6-BAE7-7AC0F985E381}" dt="2018-09-07T16:38:15.316" v="460"/>
        <pc:sldMkLst>
          <pc:docMk/>
          <pc:sldMk cId="1699948101" sldId="308"/>
        </pc:sldMkLst>
        <pc:spChg chg="mod">
          <ac:chgData name="Paul Adams" userId="78f9f193424ede4b" providerId="LiveId" clId="{03E94726-6183-41E6-BAE7-7AC0F985E381}" dt="2018-09-07T15:43:10.455" v="59" actId="20577"/>
          <ac:spMkLst>
            <pc:docMk/>
            <pc:sldMk cId="1699948101" sldId="308"/>
            <ac:spMk id="13" creationId="{00000000-0000-0000-0000-000000000000}"/>
          </ac:spMkLst>
        </pc:spChg>
        <pc:spChg chg="mod">
          <ac:chgData name="Paul Adams" userId="78f9f193424ede4b" providerId="LiveId" clId="{03E94726-6183-41E6-BAE7-7AC0F985E381}" dt="2018-09-07T16:07:37.137" v="288" actId="20577"/>
          <ac:spMkLst>
            <pc:docMk/>
            <pc:sldMk cId="1699948101" sldId="308"/>
            <ac:spMk id="14" creationId="{00000000-0000-0000-0000-000000000000}"/>
          </ac:spMkLst>
        </pc:spChg>
      </pc:sldChg>
      <pc:sldChg chg="add del">
        <pc:chgData name="Paul Adams" userId="78f9f193424ede4b" providerId="LiveId" clId="{03E94726-6183-41E6-BAE7-7AC0F985E381}" dt="2018-09-07T15:49:58.754" v="209"/>
        <pc:sldMkLst>
          <pc:docMk/>
          <pc:sldMk cId="619298501" sldId="309"/>
        </pc:sldMkLst>
      </pc:sldChg>
      <pc:sldChg chg="del">
        <pc:chgData name="Paul Adams" userId="78f9f193424ede4b" providerId="LiveId" clId="{03E94726-6183-41E6-BAE7-7AC0F985E381}" dt="2018-09-07T15:43:19.511" v="62" actId="2696"/>
        <pc:sldMkLst>
          <pc:docMk/>
          <pc:sldMk cId="1722266562" sldId="309"/>
        </pc:sldMkLst>
      </pc:sldChg>
      <pc:sldChg chg="modSp add modAnim">
        <pc:chgData name="Paul Adams" userId="78f9f193424ede4b" providerId="LiveId" clId="{03E94726-6183-41E6-BAE7-7AC0F985E381}" dt="2018-09-07T16:38:26.220" v="461"/>
        <pc:sldMkLst>
          <pc:docMk/>
          <pc:sldMk cId="2238243517" sldId="309"/>
        </pc:sldMkLst>
        <pc:spChg chg="mod">
          <ac:chgData name="Paul Adams" userId="78f9f193424ede4b" providerId="LiveId" clId="{03E94726-6183-41E6-BAE7-7AC0F985E381}" dt="2018-09-07T15:57:35.340" v="281" actId="113"/>
          <ac:spMkLst>
            <pc:docMk/>
            <pc:sldMk cId="2238243517" sldId="309"/>
            <ac:spMk id="14" creationId="{00000000-0000-0000-0000-000000000000}"/>
          </ac:spMkLst>
        </pc:spChg>
      </pc:sldChg>
      <pc:sldChg chg="modSp add modAnim">
        <pc:chgData name="Paul Adams" userId="78f9f193424ede4b" providerId="LiveId" clId="{03E94726-6183-41E6-BAE7-7AC0F985E381}" dt="2018-09-07T16:38:39.074" v="463"/>
        <pc:sldMkLst>
          <pc:docMk/>
          <pc:sldMk cId="478309902" sldId="310"/>
        </pc:sldMkLst>
        <pc:spChg chg="mod">
          <ac:chgData name="Paul Adams" userId="78f9f193424ede4b" providerId="LiveId" clId="{03E94726-6183-41E6-BAE7-7AC0F985E381}" dt="2018-09-07T16:15:11.981" v="321" actId="313"/>
          <ac:spMkLst>
            <pc:docMk/>
            <pc:sldMk cId="478309902" sldId="310"/>
            <ac:spMk id="14" creationId="{00000000-0000-0000-0000-000000000000}"/>
          </ac:spMkLst>
        </pc:spChg>
      </pc:sldChg>
      <pc:sldChg chg="add del">
        <pc:chgData name="Paul Adams" userId="78f9f193424ede4b" providerId="LiveId" clId="{03E94726-6183-41E6-BAE7-7AC0F985E381}" dt="2018-09-07T15:49:58.267" v="208"/>
        <pc:sldMkLst>
          <pc:docMk/>
          <pc:sldMk cId="2045575204" sldId="310"/>
        </pc:sldMkLst>
      </pc:sldChg>
      <pc:sldChg chg="del">
        <pc:chgData name="Paul Adams" userId="78f9f193424ede4b" providerId="LiveId" clId="{03E94726-6183-41E6-BAE7-7AC0F985E381}" dt="2018-09-07T15:43:20.148" v="63" actId="2696"/>
        <pc:sldMkLst>
          <pc:docMk/>
          <pc:sldMk cId="2538168784" sldId="310"/>
        </pc:sldMkLst>
      </pc:sldChg>
      <pc:sldChg chg="modSp add modAnim">
        <pc:chgData name="Paul Adams" userId="78f9f193424ede4b" providerId="LiveId" clId="{03E94726-6183-41E6-BAE7-7AC0F985E381}" dt="2018-09-07T16:39:02.154" v="466"/>
        <pc:sldMkLst>
          <pc:docMk/>
          <pc:sldMk cId="41179135" sldId="311"/>
        </pc:sldMkLst>
        <pc:spChg chg="mod">
          <ac:chgData name="Paul Adams" userId="78f9f193424ede4b" providerId="LiveId" clId="{03E94726-6183-41E6-BAE7-7AC0F985E381}" dt="2018-09-07T15:57:21.273" v="280" actId="113"/>
          <ac:spMkLst>
            <pc:docMk/>
            <pc:sldMk cId="41179135" sldId="311"/>
            <ac:spMk id="14" creationId="{00000000-0000-0000-0000-000000000000}"/>
          </ac:spMkLst>
        </pc:spChg>
      </pc:sldChg>
      <pc:sldChg chg="add del">
        <pc:chgData name="Paul Adams" userId="78f9f193424ede4b" providerId="LiveId" clId="{03E94726-6183-41E6-BAE7-7AC0F985E381}" dt="2018-09-07T15:49:57.928" v="207"/>
        <pc:sldMkLst>
          <pc:docMk/>
          <pc:sldMk cId="2601171805" sldId="311"/>
        </pc:sldMkLst>
      </pc:sldChg>
      <pc:sldChg chg="del">
        <pc:chgData name="Paul Adams" userId="78f9f193424ede4b" providerId="LiveId" clId="{03E94726-6183-41E6-BAE7-7AC0F985E381}" dt="2018-09-07T15:43:20.900" v="66" actId="2696"/>
        <pc:sldMkLst>
          <pc:docMk/>
          <pc:sldMk cId="3065683962" sldId="311"/>
        </pc:sldMkLst>
      </pc:sldChg>
      <pc:sldChg chg="del">
        <pc:chgData name="Paul Adams" userId="78f9f193424ede4b" providerId="LiveId" clId="{03E94726-6183-41E6-BAE7-7AC0F985E381}" dt="2018-09-07T15:43:21.082" v="67" actId="2696"/>
        <pc:sldMkLst>
          <pc:docMk/>
          <pc:sldMk cId="710837899" sldId="312"/>
        </pc:sldMkLst>
      </pc:sldChg>
      <pc:sldChg chg="add del">
        <pc:chgData name="Paul Adams" userId="78f9f193424ede4b" providerId="LiveId" clId="{03E94726-6183-41E6-BAE7-7AC0F985E381}" dt="2018-09-07T15:49:57.583" v="206"/>
        <pc:sldMkLst>
          <pc:docMk/>
          <pc:sldMk cId="861447008" sldId="312"/>
        </pc:sldMkLst>
      </pc:sldChg>
      <pc:sldChg chg="modSp add modAnim">
        <pc:chgData name="Paul Adams" userId="78f9f193424ede4b" providerId="LiveId" clId="{03E94726-6183-41E6-BAE7-7AC0F985E381}" dt="2018-09-07T16:39:20.901" v="469"/>
        <pc:sldMkLst>
          <pc:docMk/>
          <pc:sldMk cId="2883559613" sldId="312"/>
        </pc:sldMkLst>
        <pc:spChg chg="mod">
          <ac:chgData name="Paul Adams" userId="78f9f193424ede4b" providerId="LiveId" clId="{03E94726-6183-41E6-BAE7-7AC0F985E381}" dt="2018-09-07T16:37:10.290" v="457" actId="14100"/>
          <ac:spMkLst>
            <pc:docMk/>
            <pc:sldMk cId="2883559613" sldId="312"/>
            <ac:spMk id="14" creationId="{00000000-0000-0000-0000-000000000000}"/>
          </ac:spMkLst>
        </pc:spChg>
      </pc:sldChg>
      <pc:sldChg chg="del">
        <pc:chgData name="Paul Adams" userId="78f9f193424ede4b" providerId="LiveId" clId="{03E94726-6183-41E6-BAE7-7AC0F985E381}" dt="2018-09-07T15:43:23.257" v="70" actId="2696"/>
        <pc:sldMkLst>
          <pc:docMk/>
          <pc:sldMk cId="1454817851" sldId="313"/>
        </pc:sldMkLst>
      </pc:sldChg>
      <pc:sldChg chg="add del">
        <pc:chgData name="Paul Adams" userId="78f9f193424ede4b" providerId="LiveId" clId="{03E94726-6183-41E6-BAE7-7AC0F985E381}" dt="2018-09-07T15:49:57.205" v="205"/>
        <pc:sldMkLst>
          <pc:docMk/>
          <pc:sldMk cId="2306975537" sldId="313"/>
        </pc:sldMkLst>
      </pc:sldChg>
      <pc:sldChg chg="add modAnim">
        <pc:chgData name="Paul Adams" userId="78f9f193424ede4b" providerId="LiveId" clId="{03E94726-6183-41E6-BAE7-7AC0F985E381}" dt="2018-09-07T16:39:47.983" v="474"/>
        <pc:sldMkLst>
          <pc:docMk/>
          <pc:sldMk cId="3544117609" sldId="313"/>
        </pc:sldMkLst>
      </pc:sldChg>
      <pc:sldChg chg="modSp add">
        <pc:chgData name="Paul Adams" userId="78f9f193424ede4b" providerId="LiveId" clId="{03E94726-6183-41E6-BAE7-7AC0F985E381}" dt="2018-09-07T16:15:33.240" v="323" actId="20577"/>
        <pc:sldMkLst>
          <pc:docMk/>
          <pc:sldMk cId="858051667" sldId="314"/>
        </pc:sldMkLst>
        <pc:spChg chg="mod">
          <ac:chgData name="Paul Adams" userId="78f9f193424ede4b" providerId="LiveId" clId="{03E94726-6183-41E6-BAE7-7AC0F985E381}" dt="2018-09-07T16:15:33.240" v="323" actId="20577"/>
          <ac:spMkLst>
            <pc:docMk/>
            <pc:sldMk cId="858051667" sldId="314"/>
            <ac:spMk id="14" creationId="{00000000-0000-0000-0000-000000000000}"/>
          </ac:spMkLst>
        </pc:spChg>
      </pc:sldChg>
      <pc:sldChg chg="add del">
        <pc:chgData name="Paul Adams" userId="78f9f193424ede4b" providerId="LiveId" clId="{03E94726-6183-41E6-BAE7-7AC0F985E381}" dt="2018-09-07T15:51:15.410" v="231" actId="2696"/>
        <pc:sldMkLst>
          <pc:docMk/>
          <pc:sldMk cId="3289622814" sldId="314"/>
        </pc:sldMkLst>
      </pc:sldChg>
      <pc:sldChg chg="del">
        <pc:chgData name="Paul Adams" userId="78f9f193424ede4b" providerId="LiveId" clId="{03E94726-6183-41E6-BAE7-7AC0F985E381}" dt="2018-09-07T15:43:18.569" v="60" actId="2696"/>
        <pc:sldMkLst>
          <pc:docMk/>
          <pc:sldMk cId="3572807048" sldId="314"/>
        </pc:sldMkLst>
      </pc:sldChg>
      <pc:sldChg chg="add del">
        <pc:chgData name="Paul Adams" userId="78f9f193424ede4b" providerId="LiveId" clId="{03E94726-6183-41E6-BAE7-7AC0F985E381}" dt="2018-09-07T15:51:16.903" v="232" actId="2696"/>
        <pc:sldMkLst>
          <pc:docMk/>
          <pc:sldMk cId="1931421942" sldId="315"/>
        </pc:sldMkLst>
      </pc:sldChg>
      <pc:sldChg chg="modSp add">
        <pc:chgData name="Paul Adams" userId="78f9f193424ede4b" providerId="LiveId" clId="{03E94726-6183-41E6-BAE7-7AC0F985E381}" dt="2018-09-07T16:13:07.694" v="314" actId="27636"/>
        <pc:sldMkLst>
          <pc:docMk/>
          <pc:sldMk cId="3144351754" sldId="315"/>
        </pc:sldMkLst>
        <pc:spChg chg="mod">
          <ac:chgData name="Paul Adams" userId="78f9f193424ede4b" providerId="LiveId" clId="{03E94726-6183-41E6-BAE7-7AC0F985E381}" dt="2018-09-07T16:13:07.694" v="314" actId="27636"/>
          <ac:spMkLst>
            <pc:docMk/>
            <pc:sldMk cId="3144351754" sldId="315"/>
            <ac:spMk id="14" creationId="{00000000-0000-0000-0000-000000000000}"/>
          </ac:spMkLst>
        </pc:spChg>
      </pc:sldChg>
      <pc:sldChg chg="modSp add modAnim">
        <pc:chgData name="Paul Adams" userId="78f9f193424ede4b" providerId="LiveId" clId="{03E94726-6183-41E6-BAE7-7AC0F985E381}" dt="2018-09-07T16:38:44.856" v="464"/>
        <pc:sldMkLst>
          <pc:docMk/>
          <pc:sldMk cId="2471380003" sldId="316"/>
        </pc:sldMkLst>
        <pc:spChg chg="mod">
          <ac:chgData name="Paul Adams" userId="78f9f193424ede4b" providerId="LiveId" clId="{03E94726-6183-41E6-BAE7-7AC0F985E381}" dt="2018-09-07T16:18:06.557" v="358" actId="207"/>
          <ac:spMkLst>
            <pc:docMk/>
            <pc:sldMk cId="2471380003" sldId="316"/>
            <ac:spMk id="14" creationId="{00000000-0000-0000-0000-000000000000}"/>
          </ac:spMkLst>
        </pc:spChg>
      </pc:sldChg>
      <pc:sldChg chg="del">
        <pc:chgData name="Paul Adams" userId="78f9f193424ede4b" providerId="LiveId" clId="{03E94726-6183-41E6-BAE7-7AC0F985E381}" dt="2018-09-07T15:43:20.486" v="64" actId="2696"/>
        <pc:sldMkLst>
          <pc:docMk/>
          <pc:sldMk cId="3198400014" sldId="316"/>
        </pc:sldMkLst>
      </pc:sldChg>
      <pc:sldChg chg="modSp add modAnim">
        <pc:chgData name="Paul Adams" userId="78f9f193424ede4b" providerId="LiveId" clId="{03E94726-6183-41E6-BAE7-7AC0F985E381}" dt="2018-09-07T16:38:53.336" v="465"/>
        <pc:sldMkLst>
          <pc:docMk/>
          <pc:sldMk cId="1767622383" sldId="317"/>
        </pc:sldMkLst>
        <pc:spChg chg="mod">
          <ac:chgData name="Paul Adams" userId="78f9f193424ede4b" providerId="LiveId" clId="{03E94726-6183-41E6-BAE7-7AC0F985E381}" dt="2018-09-07T16:20:09.505" v="376" actId="207"/>
          <ac:spMkLst>
            <pc:docMk/>
            <pc:sldMk cId="1767622383" sldId="317"/>
            <ac:spMk id="14" creationId="{00000000-0000-0000-0000-000000000000}"/>
          </ac:spMkLst>
        </pc:spChg>
      </pc:sldChg>
      <pc:sldChg chg="del">
        <pc:chgData name="Paul Adams" userId="78f9f193424ede4b" providerId="LiveId" clId="{03E94726-6183-41E6-BAE7-7AC0F985E381}" dt="2018-09-07T15:43:20.679" v="65" actId="2696"/>
        <pc:sldMkLst>
          <pc:docMk/>
          <pc:sldMk cId="3752549101" sldId="317"/>
        </pc:sldMkLst>
      </pc:sldChg>
      <pc:sldChg chg="modSp add modAnim">
        <pc:chgData name="Paul Adams" userId="78f9f193424ede4b" providerId="LiveId" clId="{03E94726-6183-41E6-BAE7-7AC0F985E381}" dt="2018-09-07T16:39:31.898" v="471"/>
        <pc:sldMkLst>
          <pc:docMk/>
          <pc:sldMk cId="1466237966" sldId="318"/>
        </pc:sldMkLst>
        <pc:spChg chg="mod">
          <ac:chgData name="Paul Adams" userId="78f9f193424ede4b" providerId="LiveId" clId="{03E94726-6183-41E6-BAE7-7AC0F985E381}" dt="2018-09-07T16:36:37.955" v="454" actId="14100"/>
          <ac:spMkLst>
            <pc:docMk/>
            <pc:sldMk cId="1466237966" sldId="318"/>
            <ac:spMk id="14" creationId="{00000000-0000-0000-0000-000000000000}"/>
          </ac:spMkLst>
        </pc:spChg>
      </pc:sldChg>
      <pc:sldChg chg="del">
        <pc:chgData name="Paul Adams" userId="78f9f193424ede4b" providerId="LiveId" clId="{03E94726-6183-41E6-BAE7-7AC0F985E381}" dt="2018-09-07T15:43:21.283" v="68" actId="2696"/>
        <pc:sldMkLst>
          <pc:docMk/>
          <pc:sldMk cId="2741806861" sldId="318"/>
        </pc:sldMkLst>
      </pc:sldChg>
      <pc:sldChg chg="del">
        <pc:chgData name="Paul Adams" userId="78f9f193424ede4b" providerId="LiveId" clId="{03E94726-6183-41E6-BAE7-7AC0F985E381}" dt="2018-09-07T15:43:22.104" v="69" actId="2696"/>
        <pc:sldMkLst>
          <pc:docMk/>
          <pc:sldMk cId="52409019" sldId="319"/>
        </pc:sldMkLst>
      </pc:sldChg>
      <pc:sldChg chg="add del">
        <pc:chgData name="Paul Adams" userId="78f9f193424ede4b" providerId="LiveId" clId="{03E94726-6183-41E6-BAE7-7AC0F985E381}" dt="2018-09-07T16:35:21.491" v="427" actId="2696"/>
        <pc:sldMkLst>
          <pc:docMk/>
          <pc:sldMk cId="2003555922" sldId="319"/>
        </pc:sldMkLst>
      </pc:sldChg>
      <pc:sldChg chg="del">
        <pc:chgData name="Paul Adams" userId="78f9f193424ede4b" providerId="LiveId" clId="{03E94726-6183-41E6-BAE7-7AC0F985E381}" dt="2018-09-07T15:43:19.100" v="61" actId="2696"/>
        <pc:sldMkLst>
          <pc:docMk/>
          <pc:sldMk cId="600894596" sldId="32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9/7/2018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9/7/2018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9/7/2018</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9/7/2018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9/7/2018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9/7/2018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9/7/2018</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9/7/2018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9/7/2018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9/7/2018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9/7/2018</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9/7/2018</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9/7/2018</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903412" y="609601"/>
            <a:ext cx="9524999" cy="2971800"/>
          </a:xfrm>
        </p:spPr>
        <p:txBody>
          <a:bodyPr/>
          <a:lstStyle/>
          <a:p>
            <a:pPr algn="ctr"/>
            <a:r>
              <a:rPr lang="en-US" sz="8000" dirty="0"/>
              <a:t>Staying Faithful in Challenging Times</a:t>
            </a:r>
          </a:p>
        </p:txBody>
      </p:sp>
      <p:sp>
        <p:nvSpPr>
          <p:cNvPr id="2" name="Subtitle 1"/>
          <p:cNvSpPr>
            <a:spLocks noGrp="1"/>
          </p:cNvSpPr>
          <p:nvPr>
            <p:ph type="subTitle" idx="1"/>
          </p:nvPr>
        </p:nvSpPr>
        <p:spPr>
          <a:xfrm>
            <a:off x="1903412" y="4344915"/>
            <a:ext cx="9524999" cy="1116085"/>
          </a:xfrm>
        </p:spPr>
        <p:txBody>
          <a:bodyPr>
            <a:normAutofit/>
          </a:bodyPr>
          <a:lstStyle/>
          <a:p>
            <a:pPr algn="ctr"/>
            <a:r>
              <a:rPr lang="en-US" sz="4800" dirty="0">
                <a:solidFill>
                  <a:srgbClr val="FFC000"/>
                </a:solidFill>
              </a:rPr>
              <a:t>The Epistle of James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Battling Against Fleshly Desires (1-3)</a:t>
            </a:r>
          </a:p>
          <a:p>
            <a:pPr lvl="0">
              <a:spcAft>
                <a:spcPts val="600"/>
              </a:spcAft>
            </a:pPr>
            <a:endParaRPr lang="en-US" sz="3000" dirty="0">
              <a:solidFill>
                <a:srgbClr val="FFFF00"/>
              </a:solidFill>
            </a:endParaRPr>
          </a:p>
          <a:p>
            <a:pPr lvl="0">
              <a:spcAft>
                <a:spcPts val="600"/>
              </a:spcAft>
            </a:pPr>
            <a:endParaRPr lang="en-US" sz="3000" dirty="0">
              <a:solidFill>
                <a:srgbClr val="FFFF00"/>
              </a:solidFill>
            </a:endParaRPr>
          </a:p>
          <a:p>
            <a:pPr lvl="0">
              <a:spcAft>
                <a:spcPts val="600"/>
              </a:spcAft>
            </a:pPr>
            <a:r>
              <a:rPr lang="en-US" sz="3000" dirty="0">
                <a:solidFill>
                  <a:srgbClr val="FFFF00"/>
                </a:solidFill>
              </a:rPr>
              <a:t>Battling Against Worldliness (4-5)</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lvl="0">
              <a:spcAft>
                <a:spcPts val="600"/>
              </a:spcAft>
            </a:pPr>
            <a:r>
              <a:rPr lang="en-US" sz="3000" b="1" dirty="0">
                <a:solidFill>
                  <a:srgbClr val="FFFF00"/>
                </a:solidFill>
              </a:rPr>
              <a:t>Battling Against The Devil (6-7)</a:t>
            </a:r>
            <a:endParaRPr lang="en-US" sz="26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4117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p:cTn id="7"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12341"/>
            <a:ext cx="10168977" cy="5445659"/>
          </a:xfrm>
        </p:spPr>
        <p:txBody>
          <a:bodyPr>
            <a:normAutofit/>
          </a:bodyPr>
          <a:lstStyle/>
          <a:p>
            <a:pPr lvl="0">
              <a:spcAft>
                <a:spcPts val="600"/>
              </a:spcAft>
            </a:pPr>
            <a:r>
              <a:rPr lang="en-US" sz="3000" b="1" dirty="0">
                <a:solidFill>
                  <a:srgbClr val="FFFF00"/>
                </a:solidFill>
              </a:rPr>
              <a:t>Battling Against The Devil (6-7)</a:t>
            </a:r>
          </a:p>
          <a:p>
            <a:pPr lvl="1">
              <a:spcAft>
                <a:spcPts val="600"/>
              </a:spcAft>
            </a:pPr>
            <a:r>
              <a:rPr lang="en-US" sz="2600" b="1" dirty="0"/>
              <a:t>“But He gives more grace. Therefore He says: ‘GOD RESISTS THE PROUD, BUT GIVES GRACE TO THE HUMBLE.’ Therefore submit to God. Resist the devil and he will flee from you.” (James 4:6-7)</a:t>
            </a:r>
          </a:p>
          <a:p>
            <a:pPr lvl="1">
              <a:spcAft>
                <a:spcPts val="600"/>
              </a:spcAft>
            </a:pPr>
            <a:endParaRPr lang="en-US" sz="800" b="1" dirty="0"/>
          </a:p>
          <a:p>
            <a:pPr lvl="1">
              <a:spcAft>
                <a:spcPts val="600"/>
              </a:spcAft>
            </a:pPr>
            <a:r>
              <a:rPr lang="en-US" sz="2600" b="1" dirty="0"/>
              <a:t>“But Peter said, ‘Ananias, why has Satan filled your heart to lie to the Holy Spirit and keep back part of the price of the land for yourself?’” (Acts 5:3)</a:t>
            </a:r>
          </a:p>
          <a:p>
            <a:pPr lvl="1">
              <a:spcAft>
                <a:spcPts val="600"/>
              </a:spcAft>
            </a:pPr>
            <a:endParaRPr lang="en-US" sz="800" b="1" dirty="0"/>
          </a:p>
          <a:p>
            <a:pPr lvl="1">
              <a:spcAft>
                <a:spcPts val="600"/>
              </a:spcAft>
            </a:pPr>
            <a:r>
              <a:rPr lang="en-US" sz="2600" b="1" dirty="0"/>
              <a:t>“But He turned and said to Peter, ‘Get behind Me, Satan! You are an offense to Me, for you are not mindful of the things of God, but the things of men.’” (Matthew 16:23)</a:t>
            </a: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88355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5" end="5"/>
                                            </p:txEl>
                                          </p:spTgt>
                                        </p:tgtEl>
                                        <p:attrNameLst>
                                          <p:attrName>style.visibility</p:attrName>
                                        </p:attrNameLst>
                                      </p:cBhvr>
                                      <p:to>
                                        <p:strVal val="visible"/>
                                      </p:to>
                                    </p:set>
                                    <p:animEffect transition="in" filter="fade">
                                      <p:cBhvr>
                                        <p:cTn id="17"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292176" cy="5562600"/>
          </a:xfrm>
        </p:spPr>
        <p:txBody>
          <a:bodyPr>
            <a:normAutofit lnSpcReduction="10000"/>
          </a:bodyPr>
          <a:lstStyle/>
          <a:p>
            <a:pPr lvl="0">
              <a:spcAft>
                <a:spcPts val="600"/>
              </a:spcAft>
            </a:pPr>
            <a:r>
              <a:rPr lang="en-US" sz="3000" b="1" dirty="0">
                <a:solidFill>
                  <a:srgbClr val="FFFF00"/>
                </a:solidFill>
              </a:rPr>
              <a:t>Battling Against The Devil (6-7)</a:t>
            </a:r>
          </a:p>
          <a:p>
            <a:pPr lvl="1">
              <a:spcAft>
                <a:spcPts val="600"/>
              </a:spcAft>
            </a:pPr>
            <a:r>
              <a:rPr lang="en-US" sz="2600" b="1" dirty="0"/>
              <a:t>“You are of your father the devil, and the desires of your father you want to do. He was a murderer from the beginning, and does not stand in the truth, because there is no truth in him. When he speaks a lie, he speaks from his own resources, for he is a liar and the father of it.”                  (John 8:44)</a:t>
            </a:r>
          </a:p>
          <a:p>
            <a:pPr lvl="1">
              <a:spcAft>
                <a:spcPts val="600"/>
              </a:spcAft>
            </a:pPr>
            <a:endParaRPr lang="en-US" sz="200" b="1" dirty="0"/>
          </a:p>
          <a:p>
            <a:pPr lvl="1">
              <a:spcAft>
                <a:spcPts val="600"/>
              </a:spcAft>
            </a:pPr>
            <a:r>
              <a:rPr lang="en-US" sz="2600" b="1" dirty="0"/>
              <a:t>“Now when the devil had ended every temptation, he departed from Him until an opportune time.” (Luke 4:13)</a:t>
            </a:r>
          </a:p>
          <a:p>
            <a:pPr lvl="1">
              <a:spcAft>
                <a:spcPts val="600"/>
              </a:spcAft>
            </a:pPr>
            <a:endParaRPr lang="en-US" sz="200" b="1" dirty="0"/>
          </a:p>
          <a:p>
            <a:pPr lvl="1">
              <a:spcAft>
                <a:spcPts val="600"/>
              </a:spcAft>
            </a:pPr>
            <a:r>
              <a:rPr lang="en-US" sz="2600" b="1" dirty="0"/>
              <a:t>“Be sober, be vigilant; because your adversary the devil walks about like a roaring lion, seeking whom he may devour. Resist him, steadfast in the faith, knowing that the same sufferings are experienced by your brotherhood in the world.” (1 Peter 5:8-9)</a:t>
            </a:r>
          </a:p>
          <a:p>
            <a:pPr lvl="1">
              <a:spcAft>
                <a:spcPts val="600"/>
              </a:spcAft>
            </a:pPr>
            <a:endParaRPr lang="en-US" sz="2200" dirty="0"/>
          </a:p>
          <a:p>
            <a:pPr lvl="1">
              <a:spcAft>
                <a:spcPts val="600"/>
              </a:spcAft>
            </a:pPr>
            <a:endParaRPr lang="en-US" sz="22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46623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5" end="5"/>
                                            </p:txEl>
                                          </p:spTgt>
                                        </p:tgtEl>
                                        <p:attrNameLst>
                                          <p:attrName>style.visibility</p:attrName>
                                        </p:attrNameLst>
                                      </p:cBhvr>
                                      <p:to>
                                        <p:strVal val="visible"/>
                                      </p:to>
                                    </p:set>
                                    <p:animEffect transition="in" filter="fade">
                                      <p:cBhvr>
                                        <p:cTn id="12" dur="500"/>
                                        <p:tgtEl>
                                          <p:spTgt spid="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Fleshly Desires (1-3)</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lvl="0">
              <a:spcAft>
                <a:spcPts val="600"/>
              </a:spcAft>
            </a:pPr>
            <a:r>
              <a:rPr lang="en-US" sz="3000" b="1" dirty="0">
                <a:solidFill>
                  <a:srgbClr val="FFFF00"/>
                </a:solidFill>
              </a:rPr>
              <a:t>Battling Against Worldliness (4-5)</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lvl="0">
              <a:spcAft>
                <a:spcPts val="600"/>
              </a:spcAft>
            </a:pPr>
            <a:r>
              <a:rPr lang="en-US" sz="3000" b="1" dirty="0">
                <a:solidFill>
                  <a:srgbClr val="FFFF00"/>
                </a:solidFill>
              </a:rPr>
              <a:t>Battling Against The Devil (6-7)</a:t>
            </a:r>
            <a:endParaRPr lang="en-US" sz="2600" dirty="0"/>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54411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4">
                                            <p:txEl>
                                              <p:pRg st="0" end="0"/>
                                            </p:txEl>
                                          </p:spTgt>
                                        </p:tgtEl>
                                      </p:cBhvr>
                                    </p:animEffect>
                                    <p:animScale>
                                      <p:cBhvr>
                                        <p:cTn id="7" dur="250" autoRev="1" fill="hold"/>
                                        <p:tgtEl>
                                          <p:spTgt spid="14">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14">
                                            <p:txEl>
                                              <p:pRg st="3" end="3"/>
                                            </p:txEl>
                                          </p:spTgt>
                                        </p:tgtEl>
                                      </p:cBhvr>
                                    </p:animEffect>
                                    <p:animScale>
                                      <p:cBhvr>
                                        <p:cTn id="12" dur="250" autoRev="1" fill="hold"/>
                                        <p:tgtEl>
                                          <p:spTgt spid="14">
                                            <p:txEl>
                                              <p:pRg st="3" end="3"/>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14">
                                            <p:txEl>
                                              <p:pRg st="6" end="6"/>
                                            </p:txEl>
                                          </p:spTgt>
                                        </p:tgtEl>
                                      </p:cBhvr>
                                    </p:animEffect>
                                    <p:animScale>
                                      <p:cBhvr>
                                        <p:cTn id="17" dur="250" autoRev="1" fill="hold"/>
                                        <p:tgtEl>
                                          <p:spTgt spid="14">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79612" y="177800"/>
            <a:ext cx="9782801" cy="1239837"/>
          </a:xfrm>
        </p:spPr>
        <p:txBody>
          <a:bodyPr>
            <a:normAutofit/>
          </a:bodyPr>
          <a:lstStyle/>
          <a:p>
            <a:pPr algn="ctr"/>
            <a:r>
              <a:rPr lang="en-US" sz="4000" dirty="0">
                <a:solidFill>
                  <a:srgbClr val="FFC000"/>
                </a:solidFill>
              </a:rPr>
              <a:t>Staying Faithful in Challenging Times</a:t>
            </a:r>
            <a:br>
              <a:rPr lang="en-US" sz="4000" dirty="0">
                <a:solidFill>
                  <a:srgbClr val="FFC000"/>
                </a:solidFill>
              </a:rPr>
            </a:br>
            <a:r>
              <a:rPr lang="en-US" sz="4000" dirty="0">
                <a:solidFill>
                  <a:srgbClr val="FFC000"/>
                </a:solidFill>
              </a:rPr>
              <a:t>The Epistle of James</a:t>
            </a:r>
          </a:p>
        </p:txBody>
      </p:sp>
      <p:sp>
        <p:nvSpPr>
          <p:cNvPr id="14" name="Content Placeholder 13"/>
          <p:cNvSpPr>
            <a:spLocks noGrp="1"/>
          </p:cNvSpPr>
          <p:nvPr>
            <p:ph idx="1"/>
          </p:nvPr>
        </p:nvSpPr>
        <p:spPr>
          <a:xfrm>
            <a:off x="1593436" y="1600200"/>
            <a:ext cx="10168977" cy="5257800"/>
          </a:xfrm>
        </p:spPr>
        <p:txBody>
          <a:bodyPr>
            <a:normAutofit/>
          </a:bodyPr>
          <a:lstStyle/>
          <a:p>
            <a:pPr lvl="0">
              <a:spcAft>
                <a:spcPts val="1200"/>
              </a:spcAft>
            </a:pPr>
            <a:r>
              <a:rPr lang="en-US" sz="3000" b="1" dirty="0">
                <a:solidFill>
                  <a:srgbClr val="FFFF00"/>
                </a:solidFill>
              </a:rPr>
              <a:t>The Challenge of Trials  (James 1:1-12)</a:t>
            </a:r>
          </a:p>
          <a:p>
            <a:pPr lvl="0">
              <a:spcAft>
                <a:spcPts val="1200"/>
              </a:spcAft>
            </a:pPr>
            <a:r>
              <a:rPr lang="en-US" sz="3000" b="1" dirty="0">
                <a:solidFill>
                  <a:srgbClr val="00B0F0"/>
                </a:solidFill>
              </a:rPr>
              <a:t>The Challenge of Temptation  (James 1:13-27)</a:t>
            </a:r>
          </a:p>
          <a:p>
            <a:pPr lvl="0">
              <a:spcAft>
                <a:spcPts val="1200"/>
              </a:spcAft>
            </a:pPr>
            <a:r>
              <a:rPr lang="en-US" sz="3000" b="1" dirty="0">
                <a:solidFill>
                  <a:srgbClr val="92D050"/>
                </a:solidFill>
              </a:rPr>
              <a:t>The Challenge of Impartiality  (James 2:1-13)</a:t>
            </a:r>
          </a:p>
          <a:p>
            <a:pPr lvl="0">
              <a:spcAft>
                <a:spcPts val="1200"/>
              </a:spcAft>
            </a:pPr>
            <a:r>
              <a:rPr lang="en-US" sz="3000" b="1" dirty="0">
                <a:solidFill>
                  <a:srgbClr val="FFFFCC"/>
                </a:solidFill>
              </a:rPr>
              <a:t>The Challenge of a Living Faith  (James 2:14-26)</a:t>
            </a:r>
          </a:p>
          <a:p>
            <a:pPr lvl="0">
              <a:spcAft>
                <a:spcPts val="1200"/>
              </a:spcAft>
            </a:pPr>
            <a:r>
              <a:rPr lang="en-US" sz="3000" b="1" dirty="0">
                <a:solidFill>
                  <a:srgbClr val="FFC000"/>
                </a:solidFill>
              </a:rPr>
              <a:t>The Challenge of Good Words (James 3:1-12)</a:t>
            </a:r>
          </a:p>
          <a:p>
            <a:pPr lvl="0">
              <a:spcAft>
                <a:spcPts val="1200"/>
              </a:spcAft>
            </a:pPr>
            <a:r>
              <a:rPr lang="en-US" sz="3000" b="1" dirty="0">
                <a:solidFill>
                  <a:srgbClr val="00B0F0"/>
                </a:solidFill>
              </a:rPr>
              <a:t>The Challenge of Godly Wisdom (James 3:13-18)</a:t>
            </a:r>
          </a:p>
          <a:p>
            <a:pPr lvl="0">
              <a:spcAft>
                <a:spcPts val="1200"/>
              </a:spcAft>
            </a:pPr>
            <a:r>
              <a:rPr lang="en-US" sz="3000" b="1" dirty="0">
                <a:solidFill>
                  <a:srgbClr val="92D050"/>
                </a:solidFill>
              </a:rPr>
              <a:t>The Challenge of Enemies (James 4:1-7)</a:t>
            </a:r>
          </a:p>
        </p:txBody>
      </p:sp>
    </p:spTree>
    <p:extLst>
      <p:ext uri="{BB962C8B-B14F-4D97-AF65-F5344CB8AC3E}">
        <p14:creationId xmlns:p14="http://schemas.microsoft.com/office/powerpoint/2010/main" val="282413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 calcmode="lin" valueType="num">
                                      <p:cBhvr>
                                        <p:cTn id="14"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 calcmode="lin" valueType="num">
                                      <p:cBhvr>
                                        <p:cTn id="21"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 calcmode="lin" valueType="num">
                                      <p:cBhvr>
                                        <p:cTn id="28"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 calcmode="lin" valueType="num">
                                      <p:cBhvr>
                                        <p:cTn id="35"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1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 calcmode="lin" valueType="num">
                                      <p:cBhvr>
                                        <p:cTn id="42"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1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1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 calcmode="lin" valueType="num">
                                      <p:cBhvr>
                                        <p:cTn id="49"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Fleshly Desires (1-3)</a:t>
            </a:r>
          </a:p>
          <a:p>
            <a:pPr lvl="1">
              <a:spcAft>
                <a:spcPts val="600"/>
              </a:spcAft>
            </a:pPr>
            <a:r>
              <a:rPr lang="en-US" sz="2600" b="1" dirty="0"/>
              <a:t>“Where do wars and fights come from among you? Do they not come from your desires for pleasure that war in your members? You lust and do not have. You murder and covet and cannot obtain. You fight and war. Yet you do not have because you do not ask. You ask and do not receive, because you ask amiss, that you may spend it on your pleasures.” (James 4:1-3)</a:t>
            </a:r>
          </a:p>
          <a:p>
            <a:pPr lvl="1">
              <a:spcAft>
                <a:spcPts val="600"/>
              </a:spcAft>
            </a:pPr>
            <a:endParaRPr lang="en-US" sz="2600" b="1" dirty="0"/>
          </a:p>
          <a:p>
            <a:pPr lvl="1">
              <a:spcAft>
                <a:spcPts val="600"/>
              </a:spcAft>
            </a:pPr>
            <a:r>
              <a:rPr lang="en-US" sz="2600" b="1" dirty="0"/>
              <a:t>“Likewise you also, reckon yourselves to be dead indeed to sin, but alive to God in Christ Jesus our Lord. Therefore do not let sin reign in your mortal body, that you should obey it in its lusts.” (Romans 6:11-12)</a:t>
            </a: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69994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500"/>
                                        <p:tgtEl>
                                          <p:spTgt spid="1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Effect transition="in" filter="fade">
                                      <p:cBhvr>
                                        <p:cTn id="1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Fleshly Desires (1-3)</a:t>
            </a:r>
          </a:p>
          <a:p>
            <a:pPr lvl="1">
              <a:spcAft>
                <a:spcPts val="600"/>
              </a:spcAft>
            </a:pPr>
            <a:endParaRPr lang="en-US" sz="2600" b="1" dirty="0">
              <a:solidFill>
                <a:srgbClr val="FFFF00"/>
              </a:solidFill>
            </a:endParaRPr>
          </a:p>
          <a:p>
            <a:pPr lvl="1">
              <a:spcAft>
                <a:spcPts val="600"/>
              </a:spcAft>
            </a:pPr>
            <a:endParaRPr lang="en-US" sz="2600" b="1" dirty="0"/>
          </a:p>
          <a:p>
            <a:pPr lvl="1">
              <a:spcAft>
                <a:spcPts val="600"/>
              </a:spcAft>
            </a:pPr>
            <a:endParaRPr lang="en-US" sz="2600" b="1" dirty="0"/>
          </a:p>
          <a:p>
            <a:pPr lvl="1">
              <a:spcAft>
                <a:spcPts val="600"/>
              </a:spcAft>
            </a:pPr>
            <a:r>
              <a:rPr lang="en-US" sz="2600" b="1" dirty="0"/>
              <a:t>“For those who live according to the flesh set their minds on the things of the flesh, but those who live according to the Spirit, the things of the Spirit. For to be carnally minded is death, but to be spiritually minded is life and peace.” (Romans 8:5-6)</a:t>
            </a: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85805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Fleshly Desires (1-3)</a:t>
            </a:r>
          </a:p>
          <a:p>
            <a:pPr lvl="1">
              <a:spcAft>
                <a:spcPts val="600"/>
              </a:spcAft>
            </a:pPr>
            <a:r>
              <a:rPr lang="en-US" sz="2600" b="1" dirty="0"/>
              <a:t>“I say then: Walk in the Spirit, and you shall not fulfill the lust of the flesh. For the flesh lusts against the Spirit, and the Spirit against the flesh; and these are contrary to one another, so that you do not do the things that you wish. But if you are led by the Spirit, you are not under the law. Now the works of the flesh are evident, which are: adultery, fornication, uncleanness, lewdness, idolatry, sorcery, hatred, contentions, jealousies, outbursts of wrath, selfish ambitions, dissensions, heresies, envy, murders, drunkenness, revelries, and the like; of which I tell you beforehand, just as I also told you in time past, that those who practice such things will not inherit the kingdom of God.”  (Galatians 5:16-21)</a:t>
            </a: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314435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dirty="0">
                <a:solidFill>
                  <a:srgbClr val="FFFF00"/>
                </a:solidFill>
              </a:rPr>
              <a:t>Battling Against Fleshly Desires (1-3)</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lvl="0">
              <a:spcAft>
                <a:spcPts val="600"/>
              </a:spcAft>
            </a:pPr>
            <a:r>
              <a:rPr lang="en-US" sz="3000" b="1" dirty="0">
                <a:solidFill>
                  <a:srgbClr val="FFFF00"/>
                </a:solidFill>
              </a:rPr>
              <a:t>Battling Against Worldliness (4-5)</a:t>
            </a:r>
          </a:p>
          <a:p>
            <a:pPr lvl="0">
              <a:spcAft>
                <a:spcPts val="600"/>
              </a:spcAft>
            </a:pPr>
            <a:endParaRPr lang="en-US" sz="3000" b="1" dirty="0">
              <a:solidFill>
                <a:srgbClr val="FFFF00"/>
              </a:solidFill>
            </a:endParaRP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238243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Worldliness (4-5)</a:t>
            </a:r>
          </a:p>
          <a:p>
            <a:pPr lvl="1">
              <a:spcAft>
                <a:spcPts val="600"/>
              </a:spcAft>
            </a:pPr>
            <a:r>
              <a:rPr lang="en-US" sz="2600" b="1" dirty="0"/>
              <a:t>“Adulterers and adulteresses! Do you not know that friendship with the world is enmity with God? Whoever therefore wants to be a friend of the world makes himself an enemy of God. Or do you think that the Scripture says in vain, ‘The Spirit who dwells in us yearns jealously’?” (James 4:4-5)</a:t>
            </a:r>
          </a:p>
          <a:p>
            <a:pPr lvl="1">
              <a:spcAft>
                <a:spcPts val="600"/>
              </a:spcAft>
            </a:pPr>
            <a:endParaRPr lang="en-US" sz="2600" b="1" dirty="0"/>
          </a:p>
          <a:p>
            <a:pPr lvl="1">
              <a:spcAft>
                <a:spcPts val="600"/>
              </a:spcAft>
            </a:pPr>
            <a:r>
              <a:rPr lang="en-US" sz="2600" b="1" dirty="0"/>
              <a:t>“Therefore, my brethren, you also have become dead to the law through the body of Christ, that you may be married to another—to Him who was raised from the dead, that we should bear fruit to God.” (Romans 7:4)</a:t>
            </a: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47830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3" end="3"/>
                                            </p:txEl>
                                          </p:spTgt>
                                        </p:tgtEl>
                                        <p:attrNameLst>
                                          <p:attrName>style.visibility</p:attrName>
                                        </p:attrNameLst>
                                      </p:cBhvr>
                                      <p:to>
                                        <p:strVal val="visible"/>
                                      </p:to>
                                    </p:set>
                                    <p:animEffect transition="in" filter="fade">
                                      <p:cBhvr>
                                        <p:cTn id="1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Worldliness (4-5)</a:t>
            </a:r>
          </a:p>
          <a:p>
            <a:pPr lvl="1">
              <a:spcAft>
                <a:spcPts val="600"/>
              </a:spcAft>
            </a:pPr>
            <a:r>
              <a:rPr lang="en-US" sz="2600" b="1" dirty="0"/>
              <a:t>“For I am jealous for you with godly jealousy. For I have betrothed you to one husband, that I may present you as a chaste virgin to Christ. But I fear, lest somehow, as the serpent deceived Eve by his craftiness, so your minds may be corrupted from the simplicity that is in Christ.”                  (2 Corinthians 11:2-3)</a:t>
            </a:r>
          </a:p>
          <a:p>
            <a:pPr lvl="1">
              <a:spcAft>
                <a:spcPts val="600"/>
              </a:spcAft>
            </a:pPr>
            <a:endParaRPr lang="en-US" sz="2600" b="1" dirty="0"/>
          </a:p>
          <a:p>
            <a:pPr lvl="1">
              <a:spcAft>
                <a:spcPts val="600"/>
              </a:spcAft>
            </a:pPr>
            <a:r>
              <a:rPr lang="en-US" sz="2600" b="1" dirty="0"/>
              <a:t>“If the world hates you, you know that it hated Me before it hated you. If you were of the world, the world would love its own. Yet because you are not of the world, but I chose you out of the world, therefore the world hates you.”    (John 15:18-19)</a:t>
            </a: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247138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446212" y="76200"/>
            <a:ext cx="10439400" cy="1219199"/>
          </a:xfrm>
        </p:spPr>
        <p:txBody>
          <a:bodyPr>
            <a:normAutofit/>
          </a:bodyPr>
          <a:lstStyle/>
          <a:p>
            <a:pPr algn="ctr"/>
            <a:r>
              <a:rPr lang="en-US" sz="3500" dirty="0">
                <a:solidFill>
                  <a:srgbClr val="FFC000"/>
                </a:solidFill>
              </a:rPr>
              <a:t>Staying Faithful in Challenging Times</a:t>
            </a:r>
            <a:br>
              <a:rPr lang="en-US" sz="3500" dirty="0">
                <a:solidFill>
                  <a:srgbClr val="FFC000"/>
                </a:solidFill>
              </a:rPr>
            </a:br>
            <a:r>
              <a:rPr lang="en-US" sz="3400" dirty="0">
                <a:solidFill>
                  <a:srgbClr val="FFC000"/>
                </a:solidFill>
              </a:rPr>
              <a:t>The Challenge of Enemies (James 4:1-7)</a:t>
            </a:r>
          </a:p>
        </p:txBody>
      </p:sp>
      <p:sp>
        <p:nvSpPr>
          <p:cNvPr id="14" name="Content Placeholder 13"/>
          <p:cNvSpPr>
            <a:spLocks noGrp="1"/>
          </p:cNvSpPr>
          <p:nvPr>
            <p:ph idx="1"/>
          </p:nvPr>
        </p:nvSpPr>
        <p:spPr>
          <a:xfrm>
            <a:off x="1593436" y="1447800"/>
            <a:ext cx="10168977" cy="5410200"/>
          </a:xfrm>
        </p:spPr>
        <p:txBody>
          <a:bodyPr>
            <a:normAutofit/>
          </a:bodyPr>
          <a:lstStyle/>
          <a:p>
            <a:pPr lvl="0">
              <a:spcAft>
                <a:spcPts val="600"/>
              </a:spcAft>
            </a:pPr>
            <a:r>
              <a:rPr lang="en-US" sz="3000" b="1" dirty="0">
                <a:solidFill>
                  <a:srgbClr val="FFFF00"/>
                </a:solidFill>
              </a:rPr>
              <a:t>Battling Against Worldliness (4-5)</a:t>
            </a:r>
          </a:p>
          <a:p>
            <a:pPr lvl="1">
              <a:spcAft>
                <a:spcPts val="600"/>
              </a:spcAft>
            </a:pPr>
            <a:r>
              <a:rPr lang="en-US" sz="2600" b="1" dirty="0"/>
              <a:t>“But God forbid that I should boast except in the cross of our Lord Jesus Christ, by whom the world has been crucified to me, and I to the world.” (Galatians 6:14)</a:t>
            </a:r>
          </a:p>
          <a:p>
            <a:pPr lvl="1">
              <a:spcAft>
                <a:spcPts val="600"/>
              </a:spcAft>
            </a:pPr>
            <a:endParaRPr lang="en-US" sz="2600" b="1" dirty="0"/>
          </a:p>
          <a:p>
            <a:pPr lvl="1">
              <a:spcAft>
                <a:spcPts val="600"/>
              </a:spcAft>
            </a:pPr>
            <a:r>
              <a:rPr lang="en-US" sz="2600" b="1" dirty="0"/>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(Romans 12:1-2)</a:t>
            </a:r>
          </a:p>
          <a:p>
            <a:pPr lvl="0">
              <a:spcAft>
                <a:spcPts val="600"/>
              </a:spcAft>
            </a:pPr>
            <a:endParaRPr lang="en-US" sz="3000" b="1" dirty="0">
              <a:solidFill>
                <a:srgbClr val="FFFF00"/>
              </a:solidFill>
            </a:endParaRPr>
          </a:p>
          <a:p>
            <a:pPr marL="0" lvl="0" indent="0">
              <a:spcAft>
                <a:spcPts val="600"/>
              </a:spcAft>
              <a:buNone/>
            </a:pPr>
            <a:endParaRPr lang="en-US" sz="3000" dirty="0"/>
          </a:p>
          <a:p>
            <a:pPr lvl="0">
              <a:spcAft>
                <a:spcPts val="600"/>
              </a:spcAft>
            </a:pPr>
            <a:endParaRPr lang="en-US" sz="3000" dirty="0">
              <a:solidFill>
                <a:srgbClr val="92D050"/>
              </a:solidFill>
            </a:endParaRPr>
          </a:p>
          <a:p>
            <a:pPr lvl="0"/>
            <a:endParaRPr lang="en-US" sz="3000" dirty="0"/>
          </a:p>
        </p:txBody>
      </p:sp>
    </p:spTree>
    <p:extLst>
      <p:ext uri="{BB962C8B-B14F-4D97-AF65-F5344CB8AC3E}">
        <p14:creationId xmlns:p14="http://schemas.microsoft.com/office/powerpoint/2010/main" val="1767622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762</TotalTime>
  <Words>1201</Words>
  <Application>Microsoft Office PowerPoint</Application>
  <PresentationFormat>Custom</PresentationFormat>
  <Paragraphs>92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Euphemia</vt:lpstr>
      <vt:lpstr>Jigsaw design template</vt:lpstr>
      <vt:lpstr>Staying Faithful in Challenging Times</vt:lpstr>
      <vt:lpstr>Staying Faithful in Challenging Times The Epistle of James</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lpstr>Staying Faithful in Challenging Times The Challenge of Enemies (James 4:1-7)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Faithful in Challenging Times</dc:title>
  <dc:creator>Paul Adams</dc:creator>
  <cp:lastModifiedBy>Paul Adams</cp:lastModifiedBy>
  <cp:revision>6</cp:revision>
  <dcterms:created xsi:type="dcterms:W3CDTF">2018-07-26T16:48:41Z</dcterms:created>
  <dcterms:modified xsi:type="dcterms:W3CDTF">2018-09-07T16:39:48Z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