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5" r:id="rId2"/>
    <p:sldId id="289" r:id="rId3"/>
    <p:sldId id="309" r:id="rId4"/>
    <p:sldId id="325" r:id="rId5"/>
    <p:sldId id="310" r:id="rId6"/>
    <p:sldId id="316" r:id="rId7"/>
    <p:sldId id="311" r:id="rId8"/>
    <p:sldId id="318" r:id="rId9"/>
    <p:sldId id="312" r:id="rId10"/>
    <p:sldId id="320" r:id="rId11"/>
    <p:sldId id="313" r:id="rId12"/>
    <p:sldId id="322" r:id="rId13"/>
    <p:sldId id="314" r:id="rId14"/>
    <p:sldId id="324" r:id="rId15"/>
    <p:sldId id="31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6816" userDrawn="1">
          <p15:clr>
            <a:srgbClr val="A4A3A4"/>
          </p15:clr>
        </p15:guide>
        <p15:guide id="3" pos="816"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B1BE2B-F75B-44D1-A4F4-F62E438168A7}" v="258" dt="2018-08-31T18:34:42.851"/>
  </p1510:revLst>
</p1510:revInfo>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9559" autoAdjust="0"/>
  </p:normalViewPr>
  <p:slideViewPr>
    <p:cSldViewPr>
      <p:cViewPr varScale="1">
        <p:scale>
          <a:sx n="106" d="100"/>
          <a:sy n="106" d="100"/>
        </p:scale>
        <p:origin x="108" y="258"/>
      </p:cViewPr>
      <p:guideLst>
        <p:guide pos="3840"/>
        <p:guide pos="6816"/>
        <p:guide pos="816"/>
        <p:guide orient="horz" pos="2160"/>
      </p:guideLst>
    </p:cSldViewPr>
  </p:slideViewPr>
  <p:notesTextViewPr>
    <p:cViewPr>
      <p:scale>
        <a:sx n="1" d="1"/>
        <a:sy n="1" d="1"/>
      </p:scale>
      <p:origin x="0" y="0"/>
    </p:cViewPr>
  </p:notesTextViewPr>
  <p:notesViewPr>
    <p:cSldViewPr>
      <p:cViewPr varScale="1">
        <p:scale>
          <a:sx n="95" d="100"/>
          <a:sy n="95" d="100"/>
        </p:scale>
        <p:origin x="357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4ABD6256-2668-4570-833F-CC46C512F189}"/>
    <pc:docChg chg="custSel addSld delSld modSld">
      <pc:chgData name="Paul Adams" userId="78f9f193424ede4b" providerId="LiveId" clId="{4ABD6256-2668-4570-833F-CC46C512F189}" dt="2018-08-31T18:34:42.851" v="257"/>
      <pc:docMkLst>
        <pc:docMk/>
      </pc:docMkLst>
      <pc:sldChg chg="del">
        <pc:chgData name="Paul Adams" userId="78f9f193424ede4b" providerId="LiveId" clId="{4ABD6256-2668-4570-833F-CC46C512F189}" dt="2018-08-31T17:50:30.193" v="22" actId="2696"/>
        <pc:sldMkLst>
          <pc:docMk/>
          <pc:sldMk cId="2293211732" sldId="308"/>
        </pc:sldMkLst>
      </pc:sldChg>
      <pc:sldChg chg="modSp modAnim">
        <pc:chgData name="Paul Adams" userId="78f9f193424ede4b" providerId="LiveId" clId="{4ABD6256-2668-4570-833F-CC46C512F189}" dt="2018-08-31T18:31:51.544" v="236"/>
        <pc:sldMkLst>
          <pc:docMk/>
          <pc:sldMk cId="2420630036" sldId="309"/>
        </pc:sldMkLst>
        <pc:spChg chg="mod">
          <ac:chgData name="Paul Adams" userId="78f9f193424ede4b" providerId="LiveId" clId="{4ABD6256-2668-4570-833F-CC46C512F189}" dt="2018-08-31T17:50:47.469" v="35" actId="6549"/>
          <ac:spMkLst>
            <pc:docMk/>
            <pc:sldMk cId="2420630036" sldId="309"/>
            <ac:spMk id="3" creationId="{00000000-0000-0000-0000-000000000000}"/>
          </ac:spMkLst>
        </pc:spChg>
        <pc:spChg chg="mod">
          <ac:chgData name="Paul Adams" userId="78f9f193424ede4b" providerId="LiveId" clId="{4ABD6256-2668-4570-833F-CC46C512F189}" dt="2018-08-31T18:28:21.719" v="221"/>
          <ac:spMkLst>
            <pc:docMk/>
            <pc:sldMk cId="2420630036" sldId="309"/>
            <ac:spMk id="4" creationId="{82F7913E-0CA9-4928-A2BE-E0C85A3A1918}"/>
          </ac:spMkLst>
        </pc:spChg>
      </pc:sldChg>
      <pc:sldChg chg="modSp add modAnim">
        <pc:chgData name="Paul Adams" userId="78f9f193424ede4b" providerId="LiveId" clId="{4ABD6256-2668-4570-833F-CC46C512F189}" dt="2018-08-31T18:32:14.951" v="238"/>
        <pc:sldMkLst>
          <pc:docMk/>
          <pc:sldMk cId="1373175621" sldId="310"/>
        </pc:sldMkLst>
        <pc:spChg chg="mod">
          <ac:chgData name="Paul Adams" userId="78f9f193424ede4b" providerId="LiveId" clId="{4ABD6256-2668-4570-833F-CC46C512F189}" dt="2018-08-31T17:50:52.670" v="36" actId="6549"/>
          <ac:spMkLst>
            <pc:docMk/>
            <pc:sldMk cId="1373175621" sldId="310"/>
            <ac:spMk id="3" creationId="{00000000-0000-0000-0000-000000000000}"/>
          </ac:spMkLst>
        </pc:spChg>
        <pc:spChg chg="mod">
          <ac:chgData name="Paul Adams" userId="78f9f193424ede4b" providerId="LiveId" clId="{4ABD6256-2668-4570-833F-CC46C512F189}" dt="2018-08-31T18:16:11.212" v="95" actId="20577"/>
          <ac:spMkLst>
            <pc:docMk/>
            <pc:sldMk cId="1373175621" sldId="310"/>
            <ac:spMk id="4" creationId="{82F7913E-0CA9-4928-A2BE-E0C85A3A1918}"/>
          </ac:spMkLst>
        </pc:spChg>
      </pc:sldChg>
      <pc:sldChg chg="del">
        <pc:chgData name="Paul Adams" userId="78f9f193424ede4b" providerId="LiveId" clId="{4ABD6256-2668-4570-833F-CC46C512F189}" dt="2018-08-31T17:48:26.392" v="3" actId="2696"/>
        <pc:sldMkLst>
          <pc:docMk/>
          <pc:sldMk cId="2701284302" sldId="310"/>
        </pc:sldMkLst>
      </pc:sldChg>
      <pc:sldChg chg="add del">
        <pc:chgData name="Paul Adams" userId="78f9f193424ede4b" providerId="LiveId" clId="{4ABD6256-2668-4570-833F-CC46C512F189}" dt="2018-08-31T17:49:59.583" v="18"/>
        <pc:sldMkLst>
          <pc:docMk/>
          <pc:sldMk cId="3323589673" sldId="310"/>
        </pc:sldMkLst>
      </pc:sldChg>
      <pc:sldChg chg="del">
        <pc:chgData name="Paul Adams" userId="78f9f193424ede4b" providerId="LiveId" clId="{4ABD6256-2668-4570-833F-CC46C512F189}" dt="2018-08-31T17:48:28.795" v="6" actId="2696"/>
        <pc:sldMkLst>
          <pc:docMk/>
          <pc:sldMk cId="2250229088" sldId="311"/>
        </pc:sldMkLst>
      </pc:sldChg>
      <pc:sldChg chg="modSp add modAnim">
        <pc:chgData name="Paul Adams" userId="78f9f193424ede4b" providerId="LiveId" clId="{4ABD6256-2668-4570-833F-CC46C512F189}" dt="2018-08-31T18:32:50.008" v="244" actId="20577"/>
        <pc:sldMkLst>
          <pc:docMk/>
          <pc:sldMk cId="2685327524" sldId="311"/>
        </pc:sldMkLst>
        <pc:spChg chg="mod">
          <ac:chgData name="Paul Adams" userId="78f9f193424ede4b" providerId="LiveId" clId="{4ABD6256-2668-4570-833F-CC46C512F189}" dt="2018-08-31T17:50:56.993" v="37" actId="6549"/>
          <ac:spMkLst>
            <pc:docMk/>
            <pc:sldMk cId="2685327524" sldId="311"/>
            <ac:spMk id="3" creationId="{00000000-0000-0000-0000-000000000000}"/>
          </ac:spMkLst>
        </pc:spChg>
        <pc:spChg chg="mod">
          <ac:chgData name="Paul Adams" userId="78f9f193424ede4b" providerId="LiveId" clId="{4ABD6256-2668-4570-833F-CC46C512F189}" dt="2018-08-31T18:32:50.008" v="244" actId="20577"/>
          <ac:spMkLst>
            <pc:docMk/>
            <pc:sldMk cId="2685327524" sldId="311"/>
            <ac:spMk id="4" creationId="{82F7913E-0CA9-4928-A2BE-E0C85A3A1918}"/>
          </ac:spMkLst>
        </pc:spChg>
      </pc:sldChg>
      <pc:sldChg chg="add del">
        <pc:chgData name="Paul Adams" userId="78f9f193424ede4b" providerId="LiveId" clId="{4ABD6256-2668-4570-833F-CC46C512F189}" dt="2018-08-31T17:49:58.081" v="17"/>
        <pc:sldMkLst>
          <pc:docMk/>
          <pc:sldMk cId="3254923965" sldId="311"/>
        </pc:sldMkLst>
      </pc:sldChg>
      <pc:sldChg chg="add del">
        <pc:chgData name="Paul Adams" userId="78f9f193424ede4b" providerId="LiveId" clId="{4ABD6256-2668-4570-833F-CC46C512F189}" dt="2018-08-31T17:49:57.672" v="16"/>
        <pc:sldMkLst>
          <pc:docMk/>
          <pc:sldMk cId="1661306842" sldId="312"/>
        </pc:sldMkLst>
      </pc:sldChg>
      <pc:sldChg chg="del">
        <pc:chgData name="Paul Adams" userId="78f9f193424ede4b" providerId="LiveId" clId="{4ABD6256-2668-4570-833F-CC46C512F189}" dt="2018-08-31T17:48:33.277" v="9" actId="2696"/>
        <pc:sldMkLst>
          <pc:docMk/>
          <pc:sldMk cId="2317305518" sldId="312"/>
        </pc:sldMkLst>
      </pc:sldChg>
      <pc:sldChg chg="modSp add modAnim">
        <pc:chgData name="Paul Adams" userId="78f9f193424ede4b" providerId="LiveId" clId="{4ABD6256-2668-4570-833F-CC46C512F189}" dt="2018-08-31T18:33:23.942" v="249"/>
        <pc:sldMkLst>
          <pc:docMk/>
          <pc:sldMk cId="4153048606" sldId="312"/>
        </pc:sldMkLst>
        <pc:spChg chg="mod">
          <ac:chgData name="Paul Adams" userId="78f9f193424ede4b" providerId="LiveId" clId="{4ABD6256-2668-4570-833F-CC46C512F189}" dt="2018-08-31T17:51:01.804" v="38" actId="6549"/>
          <ac:spMkLst>
            <pc:docMk/>
            <pc:sldMk cId="4153048606" sldId="312"/>
            <ac:spMk id="3" creationId="{00000000-0000-0000-0000-000000000000}"/>
          </ac:spMkLst>
        </pc:spChg>
        <pc:spChg chg="mod">
          <ac:chgData name="Paul Adams" userId="78f9f193424ede4b" providerId="LiveId" clId="{4ABD6256-2668-4570-833F-CC46C512F189}" dt="2018-08-31T18:21:29.777" v="170" actId="255"/>
          <ac:spMkLst>
            <pc:docMk/>
            <pc:sldMk cId="4153048606" sldId="312"/>
            <ac:spMk id="4" creationId="{82F7913E-0CA9-4928-A2BE-E0C85A3A1918}"/>
          </ac:spMkLst>
        </pc:spChg>
      </pc:sldChg>
      <pc:sldChg chg="modSp add modAnim">
        <pc:chgData name="Paul Adams" userId="78f9f193424ede4b" providerId="LiveId" clId="{4ABD6256-2668-4570-833F-CC46C512F189}" dt="2018-08-31T18:33:50.484" v="252"/>
        <pc:sldMkLst>
          <pc:docMk/>
          <pc:sldMk cId="918318211" sldId="313"/>
        </pc:sldMkLst>
        <pc:spChg chg="mod">
          <ac:chgData name="Paul Adams" userId="78f9f193424ede4b" providerId="LiveId" clId="{4ABD6256-2668-4570-833F-CC46C512F189}" dt="2018-08-31T17:51:06.369" v="39" actId="6549"/>
          <ac:spMkLst>
            <pc:docMk/>
            <pc:sldMk cId="918318211" sldId="313"/>
            <ac:spMk id="3" creationId="{00000000-0000-0000-0000-000000000000}"/>
          </ac:spMkLst>
        </pc:spChg>
        <pc:spChg chg="mod">
          <ac:chgData name="Paul Adams" userId="78f9f193424ede4b" providerId="LiveId" clId="{4ABD6256-2668-4570-833F-CC46C512F189}" dt="2018-08-31T18:23:30.626" v="187" actId="20577"/>
          <ac:spMkLst>
            <pc:docMk/>
            <pc:sldMk cId="918318211" sldId="313"/>
            <ac:spMk id="4" creationId="{82F7913E-0CA9-4928-A2BE-E0C85A3A1918}"/>
          </ac:spMkLst>
        </pc:spChg>
      </pc:sldChg>
      <pc:sldChg chg="del">
        <pc:chgData name="Paul Adams" userId="78f9f193424ede4b" providerId="LiveId" clId="{4ABD6256-2668-4570-833F-CC46C512F189}" dt="2018-08-31T17:48:36.482" v="12" actId="2696"/>
        <pc:sldMkLst>
          <pc:docMk/>
          <pc:sldMk cId="2748366011" sldId="313"/>
        </pc:sldMkLst>
      </pc:sldChg>
      <pc:sldChg chg="modSp add modAnim">
        <pc:chgData name="Paul Adams" userId="78f9f193424ede4b" providerId="LiveId" clId="{4ABD6256-2668-4570-833F-CC46C512F189}" dt="2018-08-31T18:34:24.879" v="255"/>
        <pc:sldMkLst>
          <pc:docMk/>
          <pc:sldMk cId="2190189273" sldId="314"/>
        </pc:sldMkLst>
        <pc:spChg chg="mod">
          <ac:chgData name="Paul Adams" userId="78f9f193424ede4b" providerId="LiveId" clId="{4ABD6256-2668-4570-833F-CC46C512F189}" dt="2018-08-31T18:25:24.906" v="199" actId="20577"/>
          <ac:spMkLst>
            <pc:docMk/>
            <pc:sldMk cId="2190189273" sldId="314"/>
            <ac:spMk id="4" creationId="{82F7913E-0CA9-4928-A2BE-E0C85A3A1918}"/>
          </ac:spMkLst>
        </pc:spChg>
      </pc:sldChg>
      <pc:sldChg chg="del">
        <pc:chgData name="Paul Adams" userId="78f9f193424ede4b" providerId="LiveId" clId="{4ABD6256-2668-4570-833F-CC46C512F189}" dt="2018-08-31T17:48:23.847" v="0" actId="2696"/>
        <pc:sldMkLst>
          <pc:docMk/>
          <pc:sldMk cId="4141508747" sldId="314"/>
        </pc:sldMkLst>
      </pc:sldChg>
      <pc:sldChg chg="del">
        <pc:chgData name="Paul Adams" userId="78f9f193424ede4b" providerId="LiveId" clId="{4ABD6256-2668-4570-833F-CC46C512F189}" dt="2018-08-31T17:48:25.060" v="1" actId="2696"/>
        <pc:sldMkLst>
          <pc:docMk/>
          <pc:sldMk cId="1296649417" sldId="315"/>
        </pc:sldMkLst>
      </pc:sldChg>
      <pc:sldChg chg="modSp add modAnim">
        <pc:chgData name="Paul Adams" userId="78f9f193424ede4b" providerId="LiveId" clId="{4ABD6256-2668-4570-833F-CC46C512F189}" dt="2018-08-31T18:34:42.851" v="257"/>
        <pc:sldMkLst>
          <pc:docMk/>
          <pc:sldMk cId="2943238797" sldId="315"/>
        </pc:sldMkLst>
        <pc:spChg chg="mod">
          <ac:chgData name="Paul Adams" userId="78f9f193424ede4b" providerId="LiveId" clId="{4ABD6256-2668-4570-833F-CC46C512F189}" dt="2018-08-31T18:28:12.169" v="219"/>
          <ac:spMkLst>
            <pc:docMk/>
            <pc:sldMk cId="2943238797" sldId="315"/>
            <ac:spMk id="4" creationId="{82F7913E-0CA9-4928-A2BE-E0C85A3A1918}"/>
          </ac:spMkLst>
        </pc:spChg>
      </pc:sldChg>
      <pc:sldChg chg="modSp add modAnim">
        <pc:chgData name="Paul Adams" userId="78f9f193424ede4b" providerId="LiveId" clId="{4ABD6256-2668-4570-833F-CC46C512F189}" dt="2018-08-31T18:32:23.663" v="239"/>
        <pc:sldMkLst>
          <pc:docMk/>
          <pc:sldMk cId="1287337637" sldId="316"/>
        </pc:sldMkLst>
        <pc:spChg chg="mod">
          <ac:chgData name="Paul Adams" userId="78f9f193424ede4b" providerId="LiveId" clId="{4ABD6256-2668-4570-833F-CC46C512F189}" dt="2018-08-31T18:17:26.003" v="105" actId="20577"/>
          <ac:spMkLst>
            <pc:docMk/>
            <pc:sldMk cId="1287337637" sldId="316"/>
            <ac:spMk id="4" creationId="{82F7913E-0CA9-4928-A2BE-E0C85A3A1918}"/>
          </ac:spMkLst>
        </pc:spChg>
      </pc:sldChg>
      <pc:sldChg chg="add del">
        <pc:chgData name="Paul Adams" userId="78f9f193424ede4b" providerId="LiveId" clId="{4ABD6256-2668-4570-833F-CC46C512F189}" dt="2018-08-31T17:51:13.841" v="40" actId="2696"/>
        <pc:sldMkLst>
          <pc:docMk/>
          <pc:sldMk cId="1863560236" sldId="316"/>
        </pc:sldMkLst>
      </pc:sldChg>
      <pc:sldChg chg="del">
        <pc:chgData name="Paul Adams" userId="78f9f193424ede4b" providerId="LiveId" clId="{4ABD6256-2668-4570-833F-CC46C512F189}" dt="2018-08-31T17:48:26.977" v="4" actId="2696"/>
        <pc:sldMkLst>
          <pc:docMk/>
          <pc:sldMk cId="1973005017" sldId="316"/>
        </pc:sldMkLst>
      </pc:sldChg>
      <pc:sldChg chg="add del">
        <pc:chgData name="Paul Adams" userId="78f9f193424ede4b" providerId="LiveId" clId="{4ABD6256-2668-4570-833F-CC46C512F189}" dt="2018-08-31T18:17:31.960" v="106" actId="2696"/>
        <pc:sldMkLst>
          <pc:docMk/>
          <pc:sldMk cId="681235888" sldId="317"/>
        </pc:sldMkLst>
      </pc:sldChg>
      <pc:sldChg chg="add del">
        <pc:chgData name="Paul Adams" userId="78f9f193424ede4b" providerId="LiveId" clId="{4ABD6256-2668-4570-833F-CC46C512F189}" dt="2018-08-31T17:51:14.600" v="41" actId="2696"/>
        <pc:sldMkLst>
          <pc:docMk/>
          <pc:sldMk cId="2350271469" sldId="317"/>
        </pc:sldMkLst>
      </pc:sldChg>
      <pc:sldChg chg="del">
        <pc:chgData name="Paul Adams" userId="78f9f193424ede4b" providerId="LiveId" clId="{4ABD6256-2668-4570-833F-CC46C512F189}" dt="2018-08-31T17:48:28.085" v="5" actId="2696"/>
        <pc:sldMkLst>
          <pc:docMk/>
          <pc:sldMk cId="3561936295" sldId="317"/>
        </pc:sldMkLst>
      </pc:sldChg>
      <pc:sldChg chg="modSp add modAnim">
        <pc:chgData name="Paul Adams" userId="78f9f193424ede4b" providerId="LiveId" clId="{4ABD6256-2668-4570-833F-CC46C512F189}" dt="2018-08-31T18:33:07.598" v="247"/>
        <pc:sldMkLst>
          <pc:docMk/>
          <pc:sldMk cId="895357453" sldId="318"/>
        </pc:sldMkLst>
        <pc:spChg chg="mod">
          <ac:chgData name="Paul Adams" userId="78f9f193424ede4b" providerId="LiveId" clId="{4ABD6256-2668-4570-833F-CC46C512F189}" dt="2018-08-31T18:19:58.851" v="153" actId="20577"/>
          <ac:spMkLst>
            <pc:docMk/>
            <pc:sldMk cId="895357453" sldId="318"/>
            <ac:spMk id="4" creationId="{82F7913E-0CA9-4928-A2BE-E0C85A3A1918}"/>
          </ac:spMkLst>
        </pc:spChg>
      </pc:sldChg>
      <pc:sldChg chg="add del">
        <pc:chgData name="Paul Adams" userId="78f9f193424ede4b" providerId="LiveId" clId="{4ABD6256-2668-4570-833F-CC46C512F189}" dt="2018-08-31T17:51:15.417" v="42" actId="2696"/>
        <pc:sldMkLst>
          <pc:docMk/>
          <pc:sldMk cId="1278991019" sldId="318"/>
        </pc:sldMkLst>
      </pc:sldChg>
      <pc:sldChg chg="del">
        <pc:chgData name="Paul Adams" userId="78f9f193424ede4b" providerId="LiveId" clId="{4ABD6256-2668-4570-833F-CC46C512F189}" dt="2018-08-31T17:48:32.180" v="7" actId="2696"/>
        <pc:sldMkLst>
          <pc:docMk/>
          <pc:sldMk cId="2485133622" sldId="318"/>
        </pc:sldMkLst>
      </pc:sldChg>
      <pc:sldChg chg="add del">
        <pc:chgData name="Paul Adams" userId="78f9f193424ede4b" providerId="LiveId" clId="{4ABD6256-2668-4570-833F-CC46C512F189}" dt="2018-08-31T18:20:07.620" v="154" actId="2696"/>
        <pc:sldMkLst>
          <pc:docMk/>
          <pc:sldMk cId="2855684566" sldId="319"/>
        </pc:sldMkLst>
      </pc:sldChg>
      <pc:sldChg chg="add del">
        <pc:chgData name="Paul Adams" userId="78f9f193424ede4b" providerId="LiveId" clId="{4ABD6256-2668-4570-833F-CC46C512F189}" dt="2018-08-31T17:51:16.047" v="43" actId="2696"/>
        <pc:sldMkLst>
          <pc:docMk/>
          <pc:sldMk cId="4020246050" sldId="319"/>
        </pc:sldMkLst>
      </pc:sldChg>
      <pc:sldChg chg="del">
        <pc:chgData name="Paul Adams" userId="78f9f193424ede4b" providerId="LiveId" clId="{4ABD6256-2668-4570-833F-CC46C512F189}" dt="2018-08-31T17:48:32.780" v="8" actId="2696"/>
        <pc:sldMkLst>
          <pc:docMk/>
          <pc:sldMk cId="4044907866" sldId="319"/>
        </pc:sldMkLst>
      </pc:sldChg>
      <pc:sldChg chg="modSp add modAnim">
        <pc:chgData name="Paul Adams" userId="78f9f193424ede4b" providerId="LiveId" clId="{4ABD6256-2668-4570-833F-CC46C512F189}" dt="2018-08-31T18:33:34.586" v="250"/>
        <pc:sldMkLst>
          <pc:docMk/>
          <pc:sldMk cId="324811660" sldId="320"/>
        </pc:sldMkLst>
        <pc:spChg chg="mod">
          <ac:chgData name="Paul Adams" userId="78f9f193424ede4b" providerId="LiveId" clId="{4ABD6256-2668-4570-833F-CC46C512F189}" dt="2018-08-31T18:22:35.136" v="175" actId="255"/>
          <ac:spMkLst>
            <pc:docMk/>
            <pc:sldMk cId="324811660" sldId="320"/>
            <ac:spMk id="4" creationId="{82F7913E-0CA9-4928-A2BE-E0C85A3A1918}"/>
          </ac:spMkLst>
        </pc:spChg>
      </pc:sldChg>
      <pc:sldChg chg="del">
        <pc:chgData name="Paul Adams" userId="78f9f193424ede4b" providerId="LiveId" clId="{4ABD6256-2668-4570-833F-CC46C512F189}" dt="2018-08-31T17:48:33.716" v="10" actId="2696"/>
        <pc:sldMkLst>
          <pc:docMk/>
          <pc:sldMk cId="2687862913" sldId="320"/>
        </pc:sldMkLst>
      </pc:sldChg>
      <pc:sldChg chg="add del">
        <pc:chgData name="Paul Adams" userId="78f9f193424ede4b" providerId="LiveId" clId="{4ABD6256-2668-4570-833F-CC46C512F189}" dt="2018-08-31T17:51:16.799" v="44" actId="2696"/>
        <pc:sldMkLst>
          <pc:docMk/>
          <pc:sldMk cId="2724452340" sldId="320"/>
        </pc:sldMkLst>
      </pc:sldChg>
      <pc:sldChg chg="add del">
        <pc:chgData name="Paul Adams" userId="78f9f193424ede4b" providerId="LiveId" clId="{4ABD6256-2668-4570-833F-CC46C512F189}" dt="2018-08-31T17:51:17.713" v="45" actId="2696"/>
        <pc:sldMkLst>
          <pc:docMk/>
          <pc:sldMk cId="566109129" sldId="321"/>
        </pc:sldMkLst>
      </pc:sldChg>
      <pc:sldChg chg="del">
        <pc:chgData name="Paul Adams" userId="78f9f193424ede4b" providerId="LiveId" clId="{4ABD6256-2668-4570-833F-CC46C512F189}" dt="2018-08-31T17:48:34.210" v="11" actId="2696"/>
        <pc:sldMkLst>
          <pc:docMk/>
          <pc:sldMk cId="694515158" sldId="321"/>
        </pc:sldMkLst>
      </pc:sldChg>
      <pc:sldChg chg="add del">
        <pc:chgData name="Paul Adams" userId="78f9f193424ede4b" providerId="LiveId" clId="{4ABD6256-2668-4570-833F-CC46C512F189}" dt="2018-08-31T18:22:41.966" v="176" actId="2696"/>
        <pc:sldMkLst>
          <pc:docMk/>
          <pc:sldMk cId="1429533691" sldId="321"/>
        </pc:sldMkLst>
      </pc:sldChg>
      <pc:sldChg chg="modSp add modAnim">
        <pc:chgData name="Paul Adams" userId="78f9f193424ede4b" providerId="LiveId" clId="{4ABD6256-2668-4570-833F-CC46C512F189}" dt="2018-08-31T18:34:01.429" v="253"/>
        <pc:sldMkLst>
          <pc:docMk/>
          <pc:sldMk cId="1434096607" sldId="322"/>
        </pc:sldMkLst>
        <pc:spChg chg="mod">
          <ac:chgData name="Paul Adams" userId="78f9f193424ede4b" providerId="LiveId" clId="{4ABD6256-2668-4570-833F-CC46C512F189}" dt="2018-08-31T18:24:22.465" v="194" actId="20577"/>
          <ac:spMkLst>
            <pc:docMk/>
            <pc:sldMk cId="1434096607" sldId="322"/>
            <ac:spMk id="4" creationId="{82F7913E-0CA9-4928-A2BE-E0C85A3A1918}"/>
          </ac:spMkLst>
        </pc:spChg>
      </pc:sldChg>
      <pc:sldChg chg="del">
        <pc:chgData name="Paul Adams" userId="78f9f193424ede4b" providerId="LiveId" clId="{4ABD6256-2668-4570-833F-CC46C512F189}" dt="2018-08-31T17:48:25.751" v="2" actId="2696"/>
        <pc:sldMkLst>
          <pc:docMk/>
          <pc:sldMk cId="3865832623" sldId="322"/>
        </pc:sldMkLst>
      </pc:sldChg>
      <pc:sldChg chg="add del">
        <pc:chgData name="Paul Adams" userId="78f9f193424ede4b" providerId="LiveId" clId="{4ABD6256-2668-4570-833F-CC46C512F189}" dt="2018-08-31T18:24:28.385" v="195" actId="2696"/>
        <pc:sldMkLst>
          <pc:docMk/>
          <pc:sldMk cId="3676164686" sldId="323"/>
        </pc:sldMkLst>
      </pc:sldChg>
      <pc:sldChg chg="modSp add modAnim">
        <pc:chgData name="Paul Adams" userId="78f9f193424ede4b" providerId="LiveId" clId="{4ABD6256-2668-4570-833F-CC46C512F189}" dt="2018-08-31T18:34:34.563" v="256"/>
        <pc:sldMkLst>
          <pc:docMk/>
          <pc:sldMk cId="3723905069" sldId="324"/>
        </pc:sldMkLst>
        <pc:spChg chg="mod">
          <ac:chgData name="Paul Adams" userId="78f9f193424ede4b" providerId="LiveId" clId="{4ABD6256-2668-4570-833F-CC46C512F189}" dt="2018-08-31T18:25:59.135" v="204" actId="20577"/>
          <ac:spMkLst>
            <pc:docMk/>
            <pc:sldMk cId="3723905069" sldId="324"/>
            <ac:spMk id="4" creationId="{82F7913E-0CA9-4928-A2BE-E0C85A3A1918}"/>
          </ac:spMkLst>
        </pc:spChg>
      </pc:sldChg>
      <pc:sldChg chg="modSp add modAnim">
        <pc:chgData name="Paul Adams" userId="78f9f193424ede4b" providerId="LiveId" clId="{4ABD6256-2668-4570-833F-CC46C512F189}" dt="2018-08-31T18:31:58.294" v="237"/>
        <pc:sldMkLst>
          <pc:docMk/>
          <pc:sldMk cId="3192915380" sldId="325"/>
        </pc:sldMkLst>
        <pc:spChg chg="mod">
          <ac:chgData name="Paul Adams" userId="78f9f193424ede4b" providerId="LiveId" clId="{4ABD6256-2668-4570-833F-CC46C512F189}" dt="2018-08-31T18:30:52.068" v="234" actId="20577"/>
          <ac:spMkLst>
            <pc:docMk/>
            <pc:sldMk cId="3192915380" sldId="325"/>
            <ac:spMk id="4" creationId="{82F7913E-0CA9-4928-A2BE-E0C85A3A1918}"/>
          </ac:spMkLst>
        </pc:spChg>
      </pc:sldChg>
      <pc:sldChg chg="add del">
        <pc:chgData name="Paul Adams" userId="78f9f193424ede4b" providerId="LiveId" clId="{4ABD6256-2668-4570-833F-CC46C512F189}" dt="2018-08-31T18:26:01.956" v="205" actId="2696"/>
        <pc:sldMkLst>
          <pc:docMk/>
          <pc:sldMk cId="3756038082" sldId="32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8/31/2018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8/31/2018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2</a:t>
            </a:fld>
            <a:endParaRPr lang="en-US"/>
          </a:p>
        </p:txBody>
      </p:sp>
    </p:spTree>
    <p:extLst>
      <p:ext uri="{BB962C8B-B14F-4D97-AF65-F5344CB8AC3E}">
        <p14:creationId xmlns:p14="http://schemas.microsoft.com/office/powerpoint/2010/main" val="4265826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11</a:t>
            </a:fld>
            <a:endParaRPr lang="en-US"/>
          </a:p>
        </p:txBody>
      </p:sp>
    </p:spTree>
    <p:extLst>
      <p:ext uri="{BB962C8B-B14F-4D97-AF65-F5344CB8AC3E}">
        <p14:creationId xmlns:p14="http://schemas.microsoft.com/office/powerpoint/2010/main" val="1249873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12</a:t>
            </a:fld>
            <a:endParaRPr lang="en-US"/>
          </a:p>
        </p:txBody>
      </p:sp>
    </p:spTree>
    <p:extLst>
      <p:ext uri="{BB962C8B-B14F-4D97-AF65-F5344CB8AC3E}">
        <p14:creationId xmlns:p14="http://schemas.microsoft.com/office/powerpoint/2010/main" val="4115944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13</a:t>
            </a:fld>
            <a:endParaRPr lang="en-US"/>
          </a:p>
        </p:txBody>
      </p:sp>
    </p:spTree>
    <p:extLst>
      <p:ext uri="{BB962C8B-B14F-4D97-AF65-F5344CB8AC3E}">
        <p14:creationId xmlns:p14="http://schemas.microsoft.com/office/powerpoint/2010/main" val="1345307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14</a:t>
            </a:fld>
            <a:endParaRPr lang="en-US"/>
          </a:p>
        </p:txBody>
      </p:sp>
    </p:spTree>
    <p:extLst>
      <p:ext uri="{BB962C8B-B14F-4D97-AF65-F5344CB8AC3E}">
        <p14:creationId xmlns:p14="http://schemas.microsoft.com/office/powerpoint/2010/main" val="2638657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15</a:t>
            </a:fld>
            <a:endParaRPr lang="en-US"/>
          </a:p>
        </p:txBody>
      </p:sp>
    </p:spTree>
    <p:extLst>
      <p:ext uri="{BB962C8B-B14F-4D97-AF65-F5344CB8AC3E}">
        <p14:creationId xmlns:p14="http://schemas.microsoft.com/office/powerpoint/2010/main" val="364520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3</a:t>
            </a:fld>
            <a:endParaRPr lang="en-US"/>
          </a:p>
        </p:txBody>
      </p:sp>
    </p:spTree>
    <p:extLst>
      <p:ext uri="{BB962C8B-B14F-4D97-AF65-F5344CB8AC3E}">
        <p14:creationId xmlns:p14="http://schemas.microsoft.com/office/powerpoint/2010/main" val="1988133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4</a:t>
            </a:fld>
            <a:endParaRPr lang="en-US"/>
          </a:p>
        </p:txBody>
      </p:sp>
    </p:spTree>
    <p:extLst>
      <p:ext uri="{BB962C8B-B14F-4D97-AF65-F5344CB8AC3E}">
        <p14:creationId xmlns:p14="http://schemas.microsoft.com/office/powerpoint/2010/main" val="473426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5</a:t>
            </a:fld>
            <a:endParaRPr lang="en-US"/>
          </a:p>
        </p:txBody>
      </p:sp>
    </p:spTree>
    <p:extLst>
      <p:ext uri="{BB962C8B-B14F-4D97-AF65-F5344CB8AC3E}">
        <p14:creationId xmlns:p14="http://schemas.microsoft.com/office/powerpoint/2010/main" val="2414725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6</a:t>
            </a:fld>
            <a:endParaRPr lang="en-US"/>
          </a:p>
        </p:txBody>
      </p:sp>
    </p:spTree>
    <p:extLst>
      <p:ext uri="{BB962C8B-B14F-4D97-AF65-F5344CB8AC3E}">
        <p14:creationId xmlns:p14="http://schemas.microsoft.com/office/powerpoint/2010/main" val="1035243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7</a:t>
            </a:fld>
            <a:endParaRPr lang="en-US"/>
          </a:p>
        </p:txBody>
      </p:sp>
    </p:spTree>
    <p:extLst>
      <p:ext uri="{BB962C8B-B14F-4D97-AF65-F5344CB8AC3E}">
        <p14:creationId xmlns:p14="http://schemas.microsoft.com/office/powerpoint/2010/main" val="1168340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8</a:t>
            </a:fld>
            <a:endParaRPr lang="en-US"/>
          </a:p>
        </p:txBody>
      </p:sp>
    </p:spTree>
    <p:extLst>
      <p:ext uri="{BB962C8B-B14F-4D97-AF65-F5344CB8AC3E}">
        <p14:creationId xmlns:p14="http://schemas.microsoft.com/office/powerpoint/2010/main" val="4181703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9</a:t>
            </a:fld>
            <a:endParaRPr lang="en-US"/>
          </a:p>
        </p:txBody>
      </p:sp>
    </p:spTree>
    <p:extLst>
      <p:ext uri="{BB962C8B-B14F-4D97-AF65-F5344CB8AC3E}">
        <p14:creationId xmlns:p14="http://schemas.microsoft.com/office/powerpoint/2010/main" val="1356535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10</a:t>
            </a:fld>
            <a:endParaRPr lang="en-US"/>
          </a:p>
        </p:txBody>
      </p:sp>
    </p:spTree>
    <p:extLst>
      <p:ext uri="{BB962C8B-B14F-4D97-AF65-F5344CB8AC3E}">
        <p14:creationId xmlns:p14="http://schemas.microsoft.com/office/powerpoint/2010/main" val="10076647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ctangle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8/31/2018</a:t>
            </a:fld>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E583DDF-CA54-461A-A486-592D2374C532}" type="datetimeFigureOut">
              <a:rPr lang="en-US"/>
              <a:t>8/31/2018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E583DDF-CA54-461A-A486-592D2374C532}" type="datetimeFigureOut">
              <a:rPr lang="en-US"/>
              <a:t>8/31/2018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E583DDF-CA54-461A-A486-592D2374C532}" type="datetimeFigureOut">
              <a:rPr lang="en-US"/>
              <a:t>8/31/2018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E583DDF-CA54-461A-A486-592D2374C532}" type="datetimeFigureOut">
              <a:rPr lang="en-US"/>
              <a:t>8/31/2018</a:t>
            </a:fld>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524000" y="1143000"/>
            <a:ext cx="9144000" cy="2667000"/>
          </a:xfrm>
        </p:spPr>
        <p:txBody>
          <a:bodyPr anchor="b">
            <a:normAutofit/>
          </a:bodyPr>
          <a:lstStyle>
            <a:lvl1pPr algn="ctr">
              <a:defRPr sz="5200" b="0"/>
            </a:lvl1pPr>
          </a:lstStyle>
          <a:p>
            <a:r>
              <a:rPr lang="en-US"/>
              <a:t>Click to edit Master title style</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E583DDF-CA54-461A-A486-592D2374C532}" type="datetimeFigureOut">
              <a:rPr lang="en-US"/>
              <a:t>8/31/2018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chemeClr val="tx2"/>
                </a:solidFill>
              </a:defRPr>
            </a:lvl1pPr>
          </a:lstStyle>
          <a:p>
            <a:endParaRPr/>
          </a:p>
        </p:txBody>
      </p:sp>
      <p:sp>
        <p:nvSpPr>
          <p:cNvPr id="4" name="Date Placeholder 3"/>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8/31/2018</a:t>
            </a:fld>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DD7D43D-6574-4C7B-808D-C6C12215A4D4}" type="datetimeFigureOut">
              <a:rPr lang="en-US"/>
              <a:t>8/31/2018</a:t>
            </a:fld>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41120" y="466344"/>
            <a:ext cx="9509760" cy="1234440"/>
          </a:xfrm>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E583DDF-CA54-461A-A486-592D2374C532}" type="datetimeFigureOut">
              <a:rPr lang="en-US"/>
              <a:t>8/31/2018</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E583DDF-CA54-461A-A486-592D2374C532}" type="datetimeFigureOut">
              <a:rPr lang="en-US"/>
              <a:t>8/31/2018</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tx2"/>
                </a:solidFill>
              </a:defRPr>
            </a:lvl1pPr>
          </a:lstStyle>
          <a:p>
            <a:endParaRPr/>
          </a:p>
        </p:txBody>
      </p:sp>
      <p:sp>
        <p:nvSpPr>
          <p:cNvPr id="2" name="Date Placeholder 1"/>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8/31/2018</a:t>
            </a:fld>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0"/>
            <a:ext cx="3200400" cy="1990725"/>
          </a:xfrm>
        </p:spPr>
        <p:txBody>
          <a:bodyPr anchor="b">
            <a:normAutofit/>
          </a:bodyPr>
          <a:lstStyle>
            <a:lvl1pPr>
              <a:defRPr sz="3400" b="0"/>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E583DDF-CA54-461A-A486-592D2374C532}" type="datetimeFigureOut">
              <a:rPr lang="en-US"/>
              <a:t>8/31/2018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2"/>
                </a:solidFill>
              </a:defRPr>
            </a:lvl1pPr>
          </a:lstStyle>
          <a:p>
            <a:endParaRPr lang="en-US"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a:solidFill>
                  <a:schemeClr val="bg2"/>
                </a:solidFill>
              </a:defRPr>
            </a:lvl1pPr>
          </a:lstStyle>
          <a:p>
            <a:fld id="{9E583DDF-CA54-461A-A486-592D2374C532}" type="datetimeFigureOut">
              <a:rPr lang="en-US" smtClean="0"/>
              <a:pPr/>
              <a:t>8/31/2018</a:t>
            </a:fld>
            <a:endParaRPr lang="en-US" dirty="0"/>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a:solidFill>
                  <a:schemeClr val="bg2"/>
                </a:solidFill>
              </a:defRPr>
            </a:lvl1pPr>
          </a:lstStyle>
          <a:p>
            <a:fld id="{CA8D9AD5-F248-4919-864A-CFD76CC027D6}" type="slidenum">
              <a:rPr lang="en-US" smtClean="0"/>
              <a:pPr/>
              <a:t>‹#›</a:t>
            </a:fld>
            <a:endParaRPr lang="en-US"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00600"/>
            <a:ext cx="12191999" cy="1828800"/>
          </a:xfrm>
        </p:spPr>
        <p:txBody>
          <a:bodyPr>
            <a:noAutofit/>
          </a:bodyPr>
          <a:lstStyle/>
          <a:p>
            <a:r>
              <a:rPr lang="en-US" sz="8800" dirty="0"/>
              <a:t>Worship In Spirit &amp; Truth</a:t>
            </a:r>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Worship In Spirit &amp; Truth </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Preaching</a:t>
            </a:r>
          </a:p>
          <a:p>
            <a:endParaRPr lang="en-US" sz="1400" b="1" dirty="0"/>
          </a:p>
          <a:p>
            <a:r>
              <a:rPr lang="en-US" sz="3200" b="1" dirty="0"/>
              <a:t>Giving</a:t>
            </a:r>
          </a:p>
          <a:p>
            <a:endParaRPr lang="en-US" sz="1400" b="1" dirty="0"/>
          </a:p>
          <a:p>
            <a:r>
              <a:rPr lang="en-US" sz="3200" b="1" dirty="0"/>
              <a:t>The Lord’s Supper</a:t>
            </a:r>
          </a:p>
          <a:p>
            <a:endParaRPr lang="en-US" sz="1400" b="1" dirty="0"/>
          </a:p>
          <a:p>
            <a:endParaRPr lang="en-US" sz="3200" b="1" dirty="0"/>
          </a:p>
          <a:p>
            <a:endParaRPr lang="en-US" sz="3200" b="1" dirty="0"/>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r>
              <a:rPr lang="en-US" sz="3000" dirty="0">
                <a:solidFill>
                  <a:schemeClr val="bg1">
                    <a:lumMod val="95000"/>
                  </a:schemeClr>
                </a:solidFill>
              </a:rPr>
              <a:t>“Therefore whoever eats this bread or drinks this cup of the Lord in an unworthy manner will be guilty of the body and blood of the Lord. But let a man examine himself, and so let him eat of the bread and drink of the cup. For he who eats and drinks in an unworthy manner eats and drinks judgment to himself, not discerning the Lord's body. For this reason many are weak and sick among you, and many sleep.”  (1 Corinthians 11:27-30)</a:t>
            </a:r>
          </a:p>
        </p:txBody>
      </p:sp>
    </p:spTree>
    <p:extLst>
      <p:ext uri="{BB962C8B-B14F-4D97-AF65-F5344CB8AC3E}">
        <p14:creationId xmlns:p14="http://schemas.microsoft.com/office/powerpoint/2010/main" val="324811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Worship In Spirit &amp; Truth </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Preaching</a:t>
            </a:r>
          </a:p>
          <a:p>
            <a:endParaRPr lang="en-US" sz="1400" b="1" dirty="0"/>
          </a:p>
          <a:p>
            <a:r>
              <a:rPr lang="en-US" sz="3200" b="1" dirty="0"/>
              <a:t>Giving</a:t>
            </a:r>
          </a:p>
          <a:p>
            <a:endParaRPr lang="en-US" sz="1400" b="1" dirty="0"/>
          </a:p>
          <a:p>
            <a:r>
              <a:rPr lang="en-US" sz="3200" b="1" dirty="0"/>
              <a:t>The Lord’s Supper</a:t>
            </a:r>
          </a:p>
          <a:p>
            <a:endParaRPr lang="en-US" sz="1400" b="1" dirty="0"/>
          </a:p>
          <a:p>
            <a:r>
              <a:rPr lang="en-US" sz="3200" b="1" dirty="0"/>
              <a:t>Praying</a:t>
            </a:r>
          </a:p>
          <a:p>
            <a:endParaRPr lang="en-US" sz="1400" b="1" dirty="0"/>
          </a:p>
          <a:p>
            <a:endParaRPr lang="en-US" sz="3200" b="1" dirty="0"/>
          </a:p>
          <a:p>
            <a:endParaRPr lang="en-US" sz="3200" b="1" dirty="0"/>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r>
              <a:rPr lang="en-US" sz="3200" dirty="0">
                <a:solidFill>
                  <a:schemeClr val="bg1">
                    <a:lumMod val="95000"/>
                  </a:schemeClr>
                </a:solidFill>
              </a:rPr>
              <a:t>“So He said to them, ‘When you pray, say: Our Father in heaven, Hallowed be Your name. Your kingdom come. Your will be done On earth as it is in heaven. Give us day by day our daily bread. And forgive us our sins, For we also forgive everyone who is indebted to us. And do not lead us into temptation, But deliver us from the evil one.’”   (Luke 11:2-4)</a:t>
            </a:r>
          </a:p>
        </p:txBody>
      </p:sp>
    </p:spTree>
    <p:extLst>
      <p:ext uri="{BB962C8B-B14F-4D97-AF65-F5344CB8AC3E}">
        <p14:creationId xmlns:p14="http://schemas.microsoft.com/office/powerpoint/2010/main" val="918318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Worship In Spirit &amp; Truth </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Preaching</a:t>
            </a:r>
          </a:p>
          <a:p>
            <a:endParaRPr lang="en-US" sz="1400" b="1" dirty="0"/>
          </a:p>
          <a:p>
            <a:r>
              <a:rPr lang="en-US" sz="3200" b="1" dirty="0"/>
              <a:t>Giving</a:t>
            </a:r>
          </a:p>
          <a:p>
            <a:endParaRPr lang="en-US" sz="1400" b="1" dirty="0"/>
          </a:p>
          <a:p>
            <a:r>
              <a:rPr lang="en-US" sz="3200" b="1" dirty="0"/>
              <a:t>The Lord’s Supper</a:t>
            </a:r>
          </a:p>
          <a:p>
            <a:endParaRPr lang="en-US" sz="1400" b="1" dirty="0"/>
          </a:p>
          <a:p>
            <a:r>
              <a:rPr lang="en-US" sz="3200" b="1" dirty="0"/>
              <a:t>Praying</a:t>
            </a:r>
          </a:p>
          <a:p>
            <a:endParaRPr lang="en-US" sz="1400" b="1" dirty="0"/>
          </a:p>
          <a:p>
            <a:endParaRPr lang="en-US" sz="3200" b="1" dirty="0"/>
          </a:p>
          <a:p>
            <a:endParaRPr lang="en-US" sz="3200" b="1" dirty="0"/>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endParaRPr lang="en-US" sz="3200" dirty="0">
              <a:solidFill>
                <a:schemeClr val="bg1">
                  <a:lumMod val="95000"/>
                </a:schemeClr>
              </a:solidFill>
            </a:endParaRPr>
          </a:p>
          <a:p>
            <a:pPr algn="ctr"/>
            <a:endParaRPr lang="en-US" sz="3200" dirty="0">
              <a:solidFill>
                <a:schemeClr val="bg1">
                  <a:lumMod val="95000"/>
                </a:schemeClr>
              </a:solidFill>
            </a:endParaRPr>
          </a:p>
          <a:p>
            <a:pPr algn="ctr"/>
            <a:endParaRPr lang="en-US" sz="3200" dirty="0">
              <a:solidFill>
                <a:schemeClr val="bg1">
                  <a:lumMod val="95000"/>
                </a:schemeClr>
              </a:solidFill>
            </a:endParaRPr>
          </a:p>
          <a:p>
            <a:pPr algn="ctr"/>
            <a:r>
              <a:rPr lang="en-US" sz="3200" dirty="0">
                <a:solidFill>
                  <a:schemeClr val="bg1">
                    <a:lumMod val="95000"/>
                  </a:schemeClr>
                </a:solidFill>
              </a:rPr>
              <a:t>“Confess your trespasses to one another, and pray for one another, that you may be healed. The effective, fervent prayer of a righteous man avails much.”  (James 5:16)</a:t>
            </a:r>
          </a:p>
        </p:txBody>
      </p:sp>
    </p:spTree>
    <p:extLst>
      <p:ext uri="{BB962C8B-B14F-4D97-AF65-F5344CB8AC3E}">
        <p14:creationId xmlns:p14="http://schemas.microsoft.com/office/powerpoint/2010/main" val="1434096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Worship In Spirit &amp; Truth </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Preaching</a:t>
            </a:r>
          </a:p>
          <a:p>
            <a:endParaRPr lang="en-US" sz="1400" b="1" dirty="0"/>
          </a:p>
          <a:p>
            <a:r>
              <a:rPr lang="en-US" sz="3200" b="1" dirty="0"/>
              <a:t>Giving</a:t>
            </a:r>
          </a:p>
          <a:p>
            <a:endParaRPr lang="en-US" sz="1400" b="1" dirty="0"/>
          </a:p>
          <a:p>
            <a:r>
              <a:rPr lang="en-US" sz="3200" b="1" dirty="0"/>
              <a:t>The Lord’s Supper</a:t>
            </a:r>
          </a:p>
          <a:p>
            <a:endParaRPr lang="en-US" sz="1400" b="1" dirty="0"/>
          </a:p>
          <a:p>
            <a:r>
              <a:rPr lang="en-US" sz="3200" b="1" dirty="0"/>
              <a:t>Praying</a:t>
            </a:r>
          </a:p>
          <a:p>
            <a:endParaRPr lang="en-US" sz="1400" b="1" dirty="0"/>
          </a:p>
          <a:p>
            <a:r>
              <a:rPr lang="en-US" sz="3200" b="1" dirty="0"/>
              <a:t>Singing</a:t>
            </a:r>
          </a:p>
          <a:p>
            <a:endParaRPr lang="en-US" sz="3200" b="1" dirty="0"/>
          </a:p>
          <a:p>
            <a:endParaRPr lang="en-US" sz="3200" b="1" dirty="0"/>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r>
              <a:rPr lang="en-US" sz="3200" dirty="0">
                <a:solidFill>
                  <a:schemeClr val="bg1">
                    <a:lumMod val="95000"/>
                  </a:schemeClr>
                </a:solidFill>
              </a:rPr>
              <a:t>“And do not be drunk with wine, in which is dissipation; but be filled with the Spirit, speaking to one another in psalms and hymns and spiritual songs, singing and making melody in your heart to the Lord, giving thanks always for all things to God the Father in the name of our Lord Jesus Christ, submitting to one another in the fear of God.”  (Ephesians 5:18-21)</a:t>
            </a:r>
          </a:p>
        </p:txBody>
      </p:sp>
    </p:spTree>
    <p:extLst>
      <p:ext uri="{BB962C8B-B14F-4D97-AF65-F5344CB8AC3E}">
        <p14:creationId xmlns:p14="http://schemas.microsoft.com/office/powerpoint/2010/main" val="219018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Worship In Spirit &amp; Truth </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Preaching</a:t>
            </a:r>
          </a:p>
          <a:p>
            <a:endParaRPr lang="en-US" sz="1400" b="1" dirty="0"/>
          </a:p>
          <a:p>
            <a:r>
              <a:rPr lang="en-US" sz="3200" b="1" dirty="0"/>
              <a:t>Giving</a:t>
            </a:r>
          </a:p>
          <a:p>
            <a:endParaRPr lang="en-US" sz="1400" b="1" dirty="0"/>
          </a:p>
          <a:p>
            <a:r>
              <a:rPr lang="en-US" sz="3200" b="1" dirty="0"/>
              <a:t>The Lord’s Supper</a:t>
            </a:r>
          </a:p>
          <a:p>
            <a:endParaRPr lang="en-US" sz="1400" b="1" dirty="0"/>
          </a:p>
          <a:p>
            <a:r>
              <a:rPr lang="en-US" sz="3200" b="1" dirty="0"/>
              <a:t>Praying</a:t>
            </a:r>
          </a:p>
          <a:p>
            <a:endParaRPr lang="en-US" sz="1400" b="1" dirty="0"/>
          </a:p>
          <a:p>
            <a:r>
              <a:rPr lang="en-US" sz="3200" b="1" dirty="0"/>
              <a:t>Singing</a:t>
            </a:r>
          </a:p>
          <a:p>
            <a:endParaRPr lang="en-US" sz="3200" b="1" dirty="0"/>
          </a:p>
          <a:p>
            <a:endParaRPr lang="en-US" sz="3200" b="1" dirty="0"/>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endParaRPr lang="en-US" sz="3200" dirty="0">
              <a:solidFill>
                <a:schemeClr val="bg1">
                  <a:lumMod val="95000"/>
                </a:schemeClr>
              </a:solidFill>
            </a:endParaRPr>
          </a:p>
          <a:p>
            <a:pPr algn="ctr"/>
            <a:r>
              <a:rPr lang="en-US" sz="3200" dirty="0">
                <a:solidFill>
                  <a:schemeClr val="bg1">
                    <a:lumMod val="95000"/>
                  </a:schemeClr>
                </a:solidFill>
              </a:rPr>
              <a:t>“Let the word of Christ dwell in you richly in all wisdom, teaching and admonishing one another in psalms and hymns and spiritual songs, singing with grace in your hearts to the Lord. And whatever you do in word or deed, do all in the name of the Lord Jesus, giving thanks to God the Father through Him.”  (Colossians 3:16-17)</a:t>
            </a:r>
          </a:p>
        </p:txBody>
      </p:sp>
    </p:spTree>
    <p:extLst>
      <p:ext uri="{BB962C8B-B14F-4D97-AF65-F5344CB8AC3E}">
        <p14:creationId xmlns:p14="http://schemas.microsoft.com/office/powerpoint/2010/main" val="3723905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Worship In Spirit &amp; Truth </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Preaching</a:t>
            </a:r>
          </a:p>
          <a:p>
            <a:endParaRPr lang="en-US" sz="1400" b="1" dirty="0"/>
          </a:p>
          <a:p>
            <a:r>
              <a:rPr lang="en-US" sz="3200" b="1" dirty="0"/>
              <a:t>Giving</a:t>
            </a:r>
          </a:p>
          <a:p>
            <a:endParaRPr lang="en-US" sz="1400" b="1" dirty="0"/>
          </a:p>
          <a:p>
            <a:r>
              <a:rPr lang="en-US" sz="3200" b="1" dirty="0"/>
              <a:t>The Lord’s Supper</a:t>
            </a:r>
          </a:p>
          <a:p>
            <a:endParaRPr lang="en-US" sz="1400" b="1" dirty="0"/>
          </a:p>
          <a:p>
            <a:r>
              <a:rPr lang="en-US" sz="3200" b="1" dirty="0"/>
              <a:t>Praying</a:t>
            </a:r>
          </a:p>
          <a:p>
            <a:endParaRPr lang="en-US" sz="1400" b="1" dirty="0"/>
          </a:p>
          <a:p>
            <a:r>
              <a:rPr lang="en-US" sz="3200" b="1" dirty="0"/>
              <a:t>Singing</a:t>
            </a:r>
          </a:p>
          <a:p>
            <a:endParaRPr lang="en-US" sz="3200" b="1" dirty="0"/>
          </a:p>
          <a:p>
            <a:endParaRPr lang="en-US" sz="3200" b="1" dirty="0"/>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endParaRPr lang="en-US" sz="3200" dirty="0">
              <a:solidFill>
                <a:schemeClr val="bg1">
                  <a:lumMod val="95000"/>
                </a:schemeClr>
              </a:solidFill>
            </a:endParaRPr>
          </a:p>
        </p:txBody>
      </p:sp>
    </p:spTree>
    <p:extLst>
      <p:ext uri="{BB962C8B-B14F-4D97-AF65-F5344CB8AC3E}">
        <p14:creationId xmlns:p14="http://schemas.microsoft.com/office/powerpoint/2010/main" val="2943238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7200" dirty="0"/>
              <a:t>Worship Series</a:t>
            </a:r>
          </a:p>
        </p:txBody>
      </p:sp>
      <p:sp>
        <p:nvSpPr>
          <p:cNvPr id="3" name="Content Placeholder 2"/>
          <p:cNvSpPr>
            <a:spLocks noGrp="1"/>
          </p:cNvSpPr>
          <p:nvPr>
            <p:ph idx="1"/>
          </p:nvPr>
        </p:nvSpPr>
        <p:spPr>
          <a:xfrm>
            <a:off x="5105400" y="1219200"/>
            <a:ext cx="6781800" cy="5486400"/>
          </a:xfrm>
        </p:spPr>
        <p:txBody>
          <a:bodyPr>
            <a:normAutofit/>
          </a:bodyPr>
          <a:lstStyle/>
          <a:p>
            <a:pPr marL="45720" indent="0" algn="ctr">
              <a:buNone/>
            </a:pPr>
            <a:r>
              <a:rPr lang="en-US" sz="3200" b="1" dirty="0"/>
              <a:t>What makes a good worship service?</a:t>
            </a:r>
          </a:p>
          <a:p>
            <a:pPr marL="45720" indent="0" algn="ctr">
              <a:buNone/>
            </a:pPr>
            <a:endParaRPr lang="en-US" sz="400" b="1" dirty="0"/>
          </a:p>
          <a:p>
            <a:pPr marL="45720" indent="0" algn="ctr">
              <a:buNone/>
            </a:pPr>
            <a:r>
              <a:rPr lang="en-US" sz="3200" b="1" dirty="0"/>
              <a:t>What do we get out of worship?</a:t>
            </a:r>
          </a:p>
          <a:p>
            <a:pPr marL="45720" indent="0" algn="ctr">
              <a:buNone/>
            </a:pPr>
            <a:endParaRPr lang="en-US" sz="400" b="1" dirty="0"/>
          </a:p>
          <a:p>
            <a:pPr marL="45720" indent="0" algn="ctr">
              <a:buNone/>
            </a:pPr>
            <a:r>
              <a:rPr lang="en-US" sz="3200" b="1" dirty="0"/>
              <a:t>What do we put into worship?</a:t>
            </a:r>
          </a:p>
          <a:p>
            <a:pPr marL="45720" indent="0" algn="ctr">
              <a:buNone/>
            </a:pPr>
            <a:endParaRPr lang="en-US" sz="400" b="1" dirty="0"/>
          </a:p>
          <a:p>
            <a:pPr marL="45720" indent="0" algn="ctr">
              <a:buNone/>
            </a:pPr>
            <a:r>
              <a:rPr lang="en-US" sz="3200" b="1" dirty="0"/>
              <a:t>What do we bring?</a:t>
            </a:r>
          </a:p>
          <a:p>
            <a:pPr marL="45720" indent="0" algn="ctr">
              <a:buNone/>
            </a:pPr>
            <a:endParaRPr lang="en-US" sz="400" b="1" dirty="0"/>
          </a:p>
          <a:p>
            <a:pPr marL="45720" indent="0" algn="ctr">
              <a:buNone/>
            </a:pPr>
            <a:r>
              <a:rPr lang="en-US" sz="3200" b="1" dirty="0"/>
              <a:t>Why do we come to worship?</a:t>
            </a:r>
          </a:p>
          <a:p>
            <a:pPr marL="45720" indent="0" algn="ctr">
              <a:buNone/>
            </a:pPr>
            <a:endParaRPr lang="en-US" sz="400" b="1" dirty="0"/>
          </a:p>
          <a:p>
            <a:pPr marL="45720" indent="0" algn="ctr">
              <a:buNone/>
            </a:pPr>
            <a:r>
              <a:rPr lang="en-US" sz="3200" b="1" dirty="0"/>
              <a:t>Who do we come to worship?</a:t>
            </a:r>
          </a:p>
          <a:p>
            <a:pPr marL="45720" indent="0" algn="ctr">
              <a:buNone/>
            </a:pPr>
            <a:endParaRPr lang="en-US" sz="3200" dirty="0"/>
          </a:p>
        </p:txBody>
      </p:sp>
      <p:pic>
        <p:nvPicPr>
          <p:cNvPr id="5" name="Picture 4">
            <a:extLst>
              <a:ext uri="{FF2B5EF4-FFF2-40B4-BE49-F238E27FC236}">
                <a16:creationId xmlns:a16="http://schemas.microsoft.com/office/drawing/2014/main" id="{37B27A40-81B6-446F-8B67-7F666B658C85}"/>
              </a:ext>
            </a:extLst>
          </p:cNvPr>
          <p:cNvPicPr>
            <a:picLocks noChangeAspect="1"/>
          </p:cNvPicPr>
          <p:nvPr/>
        </p:nvPicPr>
        <p:blipFill>
          <a:blip r:embed="rId3"/>
          <a:stretch>
            <a:fillRect/>
          </a:stretch>
        </p:blipFill>
        <p:spPr>
          <a:xfrm>
            <a:off x="838200" y="1752600"/>
            <a:ext cx="4114800" cy="4114800"/>
          </a:xfrm>
          <a:prstGeom prst="rect">
            <a:avLst/>
          </a:prstGeom>
          <a:ln>
            <a:solidFill>
              <a:schemeClr val="bg1"/>
            </a:solidFill>
          </a:ln>
          <a:effectLst>
            <a:softEdge rad="317500"/>
          </a:effectLst>
        </p:spPr>
      </p:pic>
    </p:spTree>
    <p:extLst>
      <p:ext uri="{BB962C8B-B14F-4D97-AF65-F5344CB8AC3E}">
        <p14:creationId xmlns:p14="http://schemas.microsoft.com/office/powerpoint/2010/main" val="576639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Worship In Spirit &amp; Truth </a:t>
            </a:r>
          </a:p>
        </p:txBody>
      </p:sp>
      <p:sp>
        <p:nvSpPr>
          <p:cNvPr id="3" name="Content Placeholder 2"/>
          <p:cNvSpPr>
            <a:spLocks noGrp="1"/>
          </p:cNvSpPr>
          <p:nvPr>
            <p:ph idx="1"/>
          </p:nvPr>
        </p:nvSpPr>
        <p:spPr>
          <a:xfrm>
            <a:off x="228600" y="1414732"/>
            <a:ext cx="4191000" cy="5290868"/>
          </a:xfrm>
        </p:spPr>
        <p:txBody>
          <a:bodyPr>
            <a:normAutofit/>
          </a:bodyPr>
          <a:lstStyle/>
          <a:p>
            <a:endParaRPr lang="en-US" sz="3200" b="1" dirty="0"/>
          </a:p>
          <a:p>
            <a:endParaRPr lang="en-US" sz="3200" b="1" dirty="0"/>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r>
              <a:rPr lang="en-US" sz="3200" dirty="0">
                <a:solidFill>
                  <a:schemeClr val="bg1">
                    <a:lumMod val="95000"/>
                  </a:schemeClr>
                </a:solidFill>
              </a:rPr>
              <a:t>“But the hour is coming, and now is, when the true worshipers will worship the Father in spirit and truth; for the Father is seeking such to worship Him. God is Spirit, and those who worship Him must worship in spirit and truth.”  (John 4:23-24)</a:t>
            </a:r>
          </a:p>
          <a:p>
            <a:pPr algn="ctr"/>
            <a:endParaRPr lang="en-US" sz="3200" dirty="0">
              <a:solidFill>
                <a:schemeClr val="bg1">
                  <a:lumMod val="95000"/>
                </a:schemeClr>
              </a:solidFill>
            </a:endParaRPr>
          </a:p>
          <a:p>
            <a:pPr algn="ctr"/>
            <a:r>
              <a:rPr lang="en-US" sz="3200" dirty="0">
                <a:solidFill>
                  <a:schemeClr val="bg1">
                    <a:lumMod val="95000"/>
                  </a:schemeClr>
                </a:solidFill>
              </a:rPr>
              <a:t>“The spirit of a man is the lamp of the LORD, Searching all the inner depths of his heart.”  (Proverbs 20:27)</a:t>
            </a:r>
          </a:p>
          <a:p>
            <a:pPr algn="ctr"/>
            <a:endParaRPr lang="en-US" sz="3200" dirty="0">
              <a:solidFill>
                <a:schemeClr val="bg1">
                  <a:lumMod val="95000"/>
                </a:schemeClr>
              </a:solidFill>
            </a:endParaRPr>
          </a:p>
        </p:txBody>
      </p:sp>
    </p:spTree>
    <p:extLst>
      <p:ext uri="{BB962C8B-B14F-4D97-AF65-F5344CB8AC3E}">
        <p14:creationId xmlns:p14="http://schemas.microsoft.com/office/powerpoint/2010/main" val="242063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Worship In Spirit &amp; Truth </a:t>
            </a:r>
          </a:p>
        </p:txBody>
      </p:sp>
      <p:sp>
        <p:nvSpPr>
          <p:cNvPr id="3" name="Content Placeholder 2"/>
          <p:cNvSpPr>
            <a:spLocks noGrp="1"/>
          </p:cNvSpPr>
          <p:nvPr>
            <p:ph idx="1"/>
          </p:nvPr>
        </p:nvSpPr>
        <p:spPr>
          <a:xfrm>
            <a:off x="228600" y="1414732"/>
            <a:ext cx="4191000" cy="5290868"/>
          </a:xfrm>
        </p:spPr>
        <p:txBody>
          <a:bodyPr>
            <a:normAutofit/>
          </a:bodyPr>
          <a:lstStyle/>
          <a:p>
            <a:endParaRPr lang="en-US" sz="3200" b="1" dirty="0"/>
          </a:p>
          <a:p>
            <a:endParaRPr lang="en-US" sz="3200" b="1" dirty="0"/>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endParaRPr lang="en-US" sz="3200" dirty="0">
              <a:solidFill>
                <a:schemeClr val="bg1">
                  <a:lumMod val="95000"/>
                </a:schemeClr>
              </a:solidFill>
            </a:endParaRPr>
          </a:p>
          <a:p>
            <a:pPr algn="ctr"/>
            <a:r>
              <a:rPr lang="en-US" sz="3200" dirty="0">
                <a:solidFill>
                  <a:schemeClr val="bg1">
                    <a:lumMod val="95000"/>
                  </a:schemeClr>
                </a:solidFill>
              </a:rPr>
              <a:t>“Sanctify them by Your truth. Your word is truth.”  (John 17:17)</a:t>
            </a:r>
          </a:p>
          <a:p>
            <a:pPr algn="ctr"/>
            <a:endParaRPr lang="en-US" sz="3200" dirty="0">
              <a:solidFill>
                <a:schemeClr val="bg1">
                  <a:lumMod val="95000"/>
                </a:schemeClr>
              </a:solidFill>
            </a:endParaRPr>
          </a:p>
          <a:p>
            <a:pPr algn="ctr"/>
            <a:r>
              <a:rPr lang="en-US" sz="3200" dirty="0">
                <a:solidFill>
                  <a:schemeClr val="bg1">
                    <a:lumMod val="95000"/>
                  </a:schemeClr>
                </a:solidFill>
              </a:rPr>
              <a:t>“This testimony is true. Therefore rebuke them sharply, that they may be sound in the faith, not giving heed to Jewish fables and commandments of men who turn from the truth.” (Titus 1:13-14)</a:t>
            </a:r>
          </a:p>
        </p:txBody>
      </p:sp>
    </p:spTree>
    <p:extLst>
      <p:ext uri="{BB962C8B-B14F-4D97-AF65-F5344CB8AC3E}">
        <p14:creationId xmlns:p14="http://schemas.microsoft.com/office/powerpoint/2010/main" val="3192915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Worship In Spirit &amp; Truth </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Preaching</a:t>
            </a:r>
          </a:p>
          <a:p>
            <a:endParaRPr lang="en-US" sz="1400" b="1" dirty="0"/>
          </a:p>
          <a:p>
            <a:endParaRPr lang="en-US" sz="3200" b="1" dirty="0"/>
          </a:p>
          <a:p>
            <a:endParaRPr lang="en-US" sz="3200" b="1" dirty="0"/>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r>
              <a:rPr lang="en-US" sz="3200" dirty="0">
                <a:solidFill>
                  <a:schemeClr val="bg1">
                    <a:lumMod val="95000"/>
                  </a:schemeClr>
                </a:solidFill>
              </a:rPr>
              <a:t>“Preach the word! Be ready in season and out of season. Convince, rebuke, exhort, with all longsuffering and teaching. For the time will come when they will not endure sound doctrine, but according to their own desires, because they have itching ears, they will heap up for themselves teachers; and they will turn their ears away from the truth, and be turned aside to fables.”            (2 Timothy 4:2-4)</a:t>
            </a:r>
          </a:p>
        </p:txBody>
      </p:sp>
    </p:spTree>
    <p:extLst>
      <p:ext uri="{BB962C8B-B14F-4D97-AF65-F5344CB8AC3E}">
        <p14:creationId xmlns:p14="http://schemas.microsoft.com/office/powerpoint/2010/main" val="1373175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Worship In Spirit &amp; Truth </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Preaching</a:t>
            </a:r>
          </a:p>
          <a:p>
            <a:endParaRPr lang="en-US" sz="1400" b="1" dirty="0"/>
          </a:p>
          <a:p>
            <a:endParaRPr lang="en-US" sz="3200" b="1" dirty="0"/>
          </a:p>
          <a:p>
            <a:endParaRPr lang="en-US" sz="3200" b="1" dirty="0"/>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endParaRPr lang="en-US" sz="3200" dirty="0">
              <a:solidFill>
                <a:schemeClr val="bg1">
                  <a:lumMod val="95000"/>
                </a:schemeClr>
              </a:solidFill>
            </a:endParaRPr>
          </a:p>
          <a:p>
            <a:pPr algn="ctr"/>
            <a:endParaRPr lang="en-US" sz="3200" dirty="0">
              <a:solidFill>
                <a:schemeClr val="bg1">
                  <a:lumMod val="95000"/>
                </a:schemeClr>
              </a:solidFill>
            </a:endParaRPr>
          </a:p>
          <a:p>
            <a:pPr algn="ctr"/>
            <a:r>
              <a:rPr lang="en-US" sz="3200" dirty="0">
                <a:solidFill>
                  <a:schemeClr val="bg1">
                    <a:lumMod val="95000"/>
                  </a:schemeClr>
                </a:solidFill>
              </a:rPr>
              <a:t>“… and for me, that utterance may be given to me, that I may open my mouth boldly to make known the mystery of the gospel, for which I am an ambassador in chains; that in it I may speak boldly, as I ought to speak.” (Ephesians 6:19-20)</a:t>
            </a:r>
          </a:p>
        </p:txBody>
      </p:sp>
    </p:spTree>
    <p:extLst>
      <p:ext uri="{BB962C8B-B14F-4D97-AF65-F5344CB8AC3E}">
        <p14:creationId xmlns:p14="http://schemas.microsoft.com/office/powerpoint/2010/main" val="1287337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Worship In Spirit &amp; Truth </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Preaching</a:t>
            </a:r>
          </a:p>
          <a:p>
            <a:endParaRPr lang="en-US" sz="1400" b="1" dirty="0"/>
          </a:p>
          <a:p>
            <a:r>
              <a:rPr lang="en-US" sz="3200" b="1" dirty="0"/>
              <a:t>Giving</a:t>
            </a:r>
          </a:p>
          <a:p>
            <a:endParaRPr lang="en-US" sz="1400" b="1" dirty="0"/>
          </a:p>
          <a:p>
            <a:endParaRPr lang="en-US" sz="3200" b="1" dirty="0"/>
          </a:p>
          <a:p>
            <a:endParaRPr lang="en-US" sz="3200" b="1" dirty="0"/>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endParaRPr lang="en-US" sz="3200" dirty="0">
              <a:solidFill>
                <a:schemeClr val="bg1">
                  <a:lumMod val="95000"/>
                </a:schemeClr>
              </a:solidFill>
            </a:endParaRPr>
          </a:p>
          <a:p>
            <a:pPr algn="ctr"/>
            <a:r>
              <a:rPr lang="en-US" sz="3200" dirty="0">
                <a:solidFill>
                  <a:schemeClr val="bg1">
                    <a:lumMod val="95000"/>
                  </a:schemeClr>
                </a:solidFill>
              </a:rPr>
              <a:t>“Now concerning the collection for the saints, as I have given orders to the churches of Galatia, so you must do also: On the first day of the week let each one of you lay something aside, storing up as he may prosper, that there be no collections when I come.” (1 Corinthians 16:1-2)</a:t>
            </a:r>
          </a:p>
        </p:txBody>
      </p:sp>
    </p:spTree>
    <p:extLst>
      <p:ext uri="{BB962C8B-B14F-4D97-AF65-F5344CB8AC3E}">
        <p14:creationId xmlns:p14="http://schemas.microsoft.com/office/powerpoint/2010/main" val="2685327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Worship In Spirit &amp; Truth </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Preaching</a:t>
            </a:r>
          </a:p>
          <a:p>
            <a:endParaRPr lang="en-US" sz="1400" b="1" dirty="0"/>
          </a:p>
          <a:p>
            <a:r>
              <a:rPr lang="en-US" sz="3200" b="1" dirty="0"/>
              <a:t>Giving</a:t>
            </a:r>
          </a:p>
          <a:p>
            <a:endParaRPr lang="en-US" sz="1400" b="1" dirty="0"/>
          </a:p>
          <a:p>
            <a:endParaRPr lang="en-US" sz="3200" b="1" dirty="0"/>
          </a:p>
          <a:p>
            <a:endParaRPr lang="en-US" sz="3200" b="1" dirty="0"/>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r>
              <a:rPr lang="en-US" sz="3200" dirty="0">
                <a:solidFill>
                  <a:schemeClr val="bg1">
                    <a:lumMod val="95000"/>
                  </a:schemeClr>
                </a:solidFill>
              </a:rPr>
              <a:t>“For if there is first a willing mind, it is accepted according to what one has, and not according to what he does not have.”   (2 Corinthians 8:12)</a:t>
            </a:r>
          </a:p>
          <a:p>
            <a:pPr algn="ctr"/>
            <a:endParaRPr lang="en-US" sz="3200" dirty="0">
              <a:solidFill>
                <a:schemeClr val="bg1">
                  <a:lumMod val="95000"/>
                </a:schemeClr>
              </a:solidFill>
            </a:endParaRPr>
          </a:p>
          <a:p>
            <a:pPr algn="ctr"/>
            <a:r>
              <a:rPr lang="en-US" sz="3200" dirty="0">
                <a:solidFill>
                  <a:schemeClr val="bg1">
                    <a:lumMod val="95000"/>
                  </a:schemeClr>
                </a:solidFill>
              </a:rPr>
              <a:t>“So let each one give as he purposes in his heart, not grudgingly or of necessity; for God loves a cheerful giver.”                               (2 Corinthians 9:7)</a:t>
            </a:r>
          </a:p>
        </p:txBody>
      </p:sp>
    </p:spTree>
    <p:extLst>
      <p:ext uri="{BB962C8B-B14F-4D97-AF65-F5344CB8AC3E}">
        <p14:creationId xmlns:p14="http://schemas.microsoft.com/office/powerpoint/2010/main" val="89535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734800" cy="1295400"/>
          </a:xfrm>
        </p:spPr>
        <p:txBody>
          <a:bodyPr>
            <a:noAutofit/>
          </a:bodyPr>
          <a:lstStyle/>
          <a:p>
            <a:pPr algn="ctr"/>
            <a:r>
              <a:rPr lang="en-US" sz="8000" dirty="0"/>
              <a:t>Worship In Spirit &amp; Truth </a:t>
            </a:r>
          </a:p>
        </p:txBody>
      </p:sp>
      <p:sp>
        <p:nvSpPr>
          <p:cNvPr id="3" name="Content Placeholder 2"/>
          <p:cNvSpPr>
            <a:spLocks noGrp="1"/>
          </p:cNvSpPr>
          <p:nvPr>
            <p:ph idx="1"/>
          </p:nvPr>
        </p:nvSpPr>
        <p:spPr>
          <a:xfrm>
            <a:off x="228600" y="1414732"/>
            <a:ext cx="4191000" cy="5290868"/>
          </a:xfrm>
        </p:spPr>
        <p:txBody>
          <a:bodyPr>
            <a:normAutofit/>
          </a:bodyPr>
          <a:lstStyle/>
          <a:p>
            <a:r>
              <a:rPr lang="en-US" sz="3200" b="1" dirty="0"/>
              <a:t>Preaching</a:t>
            </a:r>
          </a:p>
          <a:p>
            <a:endParaRPr lang="en-US" sz="1400" b="1" dirty="0"/>
          </a:p>
          <a:p>
            <a:r>
              <a:rPr lang="en-US" sz="3200" b="1" dirty="0"/>
              <a:t>Giving</a:t>
            </a:r>
          </a:p>
          <a:p>
            <a:endParaRPr lang="en-US" sz="1400" b="1" dirty="0"/>
          </a:p>
          <a:p>
            <a:r>
              <a:rPr lang="en-US" sz="3200" b="1" dirty="0"/>
              <a:t>The Lord’s Supper</a:t>
            </a:r>
          </a:p>
          <a:p>
            <a:endParaRPr lang="en-US" sz="1400" b="1" dirty="0"/>
          </a:p>
          <a:p>
            <a:endParaRPr lang="en-US" sz="3200" b="1" dirty="0"/>
          </a:p>
          <a:p>
            <a:endParaRPr lang="en-US" sz="3200" b="1" dirty="0"/>
          </a:p>
          <a:p>
            <a:endParaRPr lang="en-US" sz="3200" b="1" dirty="0"/>
          </a:p>
        </p:txBody>
      </p:sp>
      <p:sp>
        <p:nvSpPr>
          <p:cNvPr id="4" name="TextBox 3">
            <a:extLst>
              <a:ext uri="{FF2B5EF4-FFF2-40B4-BE49-F238E27FC236}">
                <a16:creationId xmlns:a16="http://schemas.microsoft.com/office/drawing/2014/main" id="{82F7913E-0CA9-4928-A2BE-E0C85A3A1918}"/>
              </a:ext>
            </a:extLst>
          </p:cNvPr>
          <p:cNvSpPr txBox="1"/>
          <p:nvPr/>
        </p:nvSpPr>
        <p:spPr>
          <a:xfrm>
            <a:off x="4495800" y="1414732"/>
            <a:ext cx="7543800" cy="5062268"/>
          </a:xfrm>
          <a:prstGeom prst="rect">
            <a:avLst/>
          </a:prstGeom>
          <a:solidFill>
            <a:schemeClr val="tx2"/>
          </a:solidFill>
        </p:spPr>
        <p:txBody>
          <a:bodyPr wrap="square" rtlCol="0">
            <a:noAutofit/>
          </a:bodyPr>
          <a:lstStyle/>
          <a:p>
            <a:pPr algn="ctr"/>
            <a:r>
              <a:rPr lang="en-US" sz="3000" dirty="0">
                <a:solidFill>
                  <a:schemeClr val="bg1">
                    <a:lumMod val="95000"/>
                  </a:schemeClr>
                </a:solidFill>
              </a:rPr>
              <a:t>“And as they were eating, Jesus took bread, blessed and broke it, and gave it to the disciples and said, ‘Take, eat; this is My body.’ Then He took the cup, and gave thanks, and gave it to them, saying, ‘Drink from it, all of you. For this is My blood of the new covenant, which is shed for many for the remission of sins. But I say to you, I will not drink of this fruit of the vine from now on until that day when I drink it new with you in My Father's kingdom.’” (Matthew 26:26-29)</a:t>
            </a:r>
          </a:p>
        </p:txBody>
      </p:sp>
    </p:spTree>
    <p:extLst>
      <p:ext uri="{BB962C8B-B14F-4D97-AF65-F5344CB8AC3E}">
        <p14:creationId xmlns:p14="http://schemas.microsoft.com/office/powerpoint/2010/main" val="4153048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nded Design Blue 16x9">
  <a:themeElements>
    <a:clrScheme name="Banded_Design_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a:gsLst>
            <a:gs pos="0">
              <a:schemeClr val="phClr">
                <a:lumMod val="0"/>
                <a:lumOff val="100000"/>
              </a:schemeClr>
            </a:gs>
            <a:gs pos="72000">
              <a:schemeClr val="phClr"/>
            </a:gs>
            <a:gs pos="100000">
              <a:schemeClr val="phClr">
                <a:lumMod val="90000"/>
              </a:schemeClr>
            </a:gs>
          </a:gsLst>
          <a:lin ang="5400000" scaled="1"/>
        </a:gradFill>
        <a:gradFill flip="none" rotWithShape="1">
          <a:gsLst>
            <a:gs pos="32000">
              <a:schemeClr val="phClr"/>
            </a:gs>
            <a:gs pos="100000">
              <a:schemeClr val="phClr">
                <a:lumMod val="75000"/>
              </a:schemeClr>
            </a:gs>
          </a:gsLst>
          <a:path path="circle">
            <a:fillToRect l="50000" t="50000" r="50000" b="50000"/>
          </a:path>
          <a:tileRect/>
        </a:gradFill>
      </a:bgFillStyleLst>
    </a:fmtScheme>
  </a:themeElements>
  <a:objectDefaults/>
  <a:extraClrSchemeLst/>
  <a:extLst>
    <a:ext uri="{05A4C25C-085E-4340-85A3-A5531E510DB2}">
      <thm15:themeFamily xmlns:thm15="http://schemas.microsoft.com/office/thememl/2012/main" name="TF03417271.potx" id="{FAD70E18-2F21-4BAE-983F-13051C6D1C17}" vid="{4B4DF9DC-15EC-4671-A52A-56A08B977F11}"/>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project plan presentation (widescreen)</Template>
  <TotalTime>235</TotalTime>
  <Words>1145</Words>
  <Application>Microsoft Office PowerPoint</Application>
  <PresentationFormat>Widescreen</PresentationFormat>
  <Paragraphs>160</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Corbel</vt:lpstr>
      <vt:lpstr>Euphemia</vt:lpstr>
      <vt:lpstr>Wingdings</vt:lpstr>
      <vt:lpstr>Banded Design Blue 16x9</vt:lpstr>
      <vt:lpstr>Worship In Spirit &amp; Truth</vt:lpstr>
      <vt:lpstr>Worship Series</vt:lpstr>
      <vt:lpstr>Worship In Spirit &amp; Truth </vt:lpstr>
      <vt:lpstr>Worship In Spirit &amp; Truth </vt:lpstr>
      <vt:lpstr>Worship In Spirit &amp; Truth </vt:lpstr>
      <vt:lpstr>Worship In Spirit &amp; Truth </vt:lpstr>
      <vt:lpstr>Worship In Spirit &amp; Truth </vt:lpstr>
      <vt:lpstr>Worship In Spirit &amp; Truth </vt:lpstr>
      <vt:lpstr>Worship In Spirit &amp; Truth </vt:lpstr>
      <vt:lpstr>Worship In Spirit &amp; Truth </vt:lpstr>
      <vt:lpstr>Worship In Spirit &amp; Truth </vt:lpstr>
      <vt:lpstr>Worship In Spirit &amp; Truth </vt:lpstr>
      <vt:lpstr>Worship In Spirit &amp; Truth </vt:lpstr>
      <vt:lpstr>Worship In Spirit &amp; Truth </vt:lpstr>
      <vt:lpstr>Worship In Spirit &amp; Truth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Worship The Lord Our God</dc:title>
  <dc:creator>Paul Adams</dc:creator>
  <cp:lastModifiedBy>Paul Adams</cp:lastModifiedBy>
  <cp:revision>3</cp:revision>
  <dcterms:created xsi:type="dcterms:W3CDTF">2018-08-10T15:44:48Z</dcterms:created>
  <dcterms:modified xsi:type="dcterms:W3CDTF">2018-08-31T18:34:43Z</dcterms:modified>
</cp:coreProperties>
</file>