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169">
          <p15:clr>
            <a:srgbClr val="A4A3A4"/>
          </p15:clr>
        </p15:guide>
        <p15:guide id="4" pos="385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B61900"/>
    <a:srgbClr val="667EBE"/>
    <a:srgbClr val="00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946" autoAdjust="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232" y="488"/>
      </p:cViewPr>
      <p:guideLst>
        <p:guide orient="horz" pos="2160"/>
        <p:guide pos="3840"/>
        <p:guide orient="horz" pos="2169"/>
        <p:guide pos="385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238B-B3B5-4D5D-AC34-30DB94D37840}" type="datetimeFigureOut">
              <a:rPr lang="en-US" smtClean="0"/>
              <a:t>3/31/18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1398-6BE6-4040-AF45-E0A3CBD30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40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238B-B3B5-4D5D-AC34-30DB94D37840}" type="datetimeFigureOut">
              <a:rPr lang="en-US" smtClean="0"/>
              <a:t>3/31/18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1398-6BE6-4040-AF45-E0A3CBD30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923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238B-B3B5-4D5D-AC34-30DB94D37840}" type="datetimeFigureOut">
              <a:rPr lang="en-US" smtClean="0"/>
              <a:t>3/31/18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1398-6BE6-4040-AF45-E0A3CBD30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50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238B-B3B5-4D5D-AC34-30DB94D37840}" type="datetimeFigureOut">
              <a:rPr lang="en-US" smtClean="0"/>
              <a:t>3/31/18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1398-6BE6-4040-AF45-E0A3CBD30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668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238B-B3B5-4D5D-AC34-30DB94D37840}" type="datetimeFigureOut">
              <a:rPr lang="en-US" smtClean="0"/>
              <a:t>3/31/18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1398-6BE6-4040-AF45-E0A3CBD30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254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238B-B3B5-4D5D-AC34-30DB94D37840}" type="datetimeFigureOut">
              <a:rPr lang="en-US" smtClean="0"/>
              <a:t>3/31/18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1398-6BE6-4040-AF45-E0A3CBD30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61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238B-B3B5-4D5D-AC34-30DB94D37840}" type="datetimeFigureOut">
              <a:rPr lang="en-US" smtClean="0"/>
              <a:t>3/31/18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1398-6BE6-4040-AF45-E0A3CBD30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04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238B-B3B5-4D5D-AC34-30DB94D37840}" type="datetimeFigureOut">
              <a:rPr lang="en-US" smtClean="0"/>
              <a:t>3/31/18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1398-6BE6-4040-AF45-E0A3CBD30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180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238B-B3B5-4D5D-AC34-30DB94D37840}" type="datetimeFigureOut">
              <a:rPr lang="en-US" smtClean="0"/>
              <a:t>3/31/18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1398-6BE6-4040-AF45-E0A3CBD30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437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238B-B3B5-4D5D-AC34-30DB94D37840}" type="datetimeFigureOut">
              <a:rPr lang="en-US" smtClean="0"/>
              <a:t>3/31/18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1398-6BE6-4040-AF45-E0A3CBD30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89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238B-B3B5-4D5D-AC34-30DB94D37840}" type="datetimeFigureOut">
              <a:rPr lang="en-US" smtClean="0"/>
              <a:t>3/31/18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1398-6BE6-4040-AF45-E0A3CBD30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995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F238B-B3B5-4D5D-AC34-30DB94D37840}" type="datetimeFigureOut">
              <a:rPr lang="en-US" smtClean="0"/>
              <a:t>3/31/18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21398-6BE6-4040-AF45-E0A3CBD30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76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1813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842000" y="1651000"/>
            <a:ext cx="4791529" cy="622300"/>
          </a:xfrm>
          <a:prstGeom prst="roundRect">
            <a:avLst/>
          </a:prstGeom>
          <a:noFill/>
          <a:ln w="762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312" y="2978831"/>
            <a:ext cx="11169376" cy="92891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312" y="4226153"/>
            <a:ext cx="11169376" cy="87856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312" y="5423129"/>
            <a:ext cx="11169376" cy="92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875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9903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1548</TotalTime>
  <Words>0</Words>
  <Application>Microsoft Macintosh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J.R. Bronger</dc:creator>
  <cp:lastModifiedBy>JR Bronger</cp:lastModifiedBy>
  <cp:revision>115</cp:revision>
  <dcterms:created xsi:type="dcterms:W3CDTF">2014-08-19T14:33:59Z</dcterms:created>
  <dcterms:modified xsi:type="dcterms:W3CDTF">2018-04-01T01:25:34Z</dcterms:modified>
</cp:coreProperties>
</file>