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18"/>
    <p:restoredTop sz="94643"/>
  </p:normalViewPr>
  <p:slideViewPr>
    <p:cSldViewPr snapToGrid="0" snapToObjects="1" showGuides="1">
      <p:cViewPr varScale="1">
        <p:scale>
          <a:sx n="68" d="100"/>
          <a:sy n="68" d="100"/>
        </p:scale>
        <p:origin x="240" y="1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AE048-E2CD-234E-A118-865AD3DA807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294A-B501-6442-96DA-EFDCAFDC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7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6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0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096559"/>
            <a:ext cx="10058400" cy="10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8" y="4893726"/>
            <a:ext cx="11853142" cy="10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157252"/>
            <a:ext cx="10058400" cy="10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44" y="5150753"/>
            <a:ext cx="10275376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2" y="5173867"/>
            <a:ext cx="10511295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0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7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11</cp:revision>
  <dcterms:created xsi:type="dcterms:W3CDTF">2017-03-01T14:30:49Z</dcterms:created>
  <dcterms:modified xsi:type="dcterms:W3CDTF">2018-03-19T15:30:27Z</dcterms:modified>
</cp:coreProperties>
</file>