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2" r:id="rId3"/>
    <p:sldId id="266" r:id="rId4"/>
    <p:sldId id="267" r:id="rId5"/>
    <p:sldId id="263" r:id="rId6"/>
    <p:sldId id="268" r:id="rId7"/>
    <p:sldId id="269" r:id="rId8"/>
    <p:sldId id="264" r:id="rId9"/>
    <p:sldId id="270" r:id="rId10"/>
    <p:sldId id="271" r:id="rId11"/>
    <p:sldId id="265" r:id="rId1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706" autoAdjust="0"/>
  </p:normalViewPr>
  <p:slideViewPr>
    <p:cSldViewPr>
      <p:cViewPr varScale="1">
        <p:scale>
          <a:sx n="74" d="100"/>
          <a:sy n="74" d="100"/>
        </p:scale>
        <p:origin x="72" y="254"/>
      </p:cViewPr>
      <p:guideLst>
        <p:guide pos="3839"/>
        <p:guide orient="horz" pos="2160"/>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12/8/2018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12/8/2018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2</a:t>
            </a:fld>
            <a:endParaRPr lang="en-US"/>
          </a:p>
        </p:txBody>
      </p:sp>
    </p:spTree>
    <p:extLst>
      <p:ext uri="{BB962C8B-B14F-4D97-AF65-F5344CB8AC3E}">
        <p14:creationId xmlns:p14="http://schemas.microsoft.com/office/powerpoint/2010/main" val="41367938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11</a:t>
            </a:fld>
            <a:endParaRPr lang="en-US"/>
          </a:p>
        </p:txBody>
      </p:sp>
    </p:spTree>
    <p:extLst>
      <p:ext uri="{BB962C8B-B14F-4D97-AF65-F5344CB8AC3E}">
        <p14:creationId xmlns:p14="http://schemas.microsoft.com/office/powerpoint/2010/main" val="3894235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3</a:t>
            </a:fld>
            <a:endParaRPr lang="en-US"/>
          </a:p>
        </p:txBody>
      </p:sp>
    </p:spTree>
    <p:extLst>
      <p:ext uri="{BB962C8B-B14F-4D97-AF65-F5344CB8AC3E}">
        <p14:creationId xmlns:p14="http://schemas.microsoft.com/office/powerpoint/2010/main" val="2290995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4</a:t>
            </a:fld>
            <a:endParaRPr lang="en-US"/>
          </a:p>
        </p:txBody>
      </p:sp>
    </p:spTree>
    <p:extLst>
      <p:ext uri="{BB962C8B-B14F-4D97-AF65-F5344CB8AC3E}">
        <p14:creationId xmlns:p14="http://schemas.microsoft.com/office/powerpoint/2010/main" val="2433881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5</a:t>
            </a:fld>
            <a:endParaRPr lang="en-US"/>
          </a:p>
        </p:txBody>
      </p:sp>
    </p:spTree>
    <p:extLst>
      <p:ext uri="{BB962C8B-B14F-4D97-AF65-F5344CB8AC3E}">
        <p14:creationId xmlns:p14="http://schemas.microsoft.com/office/powerpoint/2010/main" val="4147712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6</a:t>
            </a:fld>
            <a:endParaRPr lang="en-US"/>
          </a:p>
        </p:txBody>
      </p:sp>
    </p:spTree>
    <p:extLst>
      <p:ext uri="{BB962C8B-B14F-4D97-AF65-F5344CB8AC3E}">
        <p14:creationId xmlns:p14="http://schemas.microsoft.com/office/powerpoint/2010/main" val="3394073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7</a:t>
            </a:fld>
            <a:endParaRPr lang="en-US"/>
          </a:p>
        </p:txBody>
      </p:sp>
    </p:spTree>
    <p:extLst>
      <p:ext uri="{BB962C8B-B14F-4D97-AF65-F5344CB8AC3E}">
        <p14:creationId xmlns:p14="http://schemas.microsoft.com/office/powerpoint/2010/main" val="1439410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8</a:t>
            </a:fld>
            <a:endParaRPr lang="en-US"/>
          </a:p>
        </p:txBody>
      </p:sp>
    </p:spTree>
    <p:extLst>
      <p:ext uri="{BB962C8B-B14F-4D97-AF65-F5344CB8AC3E}">
        <p14:creationId xmlns:p14="http://schemas.microsoft.com/office/powerpoint/2010/main" val="657388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9</a:t>
            </a:fld>
            <a:endParaRPr lang="en-US"/>
          </a:p>
        </p:txBody>
      </p:sp>
    </p:spTree>
    <p:extLst>
      <p:ext uri="{BB962C8B-B14F-4D97-AF65-F5344CB8AC3E}">
        <p14:creationId xmlns:p14="http://schemas.microsoft.com/office/powerpoint/2010/main" val="3943369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10</a:t>
            </a:fld>
            <a:endParaRPr lang="en-US"/>
          </a:p>
        </p:txBody>
      </p:sp>
    </p:spTree>
    <p:extLst>
      <p:ext uri="{BB962C8B-B14F-4D97-AF65-F5344CB8AC3E}">
        <p14:creationId xmlns:p14="http://schemas.microsoft.com/office/powerpoint/2010/main" val="2881190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map" descr="Map of North America"/>
          <p:cNvSpPr>
            <a:spLocks noEditPoints="1"/>
          </p:cNvSpPr>
          <p:nvPr/>
        </p:nvSpPr>
        <p:spPr bwMode="auto">
          <a:xfrm>
            <a:off x="4473575" y="3175"/>
            <a:ext cx="7715250"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12/8/2018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12/8/2018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12/8/2018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DF33987-6305-4E2A-BF18-EF013ECE927B}" type="datetimeFigureOut">
              <a:rPr lang="en-US"/>
              <a:t>12/8/2018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a:t>12/8/2018</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EDF33987-6305-4E2A-BF18-EF013ECE927B}" type="datetimeFigureOut">
              <a:rPr lang="en-US"/>
              <a:t>12/8/2018</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DF33987-6305-4E2A-BF18-EF013ECE927B}" type="datetimeFigureOut">
              <a:rPr lang="en-US"/>
              <a:t>12/8/2018</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a:t>12/8/2018</a:t>
            </a:fld>
            <a:endParaRPr/>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a:t>12/8/2018</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EDF33987-6305-4E2A-BF18-EF013ECE927B}" type="datetimeFigureOut">
              <a:rPr lang="en-US"/>
              <a:t>12/8/2018</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dirty="0"/>
              <a:t>Add a footer</a:t>
            </a: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EDF33987-6305-4E2A-BF18-EF013ECE927B}" type="datetimeFigureOut">
              <a:rPr lang="en-US" smtClean="0"/>
              <a:pPr/>
              <a:t>12/8/2018</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812" y="1371600"/>
            <a:ext cx="5410200" cy="4114800"/>
          </a:xfrm>
        </p:spPr>
        <p:txBody>
          <a:bodyPr>
            <a:noAutofit/>
          </a:bodyPr>
          <a:lstStyle/>
          <a:p>
            <a:pPr algn="ctr"/>
            <a:r>
              <a:rPr lang="en-US" sz="7200" dirty="0"/>
              <a:t>How To Change A Nation</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7614" y="233265"/>
            <a:ext cx="9753600" cy="909735"/>
          </a:xfrm>
        </p:spPr>
        <p:txBody>
          <a:bodyPr>
            <a:normAutofit/>
          </a:bodyPr>
          <a:lstStyle/>
          <a:p>
            <a:pPr algn="ctr"/>
            <a:r>
              <a:rPr lang="en-US" sz="5400" b="1" dirty="0"/>
              <a:t>How To Change A Nation</a:t>
            </a:r>
          </a:p>
        </p:txBody>
      </p:sp>
      <p:sp>
        <p:nvSpPr>
          <p:cNvPr id="3" name="Content Placeholder 2"/>
          <p:cNvSpPr>
            <a:spLocks noGrp="1"/>
          </p:cNvSpPr>
          <p:nvPr>
            <p:ph idx="1"/>
          </p:nvPr>
        </p:nvSpPr>
        <p:spPr>
          <a:xfrm>
            <a:off x="303212" y="1371599"/>
            <a:ext cx="2895600" cy="5410201"/>
          </a:xfrm>
        </p:spPr>
        <p:txBody>
          <a:bodyPr>
            <a:normAutofit/>
          </a:bodyPr>
          <a:lstStyle/>
          <a:p>
            <a:r>
              <a:rPr lang="en-US" sz="3200" dirty="0">
                <a:solidFill>
                  <a:schemeClr val="tx2"/>
                </a:solidFill>
              </a:rPr>
              <a:t>Pray for Leaders</a:t>
            </a:r>
          </a:p>
          <a:p>
            <a:endParaRPr lang="en-US" sz="3200" dirty="0">
              <a:solidFill>
                <a:schemeClr val="tx2"/>
              </a:solidFill>
            </a:endParaRPr>
          </a:p>
          <a:p>
            <a:r>
              <a:rPr lang="en-US" sz="3200" dirty="0">
                <a:solidFill>
                  <a:schemeClr val="tx2"/>
                </a:solidFill>
              </a:rPr>
              <a:t>Preach the Truth</a:t>
            </a:r>
          </a:p>
          <a:p>
            <a:endParaRPr lang="en-US" sz="3200" b="1" dirty="0">
              <a:solidFill>
                <a:schemeClr val="tx2"/>
              </a:solidFill>
            </a:endParaRPr>
          </a:p>
          <a:p>
            <a:r>
              <a:rPr lang="en-US" sz="3200" b="1" dirty="0">
                <a:solidFill>
                  <a:schemeClr val="tx2"/>
                </a:solidFill>
              </a:rPr>
              <a:t>Practice What You Preach</a:t>
            </a:r>
          </a:p>
        </p:txBody>
      </p:sp>
      <p:sp>
        <p:nvSpPr>
          <p:cNvPr id="5" name="Content Placeholder 2">
            <a:extLst>
              <a:ext uri="{FF2B5EF4-FFF2-40B4-BE49-F238E27FC236}">
                <a16:creationId xmlns:a16="http://schemas.microsoft.com/office/drawing/2014/main" id="{838D7183-8504-4AB1-AEA8-D8680E806FAA}"/>
              </a:ext>
            </a:extLst>
          </p:cNvPr>
          <p:cNvSpPr txBox="1">
            <a:spLocks/>
          </p:cNvSpPr>
          <p:nvPr/>
        </p:nvSpPr>
        <p:spPr>
          <a:xfrm>
            <a:off x="3503612" y="1371599"/>
            <a:ext cx="8305800" cy="5334001"/>
          </a:xfrm>
          <a:prstGeom prst="rect">
            <a:avLst/>
          </a:prstGeom>
          <a:solidFill>
            <a:schemeClr val="tx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buNone/>
            </a:pPr>
            <a:r>
              <a:rPr lang="en-US" sz="3200" dirty="0">
                <a:solidFill>
                  <a:schemeClr val="bg1"/>
                </a:solidFill>
              </a:rPr>
              <a:t>“Jesus, knowing that the Father had given all things into His hands, and that He had come from God and was going to God,”  (John 13:3)</a:t>
            </a:r>
          </a:p>
          <a:p>
            <a:pPr marL="45720" indent="0" algn="ctr">
              <a:buNone/>
            </a:pPr>
            <a:r>
              <a:rPr lang="en-US" sz="3200" dirty="0">
                <a:solidFill>
                  <a:schemeClr val="bg1"/>
                </a:solidFill>
              </a:rPr>
              <a:t>“Brethren, join in following my example, and note those who so walk, as you have us for a pattern. For many walk, of whom I have told you often, and now tell you even weeping, that they are the enemies of the cross of Christ:” (Philippians 3:17-18)</a:t>
            </a:r>
          </a:p>
        </p:txBody>
      </p:sp>
    </p:spTree>
    <p:extLst>
      <p:ext uri="{BB962C8B-B14F-4D97-AF65-F5344CB8AC3E}">
        <p14:creationId xmlns:p14="http://schemas.microsoft.com/office/powerpoint/2010/main" val="2484748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7614" y="233265"/>
            <a:ext cx="9753600" cy="909735"/>
          </a:xfrm>
        </p:spPr>
        <p:txBody>
          <a:bodyPr>
            <a:normAutofit/>
          </a:bodyPr>
          <a:lstStyle/>
          <a:p>
            <a:pPr algn="ctr"/>
            <a:r>
              <a:rPr lang="en-US" sz="5400" b="1" dirty="0"/>
              <a:t>How To Change A Nation</a:t>
            </a:r>
          </a:p>
        </p:txBody>
      </p:sp>
      <p:sp>
        <p:nvSpPr>
          <p:cNvPr id="3" name="Content Placeholder 2"/>
          <p:cNvSpPr>
            <a:spLocks noGrp="1"/>
          </p:cNvSpPr>
          <p:nvPr>
            <p:ph idx="1"/>
          </p:nvPr>
        </p:nvSpPr>
        <p:spPr>
          <a:xfrm>
            <a:off x="303212" y="1371599"/>
            <a:ext cx="2895600" cy="5410201"/>
          </a:xfrm>
        </p:spPr>
        <p:txBody>
          <a:bodyPr>
            <a:normAutofit/>
          </a:bodyPr>
          <a:lstStyle/>
          <a:p>
            <a:r>
              <a:rPr lang="en-US" sz="3200" b="1" dirty="0">
                <a:solidFill>
                  <a:schemeClr val="tx2"/>
                </a:solidFill>
              </a:rPr>
              <a:t>Pray for Leaders</a:t>
            </a:r>
          </a:p>
          <a:p>
            <a:endParaRPr lang="en-US" sz="3200" b="1" dirty="0">
              <a:solidFill>
                <a:schemeClr val="tx2"/>
              </a:solidFill>
            </a:endParaRPr>
          </a:p>
          <a:p>
            <a:r>
              <a:rPr lang="en-US" sz="3200" b="1" dirty="0">
                <a:solidFill>
                  <a:schemeClr val="tx2"/>
                </a:solidFill>
              </a:rPr>
              <a:t>Preach the Truth</a:t>
            </a:r>
          </a:p>
          <a:p>
            <a:endParaRPr lang="en-US" sz="3200" b="1" dirty="0">
              <a:solidFill>
                <a:schemeClr val="tx2"/>
              </a:solidFill>
            </a:endParaRPr>
          </a:p>
          <a:p>
            <a:r>
              <a:rPr lang="en-US" sz="3200" b="1" dirty="0">
                <a:solidFill>
                  <a:schemeClr val="tx2"/>
                </a:solidFill>
              </a:rPr>
              <a:t>Practice What You Preach</a:t>
            </a:r>
          </a:p>
        </p:txBody>
      </p:sp>
      <p:sp>
        <p:nvSpPr>
          <p:cNvPr id="5" name="Content Placeholder 2">
            <a:extLst>
              <a:ext uri="{FF2B5EF4-FFF2-40B4-BE49-F238E27FC236}">
                <a16:creationId xmlns:a16="http://schemas.microsoft.com/office/drawing/2014/main" id="{838D7183-8504-4AB1-AEA8-D8680E806FAA}"/>
              </a:ext>
            </a:extLst>
          </p:cNvPr>
          <p:cNvSpPr txBox="1">
            <a:spLocks/>
          </p:cNvSpPr>
          <p:nvPr/>
        </p:nvSpPr>
        <p:spPr>
          <a:xfrm>
            <a:off x="3503612" y="1371599"/>
            <a:ext cx="8305800" cy="5334001"/>
          </a:xfrm>
          <a:prstGeom prst="rect">
            <a:avLst/>
          </a:prstGeom>
          <a:solidFill>
            <a:schemeClr val="tx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buNone/>
            </a:pPr>
            <a:endParaRPr lang="en-US" sz="1600" dirty="0">
              <a:solidFill>
                <a:schemeClr val="bg1"/>
              </a:solidFill>
            </a:endParaRPr>
          </a:p>
          <a:p>
            <a:pPr marL="45720" indent="0" algn="ctr">
              <a:buNone/>
            </a:pPr>
            <a:r>
              <a:rPr lang="en-US" sz="6000" dirty="0">
                <a:solidFill>
                  <a:schemeClr val="bg1"/>
                </a:solidFill>
              </a:rPr>
              <a:t>“Righteousness exalts a nation, But sin is a reproach to any people.”</a:t>
            </a:r>
          </a:p>
          <a:p>
            <a:pPr marL="45720" indent="0" algn="ctr">
              <a:buNone/>
            </a:pPr>
            <a:r>
              <a:rPr lang="en-US" sz="6000" dirty="0">
                <a:solidFill>
                  <a:schemeClr val="bg1"/>
                </a:solidFill>
              </a:rPr>
              <a:t>(Proverbs 14:34)</a:t>
            </a:r>
          </a:p>
        </p:txBody>
      </p:sp>
    </p:spTree>
    <p:extLst>
      <p:ext uri="{BB962C8B-B14F-4D97-AF65-F5344CB8AC3E}">
        <p14:creationId xmlns:p14="http://schemas.microsoft.com/office/powerpoint/2010/main" val="1137569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2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20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2000"/>
                                        <p:tgtEl>
                                          <p:spTgt spid="5">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2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20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4"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7614" y="233265"/>
            <a:ext cx="9753600" cy="909735"/>
          </a:xfrm>
        </p:spPr>
        <p:txBody>
          <a:bodyPr>
            <a:normAutofit/>
          </a:bodyPr>
          <a:lstStyle/>
          <a:p>
            <a:pPr algn="ctr"/>
            <a:r>
              <a:rPr lang="en-US" sz="5400" b="1" dirty="0"/>
              <a:t>How To Change A Nation</a:t>
            </a:r>
          </a:p>
        </p:txBody>
      </p:sp>
      <p:sp>
        <p:nvSpPr>
          <p:cNvPr id="3" name="Content Placeholder 2"/>
          <p:cNvSpPr>
            <a:spLocks noGrp="1"/>
          </p:cNvSpPr>
          <p:nvPr>
            <p:ph idx="1"/>
          </p:nvPr>
        </p:nvSpPr>
        <p:spPr>
          <a:xfrm>
            <a:off x="303212" y="1371599"/>
            <a:ext cx="2895600" cy="5410201"/>
          </a:xfrm>
        </p:spPr>
        <p:txBody>
          <a:bodyPr>
            <a:normAutofit/>
          </a:bodyPr>
          <a:lstStyle/>
          <a:p>
            <a:r>
              <a:rPr lang="en-US" sz="3200" b="1" dirty="0">
                <a:solidFill>
                  <a:schemeClr val="tx2"/>
                </a:solidFill>
              </a:rPr>
              <a:t>Pray for Leaders</a:t>
            </a:r>
          </a:p>
          <a:p>
            <a:endParaRPr lang="en-US" sz="3200" b="1" dirty="0">
              <a:solidFill>
                <a:schemeClr val="tx2"/>
              </a:solidFill>
            </a:endParaRPr>
          </a:p>
        </p:txBody>
      </p:sp>
      <p:sp>
        <p:nvSpPr>
          <p:cNvPr id="5" name="Content Placeholder 2">
            <a:extLst>
              <a:ext uri="{FF2B5EF4-FFF2-40B4-BE49-F238E27FC236}">
                <a16:creationId xmlns:a16="http://schemas.microsoft.com/office/drawing/2014/main" id="{838D7183-8504-4AB1-AEA8-D8680E806FAA}"/>
              </a:ext>
            </a:extLst>
          </p:cNvPr>
          <p:cNvSpPr txBox="1">
            <a:spLocks/>
          </p:cNvSpPr>
          <p:nvPr/>
        </p:nvSpPr>
        <p:spPr>
          <a:xfrm>
            <a:off x="3503612" y="1371599"/>
            <a:ext cx="8305800" cy="5334001"/>
          </a:xfrm>
          <a:prstGeom prst="rect">
            <a:avLst/>
          </a:prstGeom>
          <a:solidFill>
            <a:schemeClr val="tx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buNone/>
            </a:pPr>
            <a:r>
              <a:rPr lang="en-US" sz="3200" dirty="0">
                <a:solidFill>
                  <a:schemeClr val="bg1"/>
                </a:solidFill>
              </a:rPr>
              <a:t>“Therefore I exhort first of all that supplications, prayers, intercessions, and giving of thanks be made for all men, for kings and all who are in authority, that we may lead a quiet and peaceable life in all godliness and reverence. For this is good and acceptable in the sight of God our Savior, who desires all men to be saved and to come to the knowledge of the truth.”                           (1 Timothy 2:1-4)</a:t>
            </a:r>
          </a:p>
          <a:p>
            <a:pPr marL="45720" indent="0" algn="ctr">
              <a:buNone/>
            </a:pPr>
            <a:endParaRPr lang="en-US" sz="3200" dirty="0">
              <a:solidFill>
                <a:schemeClr val="bg1"/>
              </a:solidFill>
            </a:endParaRPr>
          </a:p>
        </p:txBody>
      </p:sp>
    </p:spTree>
    <p:extLst>
      <p:ext uri="{BB962C8B-B14F-4D97-AF65-F5344CB8AC3E}">
        <p14:creationId xmlns:p14="http://schemas.microsoft.com/office/powerpoint/2010/main" val="50280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7614" y="233265"/>
            <a:ext cx="9753600" cy="909735"/>
          </a:xfrm>
        </p:spPr>
        <p:txBody>
          <a:bodyPr>
            <a:normAutofit/>
          </a:bodyPr>
          <a:lstStyle/>
          <a:p>
            <a:pPr algn="ctr"/>
            <a:r>
              <a:rPr lang="en-US" sz="5400" b="1" dirty="0"/>
              <a:t>How To Change A Nation</a:t>
            </a:r>
          </a:p>
        </p:txBody>
      </p:sp>
      <p:sp>
        <p:nvSpPr>
          <p:cNvPr id="3" name="Content Placeholder 2"/>
          <p:cNvSpPr>
            <a:spLocks noGrp="1"/>
          </p:cNvSpPr>
          <p:nvPr>
            <p:ph idx="1"/>
          </p:nvPr>
        </p:nvSpPr>
        <p:spPr>
          <a:xfrm>
            <a:off x="303212" y="1371599"/>
            <a:ext cx="2895600" cy="5410201"/>
          </a:xfrm>
        </p:spPr>
        <p:txBody>
          <a:bodyPr>
            <a:normAutofit/>
          </a:bodyPr>
          <a:lstStyle/>
          <a:p>
            <a:r>
              <a:rPr lang="en-US" sz="3200" b="1" dirty="0">
                <a:solidFill>
                  <a:schemeClr val="tx2"/>
                </a:solidFill>
              </a:rPr>
              <a:t>Pray for Leaders</a:t>
            </a:r>
          </a:p>
          <a:p>
            <a:endParaRPr lang="en-US" sz="3200" b="1" dirty="0">
              <a:solidFill>
                <a:schemeClr val="tx2"/>
              </a:solidFill>
            </a:endParaRPr>
          </a:p>
        </p:txBody>
      </p:sp>
      <p:sp>
        <p:nvSpPr>
          <p:cNvPr id="5" name="Content Placeholder 2">
            <a:extLst>
              <a:ext uri="{FF2B5EF4-FFF2-40B4-BE49-F238E27FC236}">
                <a16:creationId xmlns:a16="http://schemas.microsoft.com/office/drawing/2014/main" id="{838D7183-8504-4AB1-AEA8-D8680E806FAA}"/>
              </a:ext>
            </a:extLst>
          </p:cNvPr>
          <p:cNvSpPr txBox="1">
            <a:spLocks/>
          </p:cNvSpPr>
          <p:nvPr/>
        </p:nvSpPr>
        <p:spPr>
          <a:xfrm>
            <a:off x="3503612" y="1371599"/>
            <a:ext cx="8305800" cy="5334001"/>
          </a:xfrm>
          <a:prstGeom prst="rect">
            <a:avLst/>
          </a:prstGeom>
          <a:solidFill>
            <a:schemeClr val="tx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buNone/>
            </a:pPr>
            <a:r>
              <a:rPr lang="en-US" sz="3200" dirty="0">
                <a:solidFill>
                  <a:schemeClr val="bg1"/>
                </a:solidFill>
              </a:rPr>
              <a:t>“Honor all people. Love the brotherhood. Fear God. Honor the king.” (1 Peter 2:17)</a:t>
            </a:r>
          </a:p>
          <a:p>
            <a:pPr marL="45720" indent="0" algn="ctr">
              <a:buNone/>
            </a:pPr>
            <a:endParaRPr lang="en-US" sz="3200" dirty="0">
              <a:solidFill>
                <a:schemeClr val="bg1"/>
              </a:solidFill>
            </a:endParaRPr>
          </a:p>
          <a:p>
            <a:pPr marL="45720" indent="0" algn="ctr">
              <a:buNone/>
            </a:pPr>
            <a:r>
              <a:rPr lang="en-US" sz="3200" dirty="0">
                <a:solidFill>
                  <a:schemeClr val="bg1"/>
                </a:solidFill>
              </a:rPr>
              <a:t>“Let every soul be subject to the governing authorities. For there is no authority except from God, and the authorities that exist are appointed by God.” (Romans 13:1)</a:t>
            </a:r>
          </a:p>
        </p:txBody>
      </p:sp>
    </p:spTree>
    <p:extLst>
      <p:ext uri="{BB962C8B-B14F-4D97-AF65-F5344CB8AC3E}">
        <p14:creationId xmlns:p14="http://schemas.microsoft.com/office/powerpoint/2010/main" val="1586351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7614" y="233265"/>
            <a:ext cx="9753600" cy="909735"/>
          </a:xfrm>
        </p:spPr>
        <p:txBody>
          <a:bodyPr>
            <a:normAutofit/>
          </a:bodyPr>
          <a:lstStyle/>
          <a:p>
            <a:pPr algn="ctr"/>
            <a:r>
              <a:rPr lang="en-US" sz="5400" b="1" dirty="0"/>
              <a:t>How To Change A Nation</a:t>
            </a:r>
          </a:p>
        </p:txBody>
      </p:sp>
      <p:sp>
        <p:nvSpPr>
          <p:cNvPr id="3" name="Content Placeholder 2"/>
          <p:cNvSpPr>
            <a:spLocks noGrp="1"/>
          </p:cNvSpPr>
          <p:nvPr>
            <p:ph idx="1"/>
          </p:nvPr>
        </p:nvSpPr>
        <p:spPr>
          <a:xfrm>
            <a:off x="303212" y="1371599"/>
            <a:ext cx="2895600" cy="5410201"/>
          </a:xfrm>
        </p:spPr>
        <p:txBody>
          <a:bodyPr>
            <a:normAutofit/>
          </a:bodyPr>
          <a:lstStyle/>
          <a:p>
            <a:r>
              <a:rPr lang="en-US" sz="3200" b="1" dirty="0">
                <a:solidFill>
                  <a:schemeClr val="tx2"/>
                </a:solidFill>
              </a:rPr>
              <a:t>Pray for Leaders</a:t>
            </a:r>
          </a:p>
          <a:p>
            <a:endParaRPr lang="en-US" sz="3200" b="1" dirty="0">
              <a:solidFill>
                <a:schemeClr val="tx2"/>
              </a:solidFill>
            </a:endParaRPr>
          </a:p>
        </p:txBody>
      </p:sp>
      <p:sp>
        <p:nvSpPr>
          <p:cNvPr id="5" name="Content Placeholder 2">
            <a:extLst>
              <a:ext uri="{FF2B5EF4-FFF2-40B4-BE49-F238E27FC236}">
                <a16:creationId xmlns:a16="http://schemas.microsoft.com/office/drawing/2014/main" id="{838D7183-8504-4AB1-AEA8-D8680E806FAA}"/>
              </a:ext>
            </a:extLst>
          </p:cNvPr>
          <p:cNvSpPr txBox="1">
            <a:spLocks/>
          </p:cNvSpPr>
          <p:nvPr/>
        </p:nvSpPr>
        <p:spPr>
          <a:xfrm>
            <a:off x="3503612" y="1371599"/>
            <a:ext cx="8305800" cy="5334001"/>
          </a:xfrm>
          <a:prstGeom prst="rect">
            <a:avLst/>
          </a:prstGeom>
          <a:solidFill>
            <a:schemeClr val="tx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buNone/>
            </a:pPr>
            <a:r>
              <a:rPr lang="en-US" sz="3200" dirty="0">
                <a:solidFill>
                  <a:schemeClr val="bg1"/>
                </a:solidFill>
              </a:rPr>
              <a:t>“And seek the peace of the city where I have caused you to be carried away captive, and pray to the LORD for it; for in its peace you will have peace.”  (Jeremiah 29:7)</a:t>
            </a:r>
          </a:p>
          <a:p>
            <a:pPr marL="45720" indent="0" algn="ctr">
              <a:buNone/>
            </a:pPr>
            <a:endParaRPr lang="en-US" sz="3200" dirty="0">
              <a:solidFill>
                <a:schemeClr val="bg1"/>
              </a:solidFill>
            </a:endParaRPr>
          </a:p>
          <a:p>
            <a:pPr marL="45720" indent="0" algn="ctr">
              <a:buNone/>
            </a:pPr>
            <a:r>
              <a:rPr lang="en-US" sz="3200" dirty="0">
                <a:solidFill>
                  <a:schemeClr val="bg1"/>
                </a:solidFill>
              </a:rPr>
              <a:t>“For lack of guidance a nation falls, but many advisers make victory sure.”  (Proverbs 11:14)</a:t>
            </a:r>
          </a:p>
        </p:txBody>
      </p:sp>
    </p:spTree>
    <p:extLst>
      <p:ext uri="{BB962C8B-B14F-4D97-AF65-F5344CB8AC3E}">
        <p14:creationId xmlns:p14="http://schemas.microsoft.com/office/powerpoint/2010/main" val="1015116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7614" y="233265"/>
            <a:ext cx="9753600" cy="909735"/>
          </a:xfrm>
        </p:spPr>
        <p:txBody>
          <a:bodyPr>
            <a:normAutofit/>
          </a:bodyPr>
          <a:lstStyle/>
          <a:p>
            <a:pPr algn="ctr"/>
            <a:r>
              <a:rPr lang="en-US" sz="5400" b="1" dirty="0"/>
              <a:t>How To Change A Nation</a:t>
            </a:r>
          </a:p>
        </p:txBody>
      </p:sp>
      <p:sp>
        <p:nvSpPr>
          <p:cNvPr id="3" name="Content Placeholder 2"/>
          <p:cNvSpPr>
            <a:spLocks noGrp="1"/>
          </p:cNvSpPr>
          <p:nvPr>
            <p:ph idx="1"/>
          </p:nvPr>
        </p:nvSpPr>
        <p:spPr>
          <a:xfrm>
            <a:off x="303212" y="1371599"/>
            <a:ext cx="2895600" cy="5410201"/>
          </a:xfrm>
        </p:spPr>
        <p:txBody>
          <a:bodyPr>
            <a:normAutofit/>
          </a:bodyPr>
          <a:lstStyle/>
          <a:p>
            <a:r>
              <a:rPr lang="en-US" sz="3200" dirty="0">
                <a:solidFill>
                  <a:schemeClr val="tx2"/>
                </a:solidFill>
              </a:rPr>
              <a:t>Pray for Leaders</a:t>
            </a:r>
          </a:p>
          <a:p>
            <a:endParaRPr lang="en-US" sz="3200" b="1" dirty="0">
              <a:solidFill>
                <a:schemeClr val="tx2"/>
              </a:solidFill>
            </a:endParaRPr>
          </a:p>
          <a:p>
            <a:r>
              <a:rPr lang="en-US" sz="3200" b="1" dirty="0">
                <a:solidFill>
                  <a:schemeClr val="tx2"/>
                </a:solidFill>
              </a:rPr>
              <a:t>Preach the Truth</a:t>
            </a:r>
          </a:p>
          <a:p>
            <a:endParaRPr lang="en-US" sz="3200" b="1" dirty="0">
              <a:solidFill>
                <a:schemeClr val="tx2"/>
              </a:solidFill>
            </a:endParaRPr>
          </a:p>
        </p:txBody>
      </p:sp>
      <p:sp>
        <p:nvSpPr>
          <p:cNvPr id="5" name="Content Placeholder 2">
            <a:extLst>
              <a:ext uri="{FF2B5EF4-FFF2-40B4-BE49-F238E27FC236}">
                <a16:creationId xmlns:a16="http://schemas.microsoft.com/office/drawing/2014/main" id="{838D7183-8504-4AB1-AEA8-D8680E806FAA}"/>
              </a:ext>
            </a:extLst>
          </p:cNvPr>
          <p:cNvSpPr txBox="1">
            <a:spLocks/>
          </p:cNvSpPr>
          <p:nvPr/>
        </p:nvSpPr>
        <p:spPr>
          <a:xfrm>
            <a:off x="3503612" y="1371599"/>
            <a:ext cx="8305800" cy="5334001"/>
          </a:xfrm>
          <a:prstGeom prst="rect">
            <a:avLst/>
          </a:prstGeom>
          <a:solidFill>
            <a:schemeClr val="tx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buNone/>
            </a:pPr>
            <a:r>
              <a:rPr lang="en-US" sz="3200" dirty="0">
                <a:solidFill>
                  <a:schemeClr val="bg1"/>
                </a:solidFill>
              </a:rPr>
              <a:t>“Preach the word! Be ready in season and out of season. Convince, rebuke, exhort, with all longsuffering and teaching.”  (2 Timothy 4:2)</a:t>
            </a:r>
          </a:p>
          <a:p>
            <a:pPr marL="45720" indent="0" algn="ctr">
              <a:buNone/>
            </a:pPr>
            <a:r>
              <a:rPr lang="en-US" sz="3200" dirty="0">
                <a:solidFill>
                  <a:schemeClr val="bg1"/>
                </a:solidFill>
              </a:rPr>
              <a:t>“Go, gather all the Jews who are present in Shushan, and fast for me; neither eat nor drink for three days, night or day. My maids and I will fast likewise. And so I will go to the king, which is against the law; and if I perish, I perish!”  (Esther 4:16)</a:t>
            </a:r>
          </a:p>
          <a:p>
            <a:pPr marL="45720" indent="0" algn="ctr">
              <a:buNone/>
            </a:pPr>
            <a:endParaRPr lang="en-US" sz="3200" dirty="0">
              <a:solidFill>
                <a:schemeClr val="bg1"/>
              </a:solidFill>
            </a:endParaRPr>
          </a:p>
          <a:p>
            <a:pPr marL="45720" indent="0" algn="ctr">
              <a:buNone/>
            </a:pPr>
            <a:endParaRPr lang="en-US" sz="3200" dirty="0">
              <a:solidFill>
                <a:schemeClr val="bg1"/>
              </a:solidFill>
            </a:endParaRPr>
          </a:p>
        </p:txBody>
      </p:sp>
    </p:spTree>
    <p:extLst>
      <p:ext uri="{BB962C8B-B14F-4D97-AF65-F5344CB8AC3E}">
        <p14:creationId xmlns:p14="http://schemas.microsoft.com/office/powerpoint/2010/main" val="930065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1000"/>
                                        <p:tgtEl>
                                          <p:spTgt spid="3">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7614" y="233265"/>
            <a:ext cx="9753600" cy="909735"/>
          </a:xfrm>
        </p:spPr>
        <p:txBody>
          <a:bodyPr>
            <a:normAutofit/>
          </a:bodyPr>
          <a:lstStyle/>
          <a:p>
            <a:pPr algn="ctr"/>
            <a:r>
              <a:rPr lang="en-US" sz="5400" b="1" dirty="0"/>
              <a:t>How To Change A Nation</a:t>
            </a:r>
          </a:p>
        </p:txBody>
      </p:sp>
      <p:sp>
        <p:nvSpPr>
          <p:cNvPr id="3" name="Content Placeholder 2"/>
          <p:cNvSpPr>
            <a:spLocks noGrp="1"/>
          </p:cNvSpPr>
          <p:nvPr>
            <p:ph idx="1"/>
          </p:nvPr>
        </p:nvSpPr>
        <p:spPr>
          <a:xfrm>
            <a:off x="303212" y="1371599"/>
            <a:ext cx="2895600" cy="5410201"/>
          </a:xfrm>
        </p:spPr>
        <p:txBody>
          <a:bodyPr>
            <a:normAutofit/>
          </a:bodyPr>
          <a:lstStyle/>
          <a:p>
            <a:r>
              <a:rPr lang="en-US" sz="3200" dirty="0">
                <a:solidFill>
                  <a:schemeClr val="tx2"/>
                </a:solidFill>
              </a:rPr>
              <a:t>Pray for Leaders</a:t>
            </a:r>
          </a:p>
          <a:p>
            <a:endParaRPr lang="en-US" sz="3200" b="1" dirty="0">
              <a:solidFill>
                <a:schemeClr val="tx2"/>
              </a:solidFill>
            </a:endParaRPr>
          </a:p>
          <a:p>
            <a:r>
              <a:rPr lang="en-US" sz="3200" b="1" dirty="0">
                <a:solidFill>
                  <a:schemeClr val="tx2"/>
                </a:solidFill>
              </a:rPr>
              <a:t>Preach the Truth</a:t>
            </a:r>
          </a:p>
          <a:p>
            <a:endParaRPr lang="en-US" sz="3200" b="1" dirty="0">
              <a:solidFill>
                <a:schemeClr val="tx2"/>
              </a:solidFill>
            </a:endParaRPr>
          </a:p>
        </p:txBody>
      </p:sp>
      <p:sp>
        <p:nvSpPr>
          <p:cNvPr id="5" name="Content Placeholder 2">
            <a:extLst>
              <a:ext uri="{FF2B5EF4-FFF2-40B4-BE49-F238E27FC236}">
                <a16:creationId xmlns:a16="http://schemas.microsoft.com/office/drawing/2014/main" id="{838D7183-8504-4AB1-AEA8-D8680E806FAA}"/>
              </a:ext>
            </a:extLst>
          </p:cNvPr>
          <p:cNvSpPr txBox="1">
            <a:spLocks/>
          </p:cNvSpPr>
          <p:nvPr/>
        </p:nvSpPr>
        <p:spPr>
          <a:xfrm>
            <a:off x="3503612" y="1371599"/>
            <a:ext cx="8305800" cy="5334001"/>
          </a:xfrm>
          <a:prstGeom prst="rect">
            <a:avLst/>
          </a:prstGeom>
          <a:solidFill>
            <a:schemeClr val="tx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buNone/>
            </a:pPr>
            <a:endParaRPr lang="en-US" sz="800" dirty="0">
              <a:solidFill>
                <a:schemeClr val="bg1"/>
              </a:solidFill>
            </a:endParaRPr>
          </a:p>
          <a:p>
            <a:pPr marL="45720" indent="0" algn="ctr">
              <a:buNone/>
            </a:pPr>
            <a:r>
              <a:rPr lang="en-US" sz="3200" dirty="0">
                <a:solidFill>
                  <a:schemeClr val="bg1"/>
                </a:solidFill>
              </a:rPr>
              <a:t>“And so we have the prophetic word confirmed, which you do well to heed as a light that shines in a dark place, until the day dawns and the morning star rises in your hearts; knowing this first, that no prophecy of Scripture is of any private interpretation, for prophecy never came by the will of man, but holy men of God spoke as they were moved by the Holy Spirit.”  (2 Peter 1:19-21)</a:t>
            </a:r>
          </a:p>
        </p:txBody>
      </p:sp>
    </p:spTree>
    <p:extLst>
      <p:ext uri="{BB962C8B-B14F-4D97-AF65-F5344CB8AC3E}">
        <p14:creationId xmlns:p14="http://schemas.microsoft.com/office/powerpoint/2010/main" val="3473563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7614" y="233265"/>
            <a:ext cx="9753600" cy="909735"/>
          </a:xfrm>
        </p:spPr>
        <p:txBody>
          <a:bodyPr>
            <a:normAutofit/>
          </a:bodyPr>
          <a:lstStyle/>
          <a:p>
            <a:pPr algn="ctr"/>
            <a:r>
              <a:rPr lang="en-US" sz="5400" b="1" dirty="0"/>
              <a:t>How To Change A Nation</a:t>
            </a:r>
          </a:p>
        </p:txBody>
      </p:sp>
      <p:sp>
        <p:nvSpPr>
          <p:cNvPr id="3" name="Content Placeholder 2"/>
          <p:cNvSpPr>
            <a:spLocks noGrp="1"/>
          </p:cNvSpPr>
          <p:nvPr>
            <p:ph idx="1"/>
          </p:nvPr>
        </p:nvSpPr>
        <p:spPr>
          <a:xfrm>
            <a:off x="303212" y="1371599"/>
            <a:ext cx="2895600" cy="5410201"/>
          </a:xfrm>
        </p:spPr>
        <p:txBody>
          <a:bodyPr>
            <a:normAutofit/>
          </a:bodyPr>
          <a:lstStyle/>
          <a:p>
            <a:r>
              <a:rPr lang="en-US" sz="3200" dirty="0">
                <a:solidFill>
                  <a:schemeClr val="tx2"/>
                </a:solidFill>
              </a:rPr>
              <a:t>Pray for Leaders</a:t>
            </a:r>
          </a:p>
          <a:p>
            <a:endParaRPr lang="en-US" sz="3200" b="1" dirty="0">
              <a:solidFill>
                <a:schemeClr val="tx2"/>
              </a:solidFill>
            </a:endParaRPr>
          </a:p>
          <a:p>
            <a:r>
              <a:rPr lang="en-US" sz="3200" b="1" dirty="0">
                <a:solidFill>
                  <a:schemeClr val="tx2"/>
                </a:solidFill>
              </a:rPr>
              <a:t>Preach the Truth</a:t>
            </a:r>
          </a:p>
          <a:p>
            <a:endParaRPr lang="en-US" sz="3200" b="1" dirty="0">
              <a:solidFill>
                <a:schemeClr val="tx2"/>
              </a:solidFill>
            </a:endParaRPr>
          </a:p>
        </p:txBody>
      </p:sp>
      <p:sp>
        <p:nvSpPr>
          <p:cNvPr id="5" name="Content Placeholder 2">
            <a:extLst>
              <a:ext uri="{FF2B5EF4-FFF2-40B4-BE49-F238E27FC236}">
                <a16:creationId xmlns:a16="http://schemas.microsoft.com/office/drawing/2014/main" id="{838D7183-8504-4AB1-AEA8-D8680E806FAA}"/>
              </a:ext>
            </a:extLst>
          </p:cNvPr>
          <p:cNvSpPr txBox="1">
            <a:spLocks/>
          </p:cNvSpPr>
          <p:nvPr/>
        </p:nvSpPr>
        <p:spPr>
          <a:xfrm>
            <a:off x="3503612" y="1371599"/>
            <a:ext cx="8305800" cy="5334001"/>
          </a:xfrm>
          <a:prstGeom prst="rect">
            <a:avLst/>
          </a:prstGeom>
          <a:solidFill>
            <a:schemeClr val="tx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ormAutofit fontScale="85000" lnSpcReduction="20000"/>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buNone/>
            </a:pPr>
            <a:endParaRPr lang="en-US" sz="1000" dirty="0">
              <a:solidFill>
                <a:schemeClr val="bg1"/>
              </a:solidFill>
            </a:endParaRPr>
          </a:p>
          <a:p>
            <a:pPr marL="45720" indent="0" algn="ctr">
              <a:buNone/>
            </a:pPr>
            <a:r>
              <a:rPr lang="en-US" sz="3200" dirty="0">
                <a:solidFill>
                  <a:schemeClr val="bg1"/>
                </a:solidFill>
              </a:rPr>
              <a:t>“Then Nathan said to David, ‘You are the man! Thus says the LORD God of Israel: 'I anointed you king over Israel, and I delivered you from the hand of Saul. I gave you your master's house and your master's wives into your keeping, and gave you the house of Israel and Judah. And if that had been too little, I also would have given you much more! Why have you despised the commandment of the LORD, to do evil in His sight? You have killed Uriah the Hittite with the sword; you have taken his wife to be your wife, and have killed him with the sword of the people of Ammon. Now therefore, the sword shall never depart from your house, because you have despised Me, and have taken the wife of Uriah the Hittite to be your wife.’”                     (2 Samuel 12:7-10)</a:t>
            </a:r>
          </a:p>
        </p:txBody>
      </p:sp>
    </p:spTree>
    <p:extLst>
      <p:ext uri="{BB962C8B-B14F-4D97-AF65-F5344CB8AC3E}">
        <p14:creationId xmlns:p14="http://schemas.microsoft.com/office/powerpoint/2010/main" val="755965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7614" y="233265"/>
            <a:ext cx="9753600" cy="909735"/>
          </a:xfrm>
        </p:spPr>
        <p:txBody>
          <a:bodyPr>
            <a:normAutofit/>
          </a:bodyPr>
          <a:lstStyle/>
          <a:p>
            <a:pPr algn="ctr"/>
            <a:r>
              <a:rPr lang="en-US" sz="5400" b="1" dirty="0"/>
              <a:t>How To Change A Nation</a:t>
            </a:r>
          </a:p>
        </p:txBody>
      </p:sp>
      <p:sp>
        <p:nvSpPr>
          <p:cNvPr id="3" name="Content Placeholder 2"/>
          <p:cNvSpPr>
            <a:spLocks noGrp="1"/>
          </p:cNvSpPr>
          <p:nvPr>
            <p:ph idx="1"/>
          </p:nvPr>
        </p:nvSpPr>
        <p:spPr>
          <a:xfrm>
            <a:off x="303212" y="1371599"/>
            <a:ext cx="2895600" cy="5410201"/>
          </a:xfrm>
        </p:spPr>
        <p:txBody>
          <a:bodyPr>
            <a:normAutofit/>
          </a:bodyPr>
          <a:lstStyle/>
          <a:p>
            <a:r>
              <a:rPr lang="en-US" sz="3200" dirty="0">
                <a:solidFill>
                  <a:schemeClr val="tx2"/>
                </a:solidFill>
              </a:rPr>
              <a:t>Pray for Leaders</a:t>
            </a:r>
          </a:p>
          <a:p>
            <a:endParaRPr lang="en-US" sz="3200" dirty="0">
              <a:solidFill>
                <a:schemeClr val="tx2"/>
              </a:solidFill>
            </a:endParaRPr>
          </a:p>
          <a:p>
            <a:r>
              <a:rPr lang="en-US" sz="3200" dirty="0">
                <a:solidFill>
                  <a:schemeClr val="tx2"/>
                </a:solidFill>
              </a:rPr>
              <a:t>Preach the Truth</a:t>
            </a:r>
          </a:p>
          <a:p>
            <a:endParaRPr lang="en-US" sz="3200" b="1" dirty="0">
              <a:solidFill>
                <a:schemeClr val="tx2"/>
              </a:solidFill>
            </a:endParaRPr>
          </a:p>
          <a:p>
            <a:r>
              <a:rPr lang="en-US" sz="3200" b="1" dirty="0">
                <a:solidFill>
                  <a:schemeClr val="tx2"/>
                </a:solidFill>
              </a:rPr>
              <a:t>Practice What You Preach</a:t>
            </a:r>
          </a:p>
        </p:txBody>
      </p:sp>
      <p:sp>
        <p:nvSpPr>
          <p:cNvPr id="5" name="Content Placeholder 2">
            <a:extLst>
              <a:ext uri="{FF2B5EF4-FFF2-40B4-BE49-F238E27FC236}">
                <a16:creationId xmlns:a16="http://schemas.microsoft.com/office/drawing/2014/main" id="{838D7183-8504-4AB1-AEA8-D8680E806FAA}"/>
              </a:ext>
            </a:extLst>
          </p:cNvPr>
          <p:cNvSpPr txBox="1">
            <a:spLocks/>
          </p:cNvSpPr>
          <p:nvPr/>
        </p:nvSpPr>
        <p:spPr>
          <a:xfrm>
            <a:off x="3503612" y="1371599"/>
            <a:ext cx="8305800" cy="5334001"/>
          </a:xfrm>
          <a:prstGeom prst="rect">
            <a:avLst/>
          </a:prstGeom>
          <a:solidFill>
            <a:schemeClr val="tx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ormAutofit/>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buNone/>
            </a:pPr>
            <a:r>
              <a:rPr lang="en-US" sz="3200" dirty="0">
                <a:solidFill>
                  <a:schemeClr val="bg1"/>
                </a:solidFill>
              </a:rPr>
              <a:t>“But be doers of the word, and not hearers only, deceiving yourselves.” (James 1:22)</a:t>
            </a:r>
          </a:p>
          <a:p>
            <a:pPr marL="45720" indent="0" algn="ctr">
              <a:buNone/>
            </a:pPr>
            <a:endParaRPr lang="en-US" sz="800" dirty="0">
              <a:solidFill>
                <a:schemeClr val="bg1"/>
              </a:solidFill>
            </a:endParaRPr>
          </a:p>
          <a:p>
            <a:pPr marL="45720" indent="0" algn="ctr">
              <a:buNone/>
            </a:pPr>
            <a:r>
              <a:rPr lang="en-US" sz="3200" dirty="0">
                <a:solidFill>
                  <a:schemeClr val="bg1"/>
                </a:solidFill>
              </a:rPr>
              <a:t>“Then Jesus spoke to the multitudes and to His disciples, saying: "The scribes and the Pharisees sit in Moses' seat. Therefore whatever they tell you to observe, that observe and do, but do not do according to their works; for they say, and do not do.”(Matthew 23:1-3)</a:t>
            </a:r>
          </a:p>
        </p:txBody>
      </p:sp>
    </p:spTree>
    <p:extLst>
      <p:ext uri="{BB962C8B-B14F-4D97-AF65-F5344CB8AC3E}">
        <p14:creationId xmlns:p14="http://schemas.microsoft.com/office/powerpoint/2010/main" val="933034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1000"/>
                                        <p:tgtEl>
                                          <p:spTgt spid="3">
                                            <p:txEl>
                                              <p:pRg st="4" end="4"/>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7614" y="233265"/>
            <a:ext cx="9753600" cy="909735"/>
          </a:xfrm>
        </p:spPr>
        <p:txBody>
          <a:bodyPr>
            <a:normAutofit/>
          </a:bodyPr>
          <a:lstStyle/>
          <a:p>
            <a:pPr algn="ctr"/>
            <a:r>
              <a:rPr lang="en-US" sz="5400" b="1" dirty="0"/>
              <a:t>How To Change A Nation</a:t>
            </a:r>
          </a:p>
        </p:txBody>
      </p:sp>
      <p:sp>
        <p:nvSpPr>
          <p:cNvPr id="3" name="Content Placeholder 2"/>
          <p:cNvSpPr>
            <a:spLocks noGrp="1"/>
          </p:cNvSpPr>
          <p:nvPr>
            <p:ph idx="1"/>
          </p:nvPr>
        </p:nvSpPr>
        <p:spPr>
          <a:xfrm>
            <a:off x="303212" y="1371599"/>
            <a:ext cx="2895600" cy="5410201"/>
          </a:xfrm>
        </p:spPr>
        <p:txBody>
          <a:bodyPr>
            <a:normAutofit/>
          </a:bodyPr>
          <a:lstStyle/>
          <a:p>
            <a:r>
              <a:rPr lang="en-US" sz="3200" dirty="0">
                <a:solidFill>
                  <a:schemeClr val="tx2"/>
                </a:solidFill>
              </a:rPr>
              <a:t>Pray for Leaders</a:t>
            </a:r>
          </a:p>
          <a:p>
            <a:endParaRPr lang="en-US" sz="3200" dirty="0">
              <a:solidFill>
                <a:schemeClr val="tx2"/>
              </a:solidFill>
            </a:endParaRPr>
          </a:p>
          <a:p>
            <a:r>
              <a:rPr lang="en-US" sz="3200" dirty="0">
                <a:solidFill>
                  <a:schemeClr val="tx2"/>
                </a:solidFill>
              </a:rPr>
              <a:t>Preach the Truth</a:t>
            </a:r>
          </a:p>
          <a:p>
            <a:endParaRPr lang="en-US" sz="3200" b="1" dirty="0">
              <a:solidFill>
                <a:schemeClr val="tx2"/>
              </a:solidFill>
            </a:endParaRPr>
          </a:p>
          <a:p>
            <a:r>
              <a:rPr lang="en-US" sz="3200" b="1" dirty="0">
                <a:solidFill>
                  <a:schemeClr val="tx2"/>
                </a:solidFill>
              </a:rPr>
              <a:t>Practice What You Preach</a:t>
            </a:r>
          </a:p>
        </p:txBody>
      </p:sp>
      <p:sp>
        <p:nvSpPr>
          <p:cNvPr id="5" name="Content Placeholder 2">
            <a:extLst>
              <a:ext uri="{FF2B5EF4-FFF2-40B4-BE49-F238E27FC236}">
                <a16:creationId xmlns:a16="http://schemas.microsoft.com/office/drawing/2014/main" id="{838D7183-8504-4AB1-AEA8-D8680E806FAA}"/>
              </a:ext>
            </a:extLst>
          </p:cNvPr>
          <p:cNvSpPr txBox="1">
            <a:spLocks/>
          </p:cNvSpPr>
          <p:nvPr/>
        </p:nvSpPr>
        <p:spPr>
          <a:xfrm>
            <a:off x="3503612" y="1371599"/>
            <a:ext cx="8305800" cy="5334001"/>
          </a:xfrm>
          <a:prstGeom prst="rect">
            <a:avLst/>
          </a:prstGeom>
          <a:solidFill>
            <a:schemeClr val="tx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ormAutofit lnSpcReduction="10000"/>
          </a:bodyPr>
          <a:lst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a:lstStyle>
          <a:p>
            <a:pPr marL="45720" indent="0" algn="ctr">
              <a:buNone/>
            </a:pPr>
            <a:r>
              <a:rPr lang="en-US" sz="3200" dirty="0">
                <a:solidFill>
                  <a:schemeClr val="bg1"/>
                </a:solidFill>
              </a:rPr>
              <a:t>“You, therefore, who teach another, do you not teach yourself? You who preach that a man should not steal, do you steal? You who say, "Do not commit adultery," do you commit adultery? You who abhor idols, do you rob temples? You who make your boast in the law, do you dishonor God through breaking the law? For ‘THE NAME OF GOD IS BLASPHEMED AMONG THE GENTILES BECAUSE OF YOU,’ as it is written.”  (Romans 2:21-24)</a:t>
            </a:r>
          </a:p>
        </p:txBody>
      </p:sp>
    </p:spTree>
    <p:extLst>
      <p:ext uri="{BB962C8B-B14F-4D97-AF65-F5344CB8AC3E}">
        <p14:creationId xmlns:p14="http://schemas.microsoft.com/office/powerpoint/2010/main" val="2402256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ntinental North America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North American continent presentation (widescreen).potx" id="{9BCD087D-7D15-4935-9A6F-8C8F414B806B}" vid="{F70B2F2B-E334-4403-A327-17999BAEB2DF}"/>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North American continent presentation (widescreen)</Template>
  <TotalTime>88</TotalTime>
  <Words>962</Words>
  <Application>Microsoft Office PowerPoint</Application>
  <PresentationFormat>Custom</PresentationFormat>
  <Paragraphs>75</Paragraphs>
  <Slides>11</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Gothic</vt:lpstr>
      <vt:lpstr>Continental North America 16x9</vt:lpstr>
      <vt:lpstr>How To Change A Nation</vt:lpstr>
      <vt:lpstr>How To Change A Nation</vt:lpstr>
      <vt:lpstr>How To Change A Nation</vt:lpstr>
      <vt:lpstr>How To Change A Nation</vt:lpstr>
      <vt:lpstr>How To Change A Nation</vt:lpstr>
      <vt:lpstr>How To Change A Nation</vt:lpstr>
      <vt:lpstr>How To Change A Nation</vt:lpstr>
      <vt:lpstr>How To Change A Nation</vt:lpstr>
      <vt:lpstr>How To Change A Nation</vt:lpstr>
      <vt:lpstr>How To Change A Nation</vt:lpstr>
      <vt:lpstr>How To Change A Nation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Change A Nation</dc:title>
  <dc:creator>Paul Adams</dc:creator>
  <cp:lastModifiedBy>Paul Adams</cp:lastModifiedBy>
  <cp:revision>7</cp:revision>
  <dcterms:created xsi:type="dcterms:W3CDTF">2018-12-09T02:31:12Z</dcterms:created>
  <dcterms:modified xsi:type="dcterms:W3CDTF">2018-12-09T03:59:37Z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