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5"/>
  </p:notesMasterIdLst>
  <p:handoutMasterIdLst>
    <p:handoutMasterId r:id="rId16"/>
  </p:handoutMasterIdLst>
  <p:sldIdLst>
    <p:sldId id="283" r:id="rId5"/>
    <p:sldId id="289" r:id="rId6"/>
    <p:sldId id="290" r:id="rId7"/>
    <p:sldId id="291" r:id="rId8"/>
    <p:sldId id="292" r:id="rId9"/>
    <p:sldId id="293" r:id="rId10"/>
    <p:sldId id="294" r:id="rId11"/>
    <p:sldId id="295" r:id="rId12"/>
    <p:sldId id="296" r:id="rId13"/>
    <p:sldId id="297"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468C"/>
    <a:srgbClr val="001431"/>
    <a:srgbClr val="142F5C"/>
    <a:srgbClr val="149F2F"/>
    <a:srgbClr val="D14C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E01692-E58F-42A9-AC9D-093AD091F007}" v="250" dt="2019-05-09T17:22:21.430"/>
  </p1510:revLst>
</p1510:revInfo>
</file>

<file path=ppt/tableStyles.xml><?xml version="1.0" encoding="utf-8"?>
<a:tblStyleLst xmlns:a="http://schemas.openxmlformats.org/drawingml/2006/main" def="{D113A9D2-9D6B-4929-AA2D-F23B5EE8CB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98" d="100"/>
          <a:sy n="98" d="100"/>
        </p:scale>
        <p:origin x="120" y="30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55" d="100"/>
          <a:sy n="55" d="100"/>
        </p:scale>
        <p:origin x="19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EE6468-DF80-4825-BCBD-D7120CEA5ECA}"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n-US"/>
        </a:p>
      </dgm:t>
    </dgm:pt>
    <dgm:pt modelId="{F7A7F2E6-E250-4150-8085-999448037A7F}">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Hypocrisy</a:t>
          </a:r>
        </a:p>
      </dgm:t>
    </dgm:pt>
    <dgm:pt modelId="{CDC0BBCB-49C9-42DD-A0D0-821CF77B7631}" type="parTrans" cxnId="{67D97DAD-C97F-40B7-9372-4427F00328F5}">
      <dgm:prSet/>
      <dgm:spPr/>
      <dgm:t>
        <a:bodyPr/>
        <a:lstStyle/>
        <a:p>
          <a:pPr>
            <a:spcAft>
              <a:spcPts val="2400"/>
            </a:spcAft>
          </a:pPr>
          <a:endParaRPr lang="en-US"/>
        </a:p>
      </dgm:t>
    </dgm:pt>
    <dgm:pt modelId="{0EB4A7E0-1D4D-4697-BCCC-DF49DC8A085D}" type="sibTrans" cxnId="{67D97DAD-C97F-40B7-9372-4427F00328F5}">
      <dgm:prSet/>
      <dgm:spPr/>
      <dgm:t>
        <a:bodyPr/>
        <a:lstStyle/>
        <a:p>
          <a:pPr>
            <a:spcAft>
              <a:spcPts val="2400"/>
            </a:spcAft>
          </a:pPr>
          <a:endParaRPr lang="en-US"/>
        </a:p>
      </dgm:t>
    </dgm:pt>
    <dgm:pt modelId="{BECE001D-8D8F-4F36-9B0A-39DC7B807252}" type="pres">
      <dgm:prSet presAssocID="{EEEE6468-DF80-4825-BCBD-D7120CEA5ECA}" presName="Name0" presStyleCnt="0">
        <dgm:presLayoutVars>
          <dgm:chMax/>
          <dgm:chPref/>
          <dgm:dir/>
        </dgm:presLayoutVars>
      </dgm:prSet>
      <dgm:spPr/>
    </dgm:pt>
    <dgm:pt modelId="{AC1C466E-4AA5-42B6-B7E8-22EE540F8D75}" type="pres">
      <dgm:prSet presAssocID="{F7A7F2E6-E250-4150-8085-999448037A7F}" presName="parenttextcomposite" presStyleCnt="0"/>
      <dgm:spPr/>
    </dgm:pt>
    <dgm:pt modelId="{6CFE3587-03AE-4E92-8BD1-EA9AD90A3A65}" type="pres">
      <dgm:prSet presAssocID="{F7A7F2E6-E250-4150-8085-999448037A7F}" presName="parenttext" presStyleLbl="revTx" presStyleIdx="0" presStyleCnt="1" custScaleY="194664">
        <dgm:presLayoutVars>
          <dgm:chMax/>
          <dgm:chPref val="2"/>
          <dgm:bulletEnabled val="1"/>
        </dgm:presLayoutVars>
      </dgm:prSet>
      <dgm:spPr/>
    </dgm:pt>
    <dgm:pt modelId="{1523305F-11A6-4E2C-938E-79476A42DA66}" type="pres">
      <dgm:prSet presAssocID="{F7A7F2E6-E250-4150-8085-999448037A7F}" presName="parallelogramComposite" presStyleCnt="0"/>
      <dgm:spPr/>
    </dgm:pt>
    <dgm:pt modelId="{B1C11359-9349-4E6F-BCB5-EF32AC24E668}" type="pres">
      <dgm:prSet presAssocID="{F7A7F2E6-E250-4150-8085-999448037A7F}" presName="parallelogram1" presStyleLbl="alignNode1" presStyleIdx="0" presStyleCnt="7"/>
      <dgm:spPr/>
    </dgm:pt>
    <dgm:pt modelId="{8434AE50-7A8B-445E-8AC0-1FC7C71EFCB3}" type="pres">
      <dgm:prSet presAssocID="{F7A7F2E6-E250-4150-8085-999448037A7F}" presName="parallelogram2" presStyleLbl="alignNode1" presStyleIdx="1" presStyleCnt="7"/>
      <dgm:spPr/>
    </dgm:pt>
    <dgm:pt modelId="{5D762DE7-27AD-4F61-B6C9-0DC78D8CD9FC}" type="pres">
      <dgm:prSet presAssocID="{F7A7F2E6-E250-4150-8085-999448037A7F}" presName="parallelogram3" presStyleLbl="alignNode1" presStyleIdx="2" presStyleCnt="7"/>
      <dgm:spPr/>
    </dgm:pt>
    <dgm:pt modelId="{410A074F-1260-448C-8F28-33BF3E61AC5C}" type="pres">
      <dgm:prSet presAssocID="{F7A7F2E6-E250-4150-8085-999448037A7F}" presName="parallelogram4" presStyleLbl="alignNode1" presStyleIdx="3" presStyleCnt="7"/>
      <dgm:spPr/>
    </dgm:pt>
    <dgm:pt modelId="{61277167-65FE-4C12-B194-EE50D72268CF}" type="pres">
      <dgm:prSet presAssocID="{F7A7F2E6-E250-4150-8085-999448037A7F}" presName="parallelogram5" presStyleLbl="alignNode1" presStyleIdx="4" presStyleCnt="7"/>
      <dgm:spPr/>
    </dgm:pt>
    <dgm:pt modelId="{F46D9363-1100-4C14-9575-EE27B6880ABB}" type="pres">
      <dgm:prSet presAssocID="{F7A7F2E6-E250-4150-8085-999448037A7F}" presName="parallelogram6" presStyleLbl="alignNode1" presStyleIdx="5" presStyleCnt="7"/>
      <dgm:spPr/>
    </dgm:pt>
    <dgm:pt modelId="{465ADE7B-3034-40E9-B4AD-58A28B569106}" type="pres">
      <dgm:prSet presAssocID="{F7A7F2E6-E250-4150-8085-999448037A7F}" presName="parallelogram7" presStyleLbl="alignNode1" presStyleIdx="6" presStyleCnt="7"/>
      <dgm:spPr/>
    </dgm:pt>
  </dgm:ptLst>
  <dgm:cxnLst>
    <dgm:cxn modelId="{123DBB0F-42B1-4A2A-8450-E8CE0D028322}" type="presOf" srcId="{F7A7F2E6-E250-4150-8085-999448037A7F}" destId="{6CFE3587-03AE-4E92-8BD1-EA9AD90A3A65}" srcOrd="0" destOrd="0" presId="urn:microsoft.com/office/officeart/2008/layout/VerticalAccentList"/>
    <dgm:cxn modelId="{02F8662B-4493-4527-9C4F-252D6EC09350}" type="presOf" srcId="{EEEE6468-DF80-4825-BCBD-D7120CEA5ECA}" destId="{BECE001D-8D8F-4F36-9B0A-39DC7B807252}" srcOrd="0" destOrd="0" presId="urn:microsoft.com/office/officeart/2008/layout/VerticalAccentList"/>
    <dgm:cxn modelId="{67D97DAD-C97F-40B7-9372-4427F00328F5}" srcId="{EEEE6468-DF80-4825-BCBD-D7120CEA5ECA}" destId="{F7A7F2E6-E250-4150-8085-999448037A7F}" srcOrd="0" destOrd="0" parTransId="{CDC0BBCB-49C9-42DD-A0D0-821CF77B7631}" sibTransId="{0EB4A7E0-1D4D-4697-BCCC-DF49DC8A085D}"/>
    <dgm:cxn modelId="{3F36EF41-C9CF-4ACF-97A6-334E06DFC6EB}" type="presParOf" srcId="{BECE001D-8D8F-4F36-9B0A-39DC7B807252}" destId="{AC1C466E-4AA5-42B6-B7E8-22EE540F8D75}" srcOrd="0" destOrd="0" presId="urn:microsoft.com/office/officeart/2008/layout/VerticalAccentList"/>
    <dgm:cxn modelId="{D3E1E7BF-A4EA-4F2B-97F8-E6EAA7AFB739}" type="presParOf" srcId="{AC1C466E-4AA5-42B6-B7E8-22EE540F8D75}" destId="{6CFE3587-03AE-4E92-8BD1-EA9AD90A3A65}" srcOrd="0" destOrd="0" presId="urn:microsoft.com/office/officeart/2008/layout/VerticalAccentList"/>
    <dgm:cxn modelId="{FEFD96E5-9B16-4D8D-9BEF-6E00B1DA416D}" type="presParOf" srcId="{BECE001D-8D8F-4F36-9B0A-39DC7B807252}" destId="{1523305F-11A6-4E2C-938E-79476A42DA66}" srcOrd="1" destOrd="0" presId="urn:microsoft.com/office/officeart/2008/layout/VerticalAccentList"/>
    <dgm:cxn modelId="{BBD4D433-D6E6-4E67-91A9-41EAE5C66E42}" type="presParOf" srcId="{1523305F-11A6-4E2C-938E-79476A42DA66}" destId="{B1C11359-9349-4E6F-BCB5-EF32AC24E668}" srcOrd="0" destOrd="0" presId="urn:microsoft.com/office/officeart/2008/layout/VerticalAccentList"/>
    <dgm:cxn modelId="{32760636-E7CF-44C1-80CF-B7938535DE9A}" type="presParOf" srcId="{1523305F-11A6-4E2C-938E-79476A42DA66}" destId="{8434AE50-7A8B-445E-8AC0-1FC7C71EFCB3}" srcOrd="1" destOrd="0" presId="urn:microsoft.com/office/officeart/2008/layout/VerticalAccentList"/>
    <dgm:cxn modelId="{FFDE66AB-9ACE-4601-81E8-D86DC3B8AC78}" type="presParOf" srcId="{1523305F-11A6-4E2C-938E-79476A42DA66}" destId="{5D762DE7-27AD-4F61-B6C9-0DC78D8CD9FC}" srcOrd="2" destOrd="0" presId="urn:microsoft.com/office/officeart/2008/layout/VerticalAccentList"/>
    <dgm:cxn modelId="{A6B1F653-229E-4993-B957-0E1C3F025CB5}" type="presParOf" srcId="{1523305F-11A6-4E2C-938E-79476A42DA66}" destId="{410A074F-1260-448C-8F28-33BF3E61AC5C}" srcOrd="3" destOrd="0" presId="urn:microsoft.com/office/officeart/2008/layout/VerticalAccentList"/>
    <dgm:cxn modelId="{6BC3F424-BC73-4899-B68B-B70ACE1B4ED1}" type="presParOf" srcId="{1523305F-11A6-4E2C-938E-79476A42DA66}" destId="{61277167-65FE-4C12-B194-EE50D72268CF}" srcOrd="4" destOrd="0" presId="urn:microsoft.com/office/officeart/2008/layout/VerticalAccentList"/>
    <dgm:cxn modelId="{E09621A1-1316-426B-903E-C952E658B4D4}" type="presParOf" srcId="{1523305F-11A6-4E2C-938E-79476A42DA66}" destId="{F46D9363-1100-4C14-9575-EE27B6880ABB}" srcOrd="5" destOrd="0" presId="urn:microsoft.com/office/officeart/2008/layout/VerticalAccentList"/>
    <dgm:cxn modelId="{BC1E0544-DAF8-48FA-8F6D-E80B8CC18B45}" type="presParOf" srcId="{1523305F-11A6-4E2C-938E-79476A42DA66}" destId="{465ADE7B-3034-40E9-B4AD-58A28B569106}"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EE6468-DF80-4825-BCBD-D7120CEA5ECA}"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n-US"/>
        </a:p>
      </dgm:t>
    </dgm:pt>
    <dgm:pt modelId="{F7A7F2E6-E250-4150-8085-999448037A7F}">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Hypocrisy</a:t>
          </a:r>
        </a:p>
      </dgm:t>
    </dgm:pt>
    <dgm:pt modelId="{CDC0BBCB-49C9-42DD-A0D0-821CF77B7631}" type="parTrans" cxnId="{67D97DAD-C97F-40B7-9372-4427F00328F5}">
      <dgm:prSet/>
      <dgm:spPr/>
      <dgm:t>
        <a:bodyPr/>
        <a:lstStyle/>
        <a:p>
          <a:pPr>
            <a:spcAft>
              <a:spcPts val="2400"/>
            </a:spcAft>
          </a:pPr>
          <a:endParaRPr lang="en-US"/>
        </a:p>
      </dgm:t>
    </dgm:pt>
    <dgm:pt modelId="{0EB4A7E0-1D4D-4697-BCCC-DF49DC8A085D}" type="sibTrans" cxnId="{67D97DAD-C97F-40B7-9372-4427F00328F5}">
      <dgm:prSet/>
      <dgm:spPr/>
      <dgm:t>
        <a:bodyPr/>
        <a:lstStyle/>
        <a:p>
          <a:pPr>
            <a:spcAft>
              <a:spcPts val="2400"/>
            </a:spcAft>
          </a:pPr>
          <a:endParaRPr lang="en-US"/>
        </a:p>
      </dgm:t>
    </dgm:pt>
    <dgm:pt modelId="{8A1862FB-2815-44FC-8E0B-C7DA5D087FB8}">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Self-righteousness</a:t>
          </a:r>
        </a:p>
      </dgm:t>
    </dgm:pt>
    <dgm:pt modelId="{1B76AF7F-40FE-412C-8E4E-DDEDF23FEBE9}" type="parTrans" cxnId="{C7485178-2B06-41C0-94A3-F3E845EAF892}">
      <dgm:prSet/>
      <dgm:spPr/>
      <dgm:t>
        <a:bodyPr/>
        <a:lstStyle/>
        <a:p>
          <a:endParaRPr lang="en-US"/>
        </a:p>
      </dgm:t>
    </dgm:pt>
    <dgm:pt modelId="{B2950145-674C-4E23-B891-DFEDF2D8201A}" type="sibTrans" cxnId="{C7485178-2B06-41C0-94A3-F3E845EAF892}">
      <dgm:prSet/>
      <dgm:spPr/>
      <dgm:t>
        <a:bodyPr/>
        <a:lstStyle/>
        <a:p>
          <a:endParaRPr lang="en-US"/>
        </a:p>
      </dgm:t>
    </dgm:pt>
    <dgm:pt modelId="{BECE001D-8D8F-4F36-9B0A-39DC7B807252}" type="pres">
      <dgm:prSet presAssocID="{EEEE6468-DF80-4825-BCBD-D7120CEA5ECA}" presName="Name0" presStyleCnt="0">
        <dgm:presLayoutVars>
          <dgm:chMax/>
          <dgm:chPref/>
          <dgm:dir/>
        </dgm:presLayoutVars>
      </dgm:prSet>
      <dgm:spPr/>
    </dgm:pt>
    <dgm:pt modelId="{AC1C466E-4AA5-42B6-B7E8-22EE540F8D75}" type="pres">
      <dgm:prSet presAssocID="{F7A7F2E6-E250-4150-8085-999448037A7F}" presName="parenttextcomposite" presStyleCnt="0"/>
      <dgm:spPr/>
    </dgm:pt>
    <dgm:pt modelId="{6CFE3587-03AE-4E92-8BD1-EA9AD90A3A65}" type="pres">
      <dgm:prSet presAssocID="{F7A7F2E6-E250-4150-8085-999448037A7F}" presName="parenttext" presStyleLbl="revTx" presStyleIdx="0" presStyleCnt="2" custScaleY="194664">
        <dgm:presLayoutVars>
          <dgm:chMax/>
          <dgm:chPref val="2"/>
          <dgm:bulletEnabled val="1"/>
        </dgm:presLayoutVars>
      </dgm:prSet>
      <dgm:spPr/>
    </dgm:pt>
    <dgm:pt modelId="{1523305F-11A6-4E2C-938E-79476A42DA66}" type="pres">
      <dgm:prSet presAssocID="{F7A7F2E6-E250-4150-8085-999448037A7F}" presName="parallelogramComposite" presStyleCnt="0"/>
      <dgm:spPr/>
    </dgm:pt>
    <dgm:pt modelId="{B1C11359-9349-4E6F-BCB5-EF32AC24E668}" type="pres">
      <dgm:prSet presAssocID="{F7A7F2E6-E250-4150-8085-999448037A7F}" presName="parallelogram1" presStyleLbl="alignNode1" presStyleIdx="0" presStyleCnt="14"/>
      <dgm:spPr/>
    </dgm:pt>
    <dgm:pt modelId="{8434AE50-7A8B-445E-8AC0-1FC7C71EFCB3}" type="pres">
      <dgm:prSet presAssocID="{F7A7F2E6-E250-4150-8085-999448037A7F}" presName="parallelogram2" presStyleLbl="alignNode1" presStyleIdx="1" presStyleCnt="14"/>
      <dgm:spPr/>
    </dgm:pt>
    <dgm:pt modelId="{5D762DE7-27AD-4F61-B6C9-0DC78D8CD9FC}" type="pres">
      <dgm:prSet presAssocID="{F7A7F2E6-E250-4150-8085-999448037A7F}" presName="parallelogram3" presStyleLbl="alignNode1" presStyleIdx="2" presStyleCnt="14"/>
      <dgm:spPr/>
    </dgm:pt>
    <dgm:pt modelId="{410A074F-1260-448C-8F28-33BF3E61AC5C}" type="pres">
      <dgm:prSet presAssocID="{F7A7F2E6-E250-4150-8085-999448037A7F}" presName="parallelogram4" presStyleLbl="alignNode1" presStyleIdx="3" presStyleCnt="14"/>
      <dgm:spPr/>
    </dgm:pt>
    <dgm:pt modelId="{61277167-65FE-4C12-B194-EE50D72268CF}" type="pres">
      <dgm:prSet presAssocID="{F7A7F2E6-E250-4150-8085-999448037A7F}" presName="parallelogram5" presStyleLbl="alignNode1" presStyleIdx="4" presStyleCnt="14"/>
      <dgm:spPr/>
    </dgm:pt>
    <dgm:pt modelId="{F46D9363-1100-4C14-9575-EE27B6880ABB}" type="pres">
      <dgm:prSet presAssocID="{F7A7F2E6-E250-4150-8085-999448037A7F}" presName="parallelogram6" presStyleLbl="alignNode1" presStyleIdx="5" presStyleCnt="14"/>
      <dgm:spPr/>
    </dgm:pt>
    <dgm:pt modelId="{465ADE7B-3034-40E9-B4AD-58A28B569106}" type="pres">
      <dgm:prSet presAssocID="{F7A7F2E6-E250-4150-8085-999448037A7F}" presName="parallelogram7" presStyleLbl="alignNode1" presStyleIdx="6" presStyleCnt="14"/>
      <dgm:spPr/>
    </dgm:pt>
    <dgm:pt modelId="{02EFE057-C7AB-4CCD-BD66-ECFFE789AFE1}" type="pres">
      <dgm:prSet presAssocID="{0EB4A7E0-1D4D-4697-BCCC-DF49DC8A085D}" presName="sibTrans" presStyleCnt="0"/>
      <dgm:spPr/>
    </dgm:pt>
    <dgm:pt modelId="{564AC408-1858-4D4E-8202-510D6A54CA9F}" type="pres">
      <dgm:prSet presAssocID="{8A1862FB-2815-44FC-8E0B-C7DA5D087FB8}" presName="parenttextcomposite" presStyleCnt="0"/>
      <dgm:spPr/>
    </dgm:pt>
    <dgm:pt modelId="{A2EFC649-EF73-4780-A38E-E765E55A75AA}" type="pres">
      <dgm:prSet presAssocID="{8A1862FB-2815-44FC-8E0B-C7DA5D087FB8}" presName="parenttext" presStyleLbl="revTx" presStyleIdx="1" presStyleCnt="2" custScaleY="185908">
        <dgm:presLayoutVars>
          <dgm:chMax/>
          <dgm:chPref val="2"/>
          <dgm:bulletEnabled val="1"/>
        </dgm:presLayoutVars>
      </dgm:prSet>
      <dgm:spPr/>
    </dgm:pt>
    <dgm:pt modelId="{66178B7C-7A0B-4C0C-BD01-9FD4B947924C}" type="pres">
      <dgm:prSet presAssocID="{8A1862FB-2815-44FC-8E0B-C7DA5D087FB8}" presName="parallelogramComposite" presStyleCnt="0"/>
      <dgm:spPr/>
    </dgm:pt>
    <dgm:pt modelId="{7CE5EBA0-68A5-4CF9-BF04-141254D75A6D}" type="pres">
      <dgm:prSet presAssocID="{8A1862FB-2815-44FC-8E0B-C7DA5D087FB8}" presName="parallelogram1" presStyleLbl="alignNode1" presStyleIdx="7" presStyleCnt="14"/>
      <dgm:spPr/>
    </dgm:pt>
    <dgm:pt modelId="{B125B698-B0B5-4808-9900-3EE349AC114E}" type="pres">
      <dgm:prSet presAssocID="{8A1862FB-2815-44FC-8E0B-C7DA5D087FB8}" presName="parallelogram2" presStyleLbl="alignNode1" presStyleIdx="8" presStyleCnt="14"/>
      <dgm:spPr/>
    </dgm:pt>
    <dgm:pt modelId="{126625B8-DC60-4EFC-B602-AACB74898C7D}" type="pres">
      <dgm:prSet presAssocID="{8A1862FB-2815-44FC-8E0B-C7DA5D087FB8}" presName="parallelogram3" presStyleLbl="alignNode1" presStyleIdx="9" presStyleCnt="14"/>
      <dgm:spPr/>
    </dgm:pt>
    <dgm:pt modelId="{CFF034FD-0E65-46FA-856D-86E7921E04AA}" type="pres">
      <dgm:prSet presAssocID="{8A1862FB-2815-44FC-8E0B-C7DA5D087FB8}" presName="parallelogram4" presStyleLbl="alignNode1" presStyleIdx="10" presStyleCnt="14"/>
      <dgm:spPr/>
    </dgm:pt>
    <dgm:pt modelId="{50CE7F82-743E-49BF-8A41-3AE4277B613C}" type="pres">
      <dgm:prSet presAssocID="{8A1862FB-2815-44FC-8E0B-C7DA5D087FB8}" presName="parallelogram5" presStyleLbl="alignNode1" presStyleIdx="11" presStyleCnt="14"/>
      <dgm:spPr/>
    </dgm:pt>
    <dgm:pt modelId="{F2236615-07CA-474E-B274-C250D4065DC6}" type="pres">
      <dgm:prSet presAssocID="{8A1862FB-2815-44FC-8E0B-C7DA5D087FB8}" presName="parallelogram6" presStyleLbl="alignNode1" presStyleIdx="12" presStyleCnt="14"/>
      <dgm:spPr/>
    </dgm:pt>
    <dgm:pt modelId="{4ED8DA25-872D-4AF0-A3AD-4790B21AB4FF}" type="pres">
      <dgm:prSet presAssocID="{8A1862FB-2815-44FC-8E0B-C7DA5D087FB8}" presName="parallelogram7" presStyleLbl="alignNode1" presStyleIdx="13" presStyleCnt="14"/>
      <dgm:spPr/>
    </dgm:pt>
  </dgm:ptLst>
  <dgm:cxnLst>
    <dgm:cxn modelId="{123DBB0F-42B1-4A2A-8450-E8CE0D028322}" type="presOf" srcId="{F7A7F2E6-E250-4150-8085-999448037A7F}" destId="{6CFE3587-03AE-4E92-8BD1-EA9AD90A3A65}" srcOrd="0" destOrd="0" presId="urn:microsoft.com/office/officeart/2008/layout/VerticalAccentList"/>
    <dgm:cxn modelId="{02F8662B-4493-4527-9C4F-252D6EC09350}" type="presOf" srcId="{EEEE6468-DF80-4825-BCBD-D7120CEA5ECA}" destId="{BECE001D-8D8F-4F36-9B0A-39DC7B807252}" srcOrd="0" destOrd="0" presId="urn:microsoft.com/office/officeart/2008/layout/VerticalAccentList"/>
    <dgm:cxn modelId="{C7485178-2B06-41C0-94A3-F3E845EAF892}" srcId="{EEEE6468-DF80-4825-BCBD-D7120CEA5ECA}" destId="{8A1862FB-2815-44FC-8E0B-C7DA5D087FB8}" srcOrd="1" destOrd="0" parTransId="{1B76AF7F-40FE-412C-8E4E-DDEDF23FEBE9}" sibTransId="{B2950145-674C-4E23-B891-DFEDF2D8201A}"/>
    <dgm:cxn modelId="{67D97DAD-C97F-40B7-9372-4427F00328F5}" srcId="{EEEE6468-DF80-4825-BCBD-D7120CEA5ECA}" destId="{F7A7F2E6-E250-4150-8085-999448037A7F}" srcOrd="0" destOrd="0" parTransId="{CDC0BBCB-49C9-42DD-A0D0-821CF77B7631}" sibTransId="{0EB4A7E0-1D4D-4697-BCCC-DF49DC8A085D}"/>
    <dgm:cxn modelId="{55B070FE-A2DB-42CE-9824-B7EC05759B5B}" type="presOf" srcId="{8A1862FB-2815-44FC-8E0B-C7DA5D087FB8}" destId="{A2EFC649-EF73-4780-A38E-E765E55A75AA}" srcOrd="0" destOrd="0" presId="urn:microsoft.com/office/officeart/2008/layout/VerticalAccentList"/>
    <dgm:cxn modelId="{3F36EF41-C9CF-4ACF-97A6-334E06DFC6EB}" type="presParOf" srcId="{BECE001D-8D8F-4F36-9B0A-39DC7B807252}" destId="{AC1C466E-4AA5-42B6-B7E8-22EE540F8D75}" srcOrd="0" destOrd="0" presId="urn:microsoft.com/office/officeart/2008/layout/VerticalAccentList"/>
    <dgm:cxn modelId="{D3E1E7BF-A4EA-4F2B-97F8-E6EAA7AFB739}" type="presParOf" srcId="{AC1C466E-4AA5-42B6-B7E8-22EE540F8D75}" destId="{6CFE3587-03AE-4E92-8BD1-EA9AD90A3A65}" srcOrd="0" destOrd="0" presId="urn:microsoft.com/office/officeart/2008/layout/VerticalAccentList"/>
    <dgm:cxn modelId="{FEFD96E5-9B16-4D8D-9BEF-6E00B1DA416D}" type="presParOf" srcId="{BECE001D-8D8F-4F36-9B0A-39DC7B807252}" destId="{1523305F-11A6-4E2C-938E-79476A42DA66}" srcOrd="1" destOrd="0" presId="urn:microsoft.com/office/officeart/2008/layout/VerticalAccentList"/>
    <dgm:cxn modelId="{BBD4D433-D6E6-4E67-91A9-41EAE5C66E42}" type="presParOf" srcId="{1523305F-11A6-4E2C-938E-79476A42DA66}" destId="{B1C11359-9349-4E6F-BCB5-EF32AC24E668}" srcOrd="0" destOrd="0" presId="urn:microsoft.com/office/officeart/2008/layout/VerticalAccentList"/>
    <dgm:cxn modelId="{32760636-E7CF-44C1-80CF-B7938535DE9A}" type="presParOf" srcId="{1523305F-11A6-4E2C-938E-79476A42DA66}" destId="{8434AE50-7A8B-445E-8AC0-1FC7C71EFCB3}" srcOrd="1" destOrd="0" presId="urn:microsoft.com/office/officeart/2008/layout/VerticalAccentList"/>
    <dgm:cxn modelId="{FFDE66AB-9ACE-4601-81E8-D86DC3B8AC78}" type="presParOf" srcId="{1523305F-11A6-4E2C-938E-79476A42DA66}" destId="{5D762DE7-27AD-4F61-B6C9-0DC78D8CD9FC}" srcOrd="2" destOrd="0" presId="urn:microsoft.com/office/officeart/2008/layout/VerticalAccentList"/>
    <dgm:cxn modelId="{A6B1F653-229E-4993-B957-0E1C3F025CB5}" type="presParOf" srcId="{1523305F-11A6-4E2C-938E-79476A42DA66}" destId="{410A074F-1260-448C-8F28-33BF3E61AC5C}" srcOrd="3" destOrd="0" presId="urn:microsoft.com/office/officeart/2008/layout/VerticalAccentList"/>
    <dgm:cxn modelId="{6BC3F424-BC73-4899-B68B-B70ACE1B4ED1}" type="presParOf" srcId="{1523305F-11A6-4E2C-938E-79476A42DA66}" destId="{61277167-65FE-4C12-B194-EE50D72268CF}" srcOrd="4" destOrd="0" presId="urn:microsoft.com/office/officeart/2008/layout/VerticalAccentList"/>
    <dgm:cxn modelId="{E09621A1-1316-426B-903E-C952E658B4D4}" type="presParOf" srcId="{1523305F-11A6-4E2C-938E-79476A42DA66}" destId="{F46D9363-1100-4C14-9575-EE27B6880ABB}" srcOrd="5" destOrd="0" presId="urn:microsoft.com/office/officeart/2008/layout/VerticalAccentList"/>
    <dgm:cxn modelId="{BC1E0544-DAF8-48FA-8F6D-E80B8CC18B45}" type="presParOf" srcId="{1523305F-11A6-4E2C-938E-79476A42DA66}" destId="{465ADE7B-3034-40E9-B4AD-58A28B569106}" srcOrd="6" destOrd="0" presId="urn:microsoft.com/office/officeart/2008/layout/VerticalAccentList"/>
    <dgm:cxn modelId="{BE12C4EF-88D8-44D6-A6AB-5560BA80CB1F}" type="presParOf" srcId="{BECE001D-8D8F-4F36-9B0A-39DC7B807252}" destId="{02EFE057-C7AB-4CCD-BD66-ECFFE789AFE1}" srcOrd="2" destOrd="0" presId="urn:microsoft.com/office/officeart/2008/layout/VerticalAccentList"/>
    <dgm:cxn modelId="{2FD5D369-358E-4498-93B4-3F934929EFC4}" type="presParOf" srcId="{BECE001D-8D8F-4F36-9B0A-39DC7B807252}" destId="{564AC408-1858-4D4E-8202-510D6A54CA9F}" srcOrd="3" destOrd="0" presId="urn:microsoft.com/office/officeart/2008/layout/VerticalAccentList"/>
    <dgm:cxn modelId="{9E5028AB-1F93-4485-9E5F-86309ED6EA23}" type="presParOf" srcId="{564AC408-1858-4D4E-8202-510D6A54CA9F}" destId="{A2EFC649-EF73-4780-A38E-E765E55A75AA}" srcOrd="0" destOrd="0" presId="urn:microsoft.com/office/officeart/2008/layout/VerticalAccentList"/>
    <dgm:cxn modelId="{308F48A5-2D57-4860-A6CB-D2CFA22C93D8}" type="presParOf" srcId="{BECE001D-8D8F-4F36-9B0A-39DC7B807252}" destId="{66178B7C-7A0B-4C0C-BD01-9FD4B947924C}" srcOrd="4" destOrd="0" presId="urn:microsoft.com/office/officeart/2008/layout/VerticalAccentList"/>
    <dgm:cxn modelId="{2B08E0CD-F2E0-40AF-82CC-D25FBA12EA92}" type="presParOf" srcId="{66178B7C-7A0B-4C0C-BD01-9FD4B947924C}" destId="{7CE5EBA0-68A5-4CF9-BF04-141254D75A6D}" srcOrd="0" destOrd="0" presId="urn:microsoft.com/office/officeart/2008/layout/VerticalAccentList"/>
    <dgm:cxn modelId="{3F327F98-4EA6-4FFA-A10F-ED3F4C27F648}" type="presParOf" srcId="{66178B7C-7A0B-4C0C-BD01-9FD4B947924C}" destId="{B125B698-B0B5-4808-9900-3EE349AC114E}" srcOrd="1" destOrd="0" presId="urn:microsoft.com/office/officeart/2008/layout/VerticalAccentList"/>
    <dgm:cxn modelId="{4C545A76-8DEB-40D5-9BAB-15C7F843736A}" type="presParOf" srcId="{66178B7C-7A0B-4C0C-BD01-9FD4B947924C}" destId="{126625B8-DC60-4EFC-B602-AACB74898C7D}" srcOrd="2" destOrd="0" presId="urn:microsoft.com/office/officeart/2008/layout/VerticalAccentList"/>
    <dgm:cxn modelId="{ADF076BC-21AD-4DA3-A491-FE9CC8BCDA07}" type="presParOf" srcId="{66178B7C-7A0B-4C0C-BD01-9FD4B947924C}" destId="{CFF034FD-0E65-46FA-856D-86E7921E04AA}" srcOrd="3" destOrd="0" presId="urn:microsoft.com/office/officeart/2008/layout/VerticalAccentList"/>
    <dgm:cxn modelId="{051F3002-56EA-42FA-AA4B-FFC9B0BBFB3D}" type="presParOf" srcId="{66178B7C-7A0B-4C0C-BD01-9FD4B947924C}" destId="{50CE7F82-743E-49BF-8A41-3AE4277B613C}" srcOrd="4" destOrd="0" presId="urn:microsoft.com/office/officeart/2008/layout/VerticalAccentList"/>
    <dgm:cxn modelId="{5D7CED23-A9BE-4569-B9D4-7517D174525B}" type="presParOf" srcId="{66178B7C-7A0B-4C0C-BD01-9FD4B947924C}" destId="{F2236615-07CA-474E-B274-C250D4065DC6}" srcOrd="5" destOrd="0" presId="urn:microsoft.com/office/officeart/2008/layout/VerticalAccentList"/>
    <dgm:cxn modelId="{AFDBABDA-0765-4AF0-885F-7EFB49A57D32}" type="presParOf" srcId="{66178B7C-7A0B-4C0C-BD01-9FD4B947924C}" destId="{4ED8DA25-872D-4AF0-A3AD-4790B21AB4FF}"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EE6468-DF80-4825-BCBD-D7120CEA5ECA}"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n-US"/>
        </a:p>
      </dgm:t>
    </dgm:pt>
    <dgm:pt modelId="{F7A7F2E6-E250-4150-8085-999448037A7F}">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Hypocrisy</a:t>
          </a:r>
        </a:p>
      </dgm:t>
    </dgm:pt>
    <dgm:pt modelId="{CDC0BBCB-49C9-42DD-A0D0-821CF77B7631}" type="parTrans" cxnId="{67D97DAD-C97F-40B7-9372-4427F00328F5}">
      <dgm:prSet/>
      <dgm:spPr/>
      <dgm:t>
        <a:bodyPr/>
        <a:lstStyle/>
        <a:p>
          <a:pPr>
            <a:spcAft>
              <a:spcPts val="2400"/>
            </a:spcAft>
          </a:pPr>
          <a:endParaRPr lang="en-US"/>
        </a:p>
      </dgm:t>
    </dgm:pt>
    <dgm:pt modelId="{0EB4A7E0-1D4D-4697-BCCC-DF49DC8A085D}" type="sibTrans" cxnId="{67D97DAD-C97F-40B7-9372-4427F00328F5}">
      <dgm:prSet/>
      <dgm:spPr/>
      <dgm:t>
        <a:bodyPr/>
        <a:lstStyle/>
        <a:p>
          <a:pPr>
            <a:spcAft>
              <a:spcPts val="2400"/>
            </a:spcAft>
          </a:pPr>
          <a:endParaRPr lang="en-US"/>
        </a:p>
      </dgm:t>
    </dgm:pt>
    <dgm:pt modelId="{EC245E50-33E3-4D3D-BC02-FF87EB191864}">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Demeaning</a:t>
          </a:r>
        </a:p>
      </dgm:t>
    </dgm:pt>
    <dgm:pt modelId="{D4EB66CB-34F1-4A81-80A5-C740BB6935E8}" type="parTrans" cxnId="{ECEBBED9-01D1-4B0C-B37F-09281F3AEFD1}">
      <dgm:prSet/>
      <dgm:spPr/>
      <dgm:t>
        <a:bodyPr/>
        <a:lstStyle/>
        <a:p>
          <a:pPr>
            <a:spcAft>
              <a:spcPts val="2400"/>
            </a:spcAft>
          </a:pPr>
          <a:endParaRPr lang="en-US"/>
        </a:p>
      </dgm:t>
    </dgm:pt>
    <dgm:pt modelId="{9D3E754F-0955-45F5-A19F-76BD45773F01}" type="sibTrans" cxnId="{ECEBBED9-01D1-4B0C-B37F-09281F3AEFD1}">
      <dgm:prSet/>
      <dgm:spPr/>
      <dgm:t>
        <a:bodyPr/>
        <a:lstStyle/>
        <a:p>
          <a:pPr>
            <a:spcAft>
              <a:spcPts val="2400"/>
            </a:spcAft>
          </a:pPr>
          <a:endParaRPr lang="en-US"/>
        </a:p>
      </dgm:t>
    </dgm:pt>
    <dgm:pt modelId="{8A1862FB-2815-44FC-8E0B-C7DA5D087FB8}">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Self-righteousness</a:t>
          </a:r>
        </a:p>
      </dgm:t>
    </dgm:pt>
    <dgm:pt modelId="{1B76AF7F-40FE-412C-8E4E-DDEDF23FEBE9}" type="parTrans" cxnId="{C7485178-2B06-41C0-94A3-F3E845EAF892}">
      <dgm:prSet/>
      <dgm:spPr/>
      <dgm:t>
        <a:bodyPr/>
        <a:lstStyle/>
        <a:p>
          <a:endParaRPr lang="en-US"/>
        </a:p>
      </dgm:t>
    </dgm:pt>
    <dgm:pt modelId="{B2950145-674C-4E23-B891-DFEDF2D8201A}" type="sibTrans" cxnId="{C7485178-2B06-41C0-94A3-F3E845EAF892}">
      <dgm:prSet/>
      <dgm:spPr/>
      <dgm:t>
        <a:bodyPr/>
        <a:lstStyle/>
        <a:p>
          <a:endParaRPr lang="en-US"/>
        </a:p>
      </dgm:t>
    </dgm:pt>
    <dgm:pt modelId="{BECE001D-8D8F-4F36-9B0A-39DC7B807252}" type="pres">
      <dgm:prSet presAssocID="{EEEE6468-DF80-4825-BCBD-D7120CEA5ECA}" presName="Name0" presStyleCnt="0">
        <dgm:presLayoutVars>
          <dgm:chMax/>
          <dgm:chPref/>
          <dgm:dir/>
        </dgm:presLayoutVars>
      </dgm:prSet>
      <dgm:spPr/>
    </dgm:pt>
    <dgm:pt modelId="{AC1C466E-4AA5-42B6-B7E8-22EE540F8D75}" type="pres">
      <dgm:prSet presAssocID="{F7A7F2E6-E250-4150-8085-999448037A7F}" presName="parenttextcomposite" presStyleCnt="0"/>
      <dgm:spPr/>
    </dgm:pt>
    <dgm:pt modelId="{6CFE3587-03AE-4E92-8BD1-EA9AD90A3A65}" type="pres">
      <dgm:prSet presAssocID="{F7A7F2E6-E250-4150-8085-999448037A7F}" presName="parenttext" presStyleLbl="revTx" presStyleIdx="0" presStyleCnt="3" custScaleY="194664">
        <dgm:presLayoutVars>
          <dgm:chMax/>
          <dgm:chPref val="2"/>
          <dgm:bulletEnabled val="1"/>
        </dgm:presLayoutVars>
      </dgm:prSet>
      <dgm:spPr/>
    </dgm:pt>
    <dgm:pt modelId="{1523305F-11A6-4E2C-938E-79476A42DA66}" type="pres">
      <dgm:prSet presAssocID="{F7A7F2E6-E250-4150-8085-999448037A7F}" presName="parallelogramComposite" presStyleCnt="0"/>
      <dgm:spPr/>
    </dgm:pt>
    <dgm:pt modelId="{B1C11359-9349-4E6F-BCB5-EF32AC24E668}" type="pres">
      <dgm:prSet presAssocID="{F7A7F2E6-E250-4150-8085-999448037A7F}" presName="parallelogram1" presStyleLbl="alignNode1" presStyleIdx="0" presStyleCnt="21"/>
      <dgm:spPr/>
    </dgm:pt>
    <dgm:pt modelId="{8434AE50-7A8B-445E-8AC0-1FC7C71EFCB3}" type="pres">
      <dgm:prSet presAssocID="{F7A7F2E6-E250-4150-8085-999448037A7F}" presName="parallelogram2" presStyleLbl="alignNode1" presStyleIdx="1" presStyleCnt="21"/>
      <dgm:spPr/>
    </dgm:pt>
    <dgm:pt modelId="{5D762DE7-27AD-4F61-B6C9-0DC78D8CD9FC}" type="pres">
      <dgm:prSet presAssocID="{F7A7F2E6-E250-4150-8085-999448037A7F}" presName="parallelogram3" presStyleLbl="alignNode1" presStyleIdx="2" presStyleCnt="21"/>
      <dgm:spPr/>
    </dgm:pt>
    <dgm:pt modelId="{410A074F-1260-448C-8F28-33BF3E61AC5C}" type="pres">
      <dgm:prSet presAssocID="{F7A7F2E6-E250-4150-8085-999448037A7F}" presName="parallelogram4" presStyleLbl="alignNode1" presStyleIdx="3" presStyleCnt="21"/>
      <dgm:spPr/>
    </dgm:pt>
    <dgm:pt modelId="{61277167-65FE-4C12-B194-EE50D72268CF}" type="pres">
      <dgm:prSet presAssocID="{F7A7F2E6-E250-4150-8085-999448037A7F}" presName="parallelogram5" presStyleLbl="alignNode1" presStyleIdx="4" presStyleCnt="21"/>
      <dgm:spPr/>
    </dgm:pt>
    <dgm:pt modelId="{F46D9363-1100-4C14-9575-EE27B6880ABB}" type="pres">
      <dgm:prSet presAssocID="{F7A7F2E6-E250-4150-8085-999448037A7F}" presName="parallelogram6" presStyleLbl="alignNode1" presStyleIdx="5" presStyleCnt="21"/>
      <dgm:spPr/>
    </dgm:pt>
    <dgm:pt modelId="{465ADE7B-3034-40E9-B4AD-58A28B569106}" type="pres">
      <dgm:prSet presAssocID="{F7A7F2E6-E250-4150-8085-999448037A7F}" presName="parallelogram7" presStyleLbl="alignNode1" presStyleIdx="6" presStyleCnt="21"/>
      <dgm:spPr/>
    </dgm:pt>
    <dgm:pt modelId="{02EFE057-C7AB-4CCD-BD66-ECFFE789AFE1}" type="pres">
      <dgm:prSet presAssocID="{0EB4A7E0-1D4D-4697-BCCC-DF49DC8A085D}" presName="sibTrans" presStyleCnt="0"/>
      <dgm:spPr/>
    </dgm:pt>
    <dgm:pt modelId="{564AC408-1858-4D4E-8202-510D6A54CA9F}" type="pres">
      <dgm:prSet presAssocID="{8A1862FB-2815-44FC-8E0B-C7DA5D087FB8}" presName="parenttextcomposite" presStyleCnt="0"/>
      <dgm:spPr/>
    </dgm:pt>
    <dgm:pt modelId="{A2EFC649-EF73-4780-A38E-E765E55A75AA}" type="pres">
      <dgm:prSet presAssocID="{8A1862FB-2815-44FC-8E0B-C7DA5D087FB8}" presName="parenttext" presStyleLbl="revTx" presStyleIdx="1" presStyleCnt="3" custScaleY="185908">
        <dgm:presLayoutVars>
          <dgm:chMax/>
          <dgm:chPref val="2"/>
          <dgm:bulletEnabled val="1"/>
        </dgm:presLayoutVars>
      </dgm:prSet>
      <dgm:spPr/>
    </dgm:pt>
    <dgm:pt modelId="{66178B7C-7A0B-4C0C-BD01-9FD4B947924C}" type="pres">
      <dgm:prSet presAssocID="{8A1862FB-2815-44FC-8E0B-C7DA5D087FB8}" presName="parallelogramComposite" presStyleCnt="0"/>
      <dgm:spPr/>
    </dgm:pt>
    <dgm:pt modelId="{7CE5EBA0-68A5-4CF9-BF04-141254D75A6D}" type="pres">
      <dgm:prSet presAssocID="{8A1862FB-2815-44FC-8E0B-C7DA5D087FB8}" presName="parallelogram1" presStyleLbl="alignNode1" presStyleIdx="7" presStyleCnt="21"/>
      <dgm:spPr/>
    </dgm:pt>
    <dgm:pt modelId="{B125B698-B0B5-4808-9900-3EE349AC114E}" type="pres">
      <dgm:prSet presAssocID="{8A1862FB-2815-44FC-8E0B-C7DA5D087FB8}" presName="parallelogram2" presStyleLbl="alignNode1" presStyleIdx="8" presStyleCnt="21"/>
      <dgm:spPr/>
    </dgm:pt>
    <dgm:pt modelId="{126625B8-DC60-4EFC-B602-AACB74898C7D}" type="pres">
      <dgm:prSet presAssocID="{8A1862FB-2815-44FC-8E0B-C7DA5D087FB8}" presName="parallelogram3" presStyleLbl="alignNode1" presStyleIdx="9" presStyleCnt="21"/>
      <dgm:spPr/>
    </dgm:pt>
    <dgm:pt modelId="{CFF034FD-0E65-46FA-856D-86E7921E04AA}" type="pres">
      <dgm:prSet presAssocID="{8A1862FB-2815-44FC-8E0B-C7DA5D087FB8}" presName="parallelogram4" presStyleLbl="alignNode1" presStyleIdx="10" presStyleCnt="21"/>
      <dgm:spPr/>
    </dgm:pt>
    <dgm:pt modelId="{50CE7F82-743E-49BF-8A41-3AE4277B613C}" type="pres">
      <dgm:prSet presAssocID="{8A1862FB-2815-44FC-8E0B-C7DA5D087FB8}" presName="parallelogram5" presStyleLbl="alignNode1" presStyleIdx="11" presStyleCnt="21"/>
      <dgm:spPr/>
    </dgm:pt>
    <dgm:pt modelId="{F2236615-07CA-474E-B274-C250D4065DC6}" type="pres">
      <dgm:prSet presAssocID="{8A1862FB-2815-44FC-8E0B-C7DA5D087FB8}" presName="parallelogram6" presStyleLbl="alignNode1" presStyleIdx="12" presStyleCnt="21"/>
      <dgm:spPr/>
    </dgm:pt>
    <dgm:pt modelId="{4ED8DA25-872D-4AF0-A3AD-4790B21AB4FF}" type="pres">
      <dgm:prSet presAssocID="{8A1862FB-2815-44FC-8E0B-C7DA5D087FB8}" presName="parallelogram7" presStyleLbl="alignNode1" presStyleIdx="13" presStyleCnt="21"/>
      <dgm:spPr/>
    </dgm:pt>
    <dgm:pt modelId="{ECEAB47C-50E2-4862-B4DC-D8D93A7AF7BE}" type="pres">
      <dgm:prSet presAssocID="{B2950145-674C-4E23-B891-DFEDF2D8201A}" presName="sibTrans" presStyleCnt="0"/>
      <dgm:spPr/>
    </dgm:pt>
    <dgm:pt modelId="{DE324F43-FEEB-4A42-97DC-31DBD0B3A9C2}" type="pres">
      <dgm:prSet presAssocID="{EC245E50-33E3-4D3D-BC02-FF87EB191864}" presName="parenttextcomposite" presStyleCnt="0"/>
      <dgm:spPr/>
    </dgm:pt>
    <dgm:pt modelId="{8CC01B73-3928-4935-9327-F1EABC588C03}" type="pres">
      <dgm:prSet presAssocID="{EC245E50-33E3-4D3D-BC02-FF87EB191864}" presName="parenttext" presStyleLbl="revTx" presStyleIdx="2" presStyleCnt="3" custScaleY="185908">
        <dgm:presLayoutVars>
          <dgm:chMax/>
          <dgm:chPref val="2"/>
          <dgm:bulletEnabled val="1"/>
        </dgm:presLayoutVars>
      </dgm:prSet>
      <dgm:spPr/>
    </dgm:pt>
    <dgm:pt modelId="{F4F16637-84FE-4354-A560-A6D6150739FE}" type="pres">
      <dgm:prSet presAssocID="{EC245E50-33E3-4D3D-BC02-FF87EB191864}" presName="parallelogramComposite" presStyleCnt="0"/>
      <dgm:spPr/>
    </dgm:pt>
    <dgm:pt modelId="{B343A88B-BC26-4D1A-8F13-32150A6A3B94}" type="pres">
      <dgm:prSet presAssocID="{EC245E50-33E3-4D3D-BC02-FF87EB191864}" presName="parallelogram1" presStyleLbl="alignNode1" presStyleIdx="14" presStyleCnt="21"/>
      <dgm:spPr/>
    </dgm:pt>
    <dgm:pt modelId="{43D1661F-39CF-41D2-8030-2D0900411F14}" type="pres">
      <dgm:prSet presAssocID="{EC245E50-33E3-4D3D-BC02-FF87EB191864}" presName="parallelogram2" presStyleLbl="alignNode1" presStyleIdx="15" presStyleCnt="21"/>
      <dgm:spPr/>
    </dgm:pt>
    <dgm:pt modelId="{E8805776-AA33-4DE4-BAD7-DC2ADA2A2D79}" type="pres">
      <dgm:prSet presAssocID="{EC245E50-33E3-4D3D-BC02-FF87EB191864}" presName="parallelogram3" presStyleLbl="alignNode1" presStyleIdx="16" presStyleCnt="21"/>
      <dgm:spPr/>
    </dgm:pt>
    <dgm:pt modelId="{FD4B8A6E-4BDE-459F-A0C7-9D77E3AA50F6}" type="pres">
      <dgm:prSet presAssocID="{EC245E50-33E3-4D3D-BC02-FF87EB191864}" presName="parallelogram4" presStyleLbl="alignNode1" presStyleIdx="17" presStyleCnt="21"/>
      <dgm:spPr/>
    </dgm:pt>
    <dgm:pt modelId="{A6D016E9-FDAC-4315-9151-315639C7294A}" type="pres">
      <dgm:prSet presAssocID="{EC245E50-33E3-4D3D-BC02-FF87EB191864}" presName="parallelogram5" presStyleLbl="alignNode1" presStyleIdx="18" presStyleCnt="21"/>
      <dgm:spPr/>
    </dgm:pt>
    <dgm:pt modelId="{37EED7CF-088C-47E7-98A1-854716DC2449}" type="pres">
      <dgm:prSet presAssocID="{EC245E50-33E3-4D3D-BC02-FF87EB191864}" presName="parallelogram6" presStyleLbl="alignNode1" presStyleIdx="19" presStyleCnt="21"/>
      <dgm:spPr/>
    </dgm:pt>
    <dgm:pt modelId="{1AF004F5-2E79-4516-8ACC-B2039321180F}" type="pres">
      <dgm:prSet presAssocID="{EC245E50-33E3-4D3D-BC02-FF87EB191864}" presName="parallelogram7" presStyleLbl="alignNode1" presStyleIdx="20" presStyleCnt="21"/>
      <dgm:spPr/>
    </dgm:pt>
  </dgm:ptLst>
  <dgm:cxnLst>
    <dgm:cxn modelId="{123DBB0F-42B1-4A2A-8450-E8CE0D028322}" type="presOf" srcId="{F7A7F2E6-E250-4150-8085-999448037A7F}" destId="{6CFE3587-03AE-4E92-8BD1-EA9AD90A3A65}" srcOrd="0" destOrd="0" presId="urn:microsoft.com/office/officeart/2008/layout/VerticalAccentList"/>
    <dgm:cxn modelId="{02F8662B-4493-4527-9C4F-252D6EC09350}" type="presOf" srcId="{EEEE6468-DF80-4825-BCBD-D7120CEA5ECA}" destId="{BECE001D-8D8F-4F36-9B0A-39DC7B807252}" srcOrd="0" destOrd="0" presId="urn:microsoft.com/office/officeart/2008/layout/VerticalAccentList"/>
    <dgm:cxn modelId="{A40F9E73-B009-4F94-B954-F9C0BA0053A5}" type="presOf" srcId="{EC245E50-33E3-4D3D-BC02-FF87EB191864}" destId="{8CC01B73-3928-4935-9327-F1EABC588C03}" srcOrd="0" destOrd="0" presId="urn:microsoft.com/office/officeart/2008/layout/VerticalAccentList"/>
    <dgm:cxn modelId="{C7485178-2B06-41C0-94A3-F3E845EAF892}" srcId="{EEEE6468-DF80-4825-BCBD-D7120CEA5ECA}" destId="{8A1862FB-2815-44FC-8E0B-C7DA5D087FB8}" srcOrd="1" destOrd="0" parTransId="{1B76AF7F-40FE-412C-8E4E-DDEDF23FEBE9}" sibTransId="{B2950145-674C-4E23-B891-DFEDF2D8201A}"/>
    <dgm:cxn modelId="{67D97DAD-C97F-40B7-9372-4427F00328F5}" srcId="{EEEE6468-DF80-4825-BCBD-D7120CEA5ECA}" destId="{F7A7F2E6-E250-4150-8085-999448037A7F}" srcOrd="0" destOrd="0" parTransId="{CDC0BBCB-49C9-42DD-A0D0-821CF77B7631}" sibTransId="{0EB4A7E0-1D4D-4697-BCCC-DF49DC8A085D}"/>
    <dgm:cxn modelId="{ECEBBED9-01D1-4B0C-B37F-09281F3AEFD1}" srcId="{EEEE6468-DF80-4825-BCBD-D7120CEA5ECA}" destId="{EC245E50-33E3-4D3D-BC02-FF87EB191864}" srcOrd="2" destOrd="0" parTransId="{D4EB66CB-34F1-4A81-80A5-C740BB6935E8}" sibTransId="{9D3E754F-0955-45F5-A19F-76BD45773F01}"/>
    <dgm:cxn modelId="{55B070FE-A2DB-42CE-9824-B7EC05759B5B}" type="presOf" srcId="{8A1862FB-2815-44FC-8E0B-C7DA5D087FB8}" destId="{A2EFC649-EF73-4780-A38E-E765E55A75AA}" srcOrd="0" destOrd="0" presId="urn:microsoft.com/office/officeart/2008/layout/VerticalAccentList"/>
    <dgm:cxn modelId="{3F36EF41-C9CF-4ACF-97A6-334E06DFC6EB}" type="presParOf" srcId="{BECE001D-8D8F-4F36-9B0A-39DC7B807252}" destId="{AC1C466E-4AA5-42B6-B7E8-22EE540F8D75}" srcOrd="0" destOrd="0" presId="urn:microsoft.com/office/officeart/2008/layout/VerticalAccentList"/>
    <dgm:cxn modelId="{D3E1E7BF-A4EA-4F2B-97F8-E6EAA7AFB739}" type="presParOf" srcId="{AC1C466E-4AA5-42B6-B7E8-22EE540F8D75}" destId="{6CFE3587-03AE-4E92-8BD1-EA9AD90A3A65}" srcOrd="0" destOrd="0" presId="urn:microsoft.com/office/officeart/2008/layout/VerticalAccentList"/>
    <dgm:cxn modelId="{FEFD96E5-9B16-4D8D-9BEF-6E00B1DA416D}" type="presParOf" srcId="{BECE001D-8D8F-4F36-9B0A-39DC7B807252}" destId="{1523305F-11A6-4E2C-938E-79476A42DA66}" srcOrd="1" destOrd="0" presId="urn:microsoft.com/office/officeart/2008/layout/VerticalAccentList"/>
    <dgm:cxn modelId="{BBD4D433-D6E6-4E67-91A9-41EAE5C66E42}" type="presParOf" srcId="{1523305F-11A6-4E2C-938E-79476A42DA66}" destId="{B1C11359-9349-4E6F-BCB5-EF32AC24E668}" srcOrd="0" destOrd="0" presId="urn:microsoft.com/office/officeart/2008/layout/VerticalAccentList"/>
    <dgm:cxn modelId="{32760636-E7CF-44C1-80CF-B7938535DE9A}" type="presParOf" srcId="{1523305F-11A6-4E2C-938E-79476A42DA66}" destId="{8434AE50-7A8B-445E-8AC0-1FC7C71EFCB3}" srcOrd="1" destOrd="0" presId="urn:microsoft.com/office/officeart/2008/layout/VerticalAccentList"/>
    <dgm:cxn modelId="{FFDE66AB-9ACE-4601-81E8-D86DC3B8AC78}" type="presParOf" srcId="{1523305F-11A6-4E2C-938E-79476A42DA66}" destId="{5D762DE7-27AD-4F61-B6C9-0DC78D8CD9FC}" srcOrd="2" destOrd="0" presId="urn:microsoft.com/office/officeart/2008/layout/VerticalAccentList"/>
    <dgm:cxn modelId="{A6B1F653-229E-4993-B957-0E1C3F025CB5}" type="presParOf" srcId="{1523305F-11A6-4E2C-938E-79476A42DA66}" destId="{410A074F-1260-448C-8F28-33BF3E61AC5C}" srcOrd="3" destOrd="0" presId="urn:microsoft.com/office/officeart/2008/layout/VerticalAccentList"/>
    <dgm:cxn modelId="{6BC3F424-BC73-4899-B68B-B70ACE1B4ED1}" type="presParOf" srcId="{1523305F-11A6-4E2C-938E-79476A42DA66}" destId="{61277167-65FE-4C12-B194-EE50D72268CF}" srcOrd="4" destOrd="0" presId="urn:microsoft.com/office/officeart/2008/layout/VerticalAccentList"/>
    <dgm:cxn modelId="{E09621A1-1316-426B-903E-C952E658B4D4}" type="presParOf" srcId="{1523305F-11A6-4E2C-938E-79476A42DA66}" destId="{F46D9363-1100-4C14-9575-EE27B6880ABB}" srcOrd="5" destOrd="0" presId="urn:microsoft.com/office/officeart/2008/layout/VerticalAccentList"/>
    <dgm:cxn modelId="{BC1E0544-DAF8-48FA-8F6D-E80B8CC18B45}" type="presParOf" srcId="{1523305F-11A6-4E2C-938E-79476A42DA66}" destId="{465ADE7B-3034-40E9-B4AD-58A28B569106}" srcOrd="6" destOrd="0" presId="urn:microsoft.com/office/officeart/2008/layout/VerticalAccentList"/>
    <dgm:cxn modelId="{BE12C4EF-88D8-44D6-A6AB-5560BA80CB1F}" type="presParOf" srcId="{BECE001D-8D8F-4F36-9B0A-39DC7B807252}" destId="{02EFE057-C7AB-4CCD-BD66-ECFFE789AFE1}" srcOrd="2" destOrd="0" presId="urn:microsoft.com/office/officeart/2008/layout/VerticalAccentList"/>
    <dgm:cxn modelId="{2FD5D369-358E-4498-93B4-3F934929EFC4}" type="presParOf" srcId="{BECE001D-8D8F-4F36-9B0A-39DC7B807252}" destId="{564AC408-1858-4D4E-8202-510D6A54CA9F}" srcOrd="3" destOrd="0" presId="urn:microsoft.com/office/officeart/2008/layout/VerticalAccentList"/>
    <dgm:cxn modelId="{9E5028AB-1F93-4485-9E5F-86309ED6EA23}" type="presParOf" srcId="{564AC408-1858-4D4E-8202-510D6A54CA9F}" destId="{A2EFC649-EF73-4780-A38E-E765E55A75AA}" srcOrd="0" destOrd="0" presId="urn:microsoft.com/office/officeart/2008/layout/VerticalAccentList"/>
    <dgm:cxn modelId="{308F48A5-2D57-4860-A6CB-D2CFA22C93D8}" type="presParOf" srcId="{BECE001D-8D8F-4F36-9B0A-39DC7B807252}" destId="{66178B7C-7A0B-4C0C-BD01-9FD4B947924C}" srcOrd="4" destOrd="0" presId="urn:microsoft.com/office/officeart/2008/layout/VerticalAccentList"/>
    <dgm:cxn modelId="{2B08E0CD-F2E0-40AF-82CC-D25FBA12EA92}" type="presParOf" srcId="{66178B7C-7A0B-4C0C-BD01-9FD4B947924C}" destId="{7CE5EBA0-68A5-4CF9-BF04-141254D75A6D}" srcOrd="0" destOrd="0" presId="urn:microsoft.com/office/officeart/2008/layout/VerticalAccentList"/>
    <dgm:cxn modelId="{3F327F98-4EA6-4FFA-A10F-ED3F4C27F648}" type="presParOf" srcId="{66178B7C-7A0B-4C0C-BD01-9FD4B947924C}" destId="{B125B698-B0B5-4808-9900-3EE349AC114E}" srcOrd="1" destOrd="0" presId="urn:microsoft.com/office/officeart/2008/layout/VerticalAccentList"/>
    <dgm:cxn modelId="{4C545A76-8DEB-40D5-9BAB-15C7F843736A}" type="presParOf" srcId="{66178B7C-7A0B-4C0C-BD01-9FD4B947924C}" destId="{126625B8-DC60-4EFC-B602-AACB74898C7D}" srcOrd="2" destOrd="0" presId="urn:microsoft.com/office/officeart/2008/layout/VerticalAccentList"/>
    <dgm:cxn modelId="{ADF076BC-21AD-4DA3-A491-FE9CC8BCDA07}" type="presParOf" srcId="{66178B7C-7A0B-4C0C-BD01-9FD4B947924C}" destId="{CFF034FD-0E65-46FA-856D-86E7921E04AA}" srcOrd="3" destOrd="0" presId="urn:microsoft.com/office/officeart/2008/layout/VerticalAccentList"/>
    <dgm:cxn modelId="{051F3002-56EA-42FA-AA4B-FFC9B0BBFB3D}" type="presParOf" srcId="{66178B7C-7A0B-4C0C-BD01-9FD4B947924C}" destId="{50CE7F82-743E-49BF-8A41-3AE4277B613C}" srcOrd="4" destOrd="0" presId="urn:microsoft.com/office/officeart/2008/layout/VerticalAccentList"/>
    <dgm:cxn modelId="{5D7CED23-A9BE-4569-B9D4-7517D174525B}" type="presParOf" srcId="{66178B7C-7A0B-4C0C-BD01-9FD4B947924C}" destId="{F2236615-07CA-474E-B274-C250D4065DC6}" srcOrd="5" destOrd="0" presId="urn:microsoft.com/office/officeart/2008/layout/VerticalAccentList"/>
    <dgm:cxn modelId="{AFDBABDA-0765-4AF0-885F-7EFB49A57D32}" type="presParOf" srcId="{66178B7C-7A0B-4C0C-BD01-9FD4B947924C}" destId="{4ED8DA25-872D-4AF0-A3AD-4790B21AB4FF}" srcOrd="6" destOrd="0" presId="urn:microsoft.com/office/officeart/2008/layout/VerticalAccentList"/>
    <dgm:cxn modelId="{1D07CDC9-D366-4683-8A68-9E4D47CA5C57}" type="presParOf" srcId="{BECE001D-8D8F-4F36-9B0A-39DC7B807252}" destId="{ECEAB47C-50E2-4862-B4DC-D8D93A7AF7BE}" srcOrd="5" destOrd="0" presId="urn:microsoft.com/office/officeart/2008/layout/VerticalAccentList"/>
    <dgm:cxn modelId="{9982015C-3F47-446A-8B54-912CF5994873}" type="presParOf" srcId="{BECE001D-8D8F-4F36-9B0A-39DC7B807252}" destId="{DE324F43-FEEB-4A42-97DC-31DBD0B3A9C2}" srcOrd="6" destOrd="0" presId="urn:microsoft.com/office/officeart/2008/layout/VerticalAccentList"/>
    <dgm:cxn modelId="{CE61F574-DD09-4B39-9E54-3514C2DD85AA}" type="presParOf" srcId="{DE324F43-FEEB-4A42-97DC-31DBD0B3A9C2}" destId="{8CC01B73-3928-4935-9327-F1EABC588C03}" srcOrd="0" destOrd="0" presId="urn:microsoft.com/office/officeart/2008/layout/VerticalAccentList"/>
    <dgm:cxn modelId="{4FBB7200-3935-478D-BC62-96B68396E065}" type="presParOf" srcId="{BECE001D-8D8F-4F36-9B0A-39DC7B807252}" destId="{F4F16637-84FE-4354-A560-A6D6150739FE}" srcOrd="7" destOrd="0" presId="urn:microsoft.com/office/officeart/2008/layout/VerticalAccentList"/>
    <dgm:cxn modelId="{49C9D969-9DB0-4FBF-91B3-CEB9A83B4510}" type="presParOf" srcId="{F4F16637-84FE-4354-A560-A6D6150739FE}" destId="{B343A88B-BC26-4D1A-8F13-32150A6A3B94}" srcOrd="0" destOrd="0" presId="urn:microsoft.com/office/officeart/2008/layout/VerticalAccentList"/>
    <dgm:cxn modelId="{8EA6131B-15EE-4FFE-B001-2150997AB5D0}" type="presParOf" srcId="{F4F16637-84FE-4354-A560-A6D6150739FE}" destId="{43D1661F-39CF-41D2-8030-2D0900411F14}" srcOrd="1" destOrd="0" presId="urn:microsoft.com/office/officeart/2008/layout/VerticalAccentList"/>
    <dgm:cxn modelId="{48360086-876E-448C-A24E-339627C503E9}" type="presParOf" srcId="{F4F16637-84FE-4354-A560-A6D6150739FE}" destId="{E8805776-AA33-4DE4-BAD7-DC2ADA2A2D79}" srcOrd="2" destOrd="0" presId="urn:microsoft.com/office/officeart/2008/layout/VerticalAccentList"/>
    <dgm:cxn modelId="{47B56154-03A4-4119-9867-B3049C66B849}" type="presParOf" srcId="{F4F16637-84FE-4354-A560-A6D6150739FE}" destId="{FD4B8A6E-4BDE-459F-A0C7-9D77E3AA50F6}" srcOrd="3" destOrd="0" presId="urn:microsoft.com/office/officeart/2008/layout/VerticalAccentList"/>
    <dgm:cxn modelId="{34456720-73EC-41BD-B296-3CB376E28D81}" type="presParOf" srcId="{F4F16637-84FE-4354-A560-A6D6150739FE}" destId="{A6D016E9-FDAC-4315-9151-315639C7294A}" srcOrd="4" destOrd="0" presId="urn:microsoft.com/office/officeart/2008/layout/VerticalAccentList"/>
    <dgm:cxn modelId="{F59855EC-A68F-4154-A438-968FE18AA5F0}" type="presParOf" srcId="{F4F16637-84FE-4354-A560-A6D6150739FE}" destId="{37EED7CF-088C-47E7-98A1-854716DC2449}" srcOrd="5" destOrd="0" presId="urn:microsoft.com/office/officeart/2008/layout/VerticalAccentList"/>
    <dgm:cxn modelId="{4F8E2F38-85A1-410B-AD38-99FE62E6FCFB}" type="presParOf" srcId="{F4F16637-84FE-4354-A560-A6D6150739FE}" destId="{1AF004F5-2E79-4516-8ACC-B2039321180F}"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EE6468-DF80-4825-BCBD-D7120CEA5ECA}"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n-US"/>
        </a:p>
      </dgm:t>
    </dgm:pt>
    <dgm:pt modelId="{F7A7F2E6-E250-4150-8085-999448037A7F}">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Hypocrisy</a:t>
          </a:r>
        </a:p>
      </dgm:t>
    </dgm:pt>
    <dgm:pt modelId="{CDC0BBCB-49C9-42DD-A0D0-821CF77B7631}" type="parTrans" cxnId="{67D97DAD-C97F-40B7-9372-4427F00328F5}">
      <dgm:prSet/>
      <dgm:spPr/>
      <dgm:t>
        <a:bodyPr/>
        <a:lstStyle/>
        <a:p>
          <a:pPr>
            <a:spcAft>
              <a:spcPts val="2400"/>
            </a:spcAft>
          </a:pPr>
          <a:endParaRPr lang="en-US"/>
        </a:p>
      </dgm:t>
    </dgm:pt>
    <dgm:pt modelId="{0EB4A7E0-1D4D-4697-BCCC-DF49DC8A085D}" type="sibTrans" cxnId="{67D97DAD-C97F-40B7-9372-4427F00328F5}">
      <dgm:prSet/>
      <dgm:spPr/>
      <dgm:t>
        <a:bodyPr/>
        <a:lstStyle/>
        <a:p>
          <a:pPr>
            <a:spcAft>
              <a:spcPts val="2400"/>
            </a:spcAft>
          </a:pPr>
          <a:endParaRPr lang="en-US"/>
        </a:p>
      </dgm:t>
    </dgm:pt>
    <dgm:pt modelId="{EC245E50-33E3-4D3D-BC02-FF87EB191864}">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Demeaning</a:t>
          </a:r>
        </a:p>
      </dgm:t>
    </dgm:pt>
    <dgm:pt modelId="{D4EB66CB-34F1-4A81-80A5-C740BB6935E8}" type="parTrans" cxnId="{ECEBBED9-01D1-4B0C-B37F-09281F3AEFD1}">
      <dgm:prSet/>
      <dgm:spPr/>
      <dgm:t>
        <a:bodyPr/>
        <a:lstStyle/>
        <a:p>
          <a:pPr>
            <a:spcAft>
              <a:spcPts val="2400"/>
            </a:spcAft>
          </a:pPr>
          <a:endParaRPr lang="en-US"/>
        </a:p>
      </dgm:t>
    </dgm:pt>
    <dgm:pt modelId="{9D3E754F-0955-45F5-A19F-76BD45773F01}" type="sibTrans" cxnId="{ECEBBED9-01D1-4B0C-B37F-09281F3AEFD1}">
      <dgm:prSet/>
      <dgm:spPr/>
      <dgm:t>
        <a:bodyPr/>
        <a:lstStyle/>
        <a:p>
          <a:pPr>
            <a:spcAft>
              <a:spcPts val="2400"/>
            </a:spcAft>
          </a:pPr>
          <a:endParaRPr lang="en-US"/>
        </a:p>
      </dgm:t>
    </dgm:pt>
    <dgm:pt modelId="{57E868EF-28DB-4637-B737-E64AB83875EA}">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Mean Spirited</a:t>
          </a:r>
        </a:p>
      </dgm:t>
    </dgm:pt>
    <dgm:pt modelId="{59A2ED49-2232-4826-9D60-6E2F63926A27}" type="parTrans" cxnId="{8D608352-D4BB-4E10-8EED-2ECC8CD404D9}">
      <dgm:prSet/>
      <dgm:spPr/>
      <dgm:t>
        <a:bodyPr/>
        <a:lstStyle/>
        <a:p>
          <a:pPr>
            <a:spcAft>
              <a:spcPts val="2400"/>
            </a:spcAft>
          </a:pPr>
          <a:endParaRPr lang="en-US"/>
        </a:p>
      </dgm:t>
    </dgm:pt>
    <dgm:pt modelId="{132CC146-46EC-4F5B-835A-CC0F9A1E161E}" type="sibTrans" cxnId="{8D608352-D4BB-4E10-8EED-2ECC8CD404D9}">
      <dgm:prSet/>
      <dgm:spPr/>
      <dgm:t>
        <a:bodyPr/>
        <a:lstStyle/>
        <a:p>
          <a:pPr>
            <a:spcAft>
              <a:spcPts val="2400"/>
            </a:spcAft>
          </a:pPr>
          <a:endParaRPr lang="en-US"/>
        </a:p>
      </dgm:t>
    </dgm:pt>
    <dgm:pt modelId="{8A1862FB-2815-44FC-8E0B-C7DA5D087FB8}">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Self-righteousness</a:t>
          </a:r>
        </a:p>
      </dgm:t>
    </dgm:pt>
    <dgm:pt modelId="{1B76AF7F-40FE-412C-8E4E-DDEDF23FEBE9}" type="parTrans" cxnId="{C7485178-2B06-41C0-94A3-F3E845EAF892}">
      <dgm:prSet/>
      <dgm:spPr/>
      <dgm:t>
        <a:bodyPr/>
        <a:lstStyle/>
        <a:p>
          <a:endParaRPr lang="en-US"/>
        </a:p>
      </dgm:t>
    </dgm:pt>
    <dgm:pt modelId="{B2950145-674C-4E23-B891-DFEDF2D8201A}" type="sibTrans" cxnId="{C7485178-2B06-41C0-94A3-F3E845EAF892}">
      <dgm:prSet/>
      <dgm:spPr/>
      <dgm:t>
        <a:bodyPr/>
        <a:lstStyle/>
        <a:p>
          <a:endParaRPr lang="en-US"/>
        </a:p>
      </dgm:t>
    </dgm:pt>
    <dgm:pt modelId="{BECE001D-8D8F-4F36-9B0A-39DC7B807252}" type="pres">
      <dgm:prSet presAssocID="{EEEE6468-DF80-4825-BCBD-D7120CEA5ECA}" presName="Name0" presStyleCnt="0">
        <dgm:presLayoutVars>
          <dgm:chMax/>
          <dgm:chPref/>
          <dgm:dir/>
        </dgm:presLayoutVars>
      </dgm:prSet>
      <dgm:spPr/>
    </dgm:pt>
    <dgm:pt modelId="{AC1C466E-4AA5-42B6-B7E8-22EE540F8D75}" type="pres">
      <dgm:prSet presAssocID="{F7A7F2E6-E250-4150-8085-999448037A7F}" presName="parenttextcomposite" presStyleCnt="0"/>
      <dgm:spPr/>
    </dgm:pt>
    <dgm:pt modelId="{6CFE3587-03AE-4E92-8BD1-EA9AD90A3A65}" type="pres">
      <dgm:prSet presAssocID="{F7A7F2E6-E250-4150-8085-999448037A7F}" presName="parenttext" presStyleLbl="revTx" presStyleIdx="0" presStyleCnt="4" custScaleY="194664">
        <dgm:presLayoutVars>
          <dgm:chMax/>
          <dgm:chPref val="2"/>
          <dgm:bulletEnabled val="1"/>
        </dgm:presLayoutVars>
      </dgm:prSet>
      <dgm:spPr/>
    </dgm:pt>
    <dgm:pt modelId="{1523305F-11A6-4E2C-938E-79476A42DA66}" type="pres">
      <dgm:prSet presAssocID="{F7A7F2E6-E250-4150-8085-999448037A7F}" presName="parallelogramComposite" presStyleCnt="0"/>
      <dgm:spPr/>
    </dgm:pt>
    <dgm:pt modelId="{B1C11359-9349-4E6F-BCB5-EF32AC24E668}" type="pres">
      <dgm:prSet presAssocID="{F7A7F2E6-E250-4150-8085-999448037A7F}" presName="parallelogram1" presStyleLbl="alignNode1" presStyleIdx="0" presStyleCnt="28"/>
      <dgm:spPr/>
    </dgm:pt>
    <dgm:pt modelId="{8434AE50-7A8B-445E-8AC0-1FC7C71EFCB3}" type="pres">
      <dgm:prSet presAssocID="{F7A7F2E6-E250-4150-8085-999448037A7F}" presName="parallelogram2" presStyleLbl="alignNode1" presStyleIdx="1" presStyleCnt="28"/>
      <dgm:spPr/>
    </dgm:pt>
    <dgm:pt modelId="{5D762DE7-27AD-4F61-B6C9-0DC78D8CD9FC}" type="pres">
      <dgm:prSet presAssocID="{F7A7F2E6-E250-4150-8085-999448037A7F}" presName="parallelogram3" presStyleLbl="alignNode1" presStyleIdx="2" presStyleCnt="28"/>
      <dgm:spPr/>
    </dgm:pt>
    <dgm:pt modelId="{410A074F-1260-448C-8F28-33BF3E61AC5C}" type="pres">
      <dgm:prSet presAssocID="{F7A7F2E6-E250-4150-8085-999448037A7F}" presName="parallelogram4" presStyleLbl="alignNode1" presStyleIdx="3" presStyleCnt="28"/>
      <dgm:spPr/>
    </dgm:pt>
    <dgm:pt modelId="{61277167-65FE-4C12-B194-EE50D72268CF}" type="pres">
      <dgm:prSet presAssocID="{F7A7F2E6-E250-4150-8085-999448037A7F}" presName="parallelogram5" presStyleLbl="alignNode1" presStyleIdx="4" presStyleCnt="28"/>
      <dgm:spPr/>
    </dgm:pt>
    <dgm:pt modelId="{F46D9363-1100-4C14-9575-EE27B6880ABB}" type="pres">
      <dgm:prSet presAssocID="{F7A7F2E6-E250-4150-8085-999448037A7F}" presName="parallelogram6" presStyleLbl="alignNode1" presStyleIdx="5" presStyleCnt="28"/>
      <dgm:spPr/>
    </dgm:pt>
    <dgm:pt modelId="{465ADE7B-3034-40E9-B4AD-58A28B569106}" type="pres">
      <dgm:prSet presAssocID="{F7A7F2E6-E250-4150-8085-999448037A7F}" presName="parallelogram7" presStyleLbl="alignNode1" presStyleIdx="6" presStyleCnt="28"/>
      <dgm:spPr/>
    </dgm:pt>
    <dgm:pt modelId="{02EFE057-C7AB-4CCD-BD66-ECFFE789AFE1}" type="pres">
      <dgm:prSet presAssocID="{0EB4A7E0-1D4D-4697-BCCC-DF49DC8A085D}" presName="sibTrans" presStyleCnt="0"/>
      <dgm:spPr/>
    </dgm:pt>
    <dgm:pt modelId="{564AC408-1858-4D4E-8202-510D6A54CA9F}" type="pres">
      <dgm:prSet presAssocID="{8A1862FB-2815-44FC-8E0B-C7DA5D087FB8}" presName="parenttextcomposite" presStyleCnt="0"/>
      <dgm:spPr/>
    </dgm:pt>
    <dgm:pt modelId="{A2EFC649-EF73-4780-A38E-E765E55A75AA}" type="pres">
      <dgm:prSet presAssocID="{8A1862FB-2815-44FC-8E0B-C7DA5D087FB8}" presName="parenttext" presStyleLbl="revTx" presStyleIdx="1" presStyleCnt="4" custScaleY="185908">
        <dgm:presLayoutVars>
          <dgm:chMax/>
          <dgm:chPref val="2"/>
          <dgm:bulletEnabled val="1"/>
        </dgm:presLayoutVars>
      </dgm:prSet>
      <dgm:spPr/>
    </dgm:pt>
    <dgm:pt modelId="{66178B7C-7A0B-4C0C-BD01-9FD4B947924C}" type="pres">
      <dgm:prSet presAssocID="{8A1862FB-2815-44FC-8E0B-C7DA5D087FB8}" presName="parallelogramComposite" presStyleCnt="0"/>
      <dgm:spPr/>
    </dgm:pt>
    <dgm:pt modelId="{7CE5EBA0-68A5-4CF9-BF04-141254D75A6D}" type="pres">
      <dgm:prSet presAssocID="{8A1862FB-2815-44FC-8E0B-C7DA5D087FB8}" presName="parallelogram1" presStyleLbl="alignNode1" presStyleIdx="7" presStyleCnt="28"/>
      <dgm:spPr/>
    </dgm:pt>
    <dgm:pt modelId="{B125B698-B0B5-4808-9900-3EE349AC114E}" type="pres">
      <dgm:prSet presAssocID="{8A1862FB-2815-44FC-8E0B-C7DA5D087FB8}" presName="parallelogram2" presStyleLbl="alignNode1" presStyleIdx="8" presStyleCnt="28"/>
      <dgm:spPr/>
    </dgm:pt>
    <dgm:pt modelId="{126625B8-DC60-4EFC-B602-AACB74898C7D}" type="pres">
      <dgm:prSet presAssocID="{8A1862FB-2815-44FC-8E0B-C7DA5D087FB8}" presName="parallelogram3" presStyleLbl="alignNode1" presStyleIdx="9" presStyleCnt="28"/>
      <dgm:spPr/>
    </dgm:pt>
    <dgm:pt modelId="{CFF034FD-0E65-46FA-856D-86E7921E04AA}" type="pres">
      <dgm:prSet presAssocID="{8A1862FB-2815-44FC-8E0B-C7DA5D087FB8}" presName="parallelogram4" presStyleLbl="alignNode1" presStyleIdx="10" presStyleCnt="28"/>
      <dgm:spPr/>
    </dgm:pt>
    <dgm:pt modelId="{50CE7F82-743E-49BF-8A41-3AE4277B613C}" type="pres">
      <dgm:prSet presAssocID="{8A1862FB-2815-44FC-8E0B-C7DA5D087FB8}" presName="parallelogram5" presStyleLbl="alignNode1" presStyleIdx="11" presStyleCnt="28"/>
      <dgm:spPr/>
    </dgm:pt>
    <dgm:pt modelId="{F2236615-07CA-474E-B274-C250D4065DC6}" type="pres">
      <dgm:prSet presAssocID="{8A1862FB-2815-44FC-8E0B-C7DA5D087FB8}" presName="parallelogram6" presStyleLbl="alignNode1" presStyleIdx="12" presStyleCnt="28"/>
      <dgm:spPr/>
    </dgm:pt>
    <dgm:pt modelId="{4ED8DA25-872D-4AF0-A3AD-4790B21AB4FF}" type="pres">
      <dgm:prSet presAssocID="{8A1862FB-2815-44FC-8E0B-C7DA5D087FB8}" presName="parallelogram7" presStyleLbl="alignNode1" presStyleIdx="13" presStyleCnt="28"/>
      <dgm:spPr/>
    </dgm:pt>
    <dgm:pt modelId="{ECEAB47C-50E2-4862-B4DC-D8D93A7AF7BE}" type="pres">
      <dgm:prSet presAssocID="{B2950145-674C-4E23-B891-DFEDF2D8201A}" presName="sibTrans" presStyleCnt="0"/>
      <dgm:spPr/>
    </dgm:pt>
    <dgm:pt modelId="{DE324F43-FEEB-4A42-97DC-31DBD0B3A9C2}" type="pres">
      <dgm:prSet presAssocID="{EC245E50-33E3-4D3D-BC02-FF87EB191864}" presName="parenttextcomposite" presStyleCnt="0"/>
      <dgm:spPr/>
    </dgm:pt>
    <dgm:pt modelId="{8CC01B73-3928-4935-9327-F1EABC588C03}" type="pres">
      <dgm:prSet presAssocID="{EC245E50-33E3-4D3D-BC02-FF87EB191864}" presName="parenttext" presStyleLbl="revTx" presStyleIdx="2" presStyleCnt="4" custScaleY="185908">
        <dgm:presLayoutVars>
          <dgm:chMax/>
          <dgm:chPref val="2"/>
          <dgm:bulletEnabled val="1"/>
        </dgm:presLayoutVars>
      </dgm:prSet>
      <dgm:spPr/>
    </dgm:pt>
    <dgm:pt modelId="{F4F16637-84FE-4354-A560-A6D6150739FE}" type="pres">
      <dgm:prSet presAssocID="{EC245E50-33E3-4D3D-BC02-FF87EB191864}" presName="parallelogramComposite" presStyleCnt="0"/>
      <dgm:spPr/>
    </dgm:pt>
    <dgm:pt modelId="{B343A88B-BC26-4D1A-8F13-32150A6A3B94}" type="pres">
      <dgm:prSet presAssocID="{EC245E50-33E3-4D3D-BC02-FF87EB191864}" presName="parallelogram1" presStyleLbl="alignNode1" presStyleIdx="14" presStyleCnt="28"/>
      <dgm:spPr/>
    </dgm:pt>
    <dgm:pt modelId="{43D1661F-39CF-41D2-8030-2D0900411F14}" type="pres">
      <dgm:prSet presAssocID="{EC245E50-33E3-4D3D-BC02-FF87EB191864}" presName="parallelogram2" presStyleLbl="alignNode1" presStyleIdx="15" presStyleCnt="28"/>
      <dgm:spPr/>
    </dgm:pt>
    <dgm:pt modelId="{E8805776-AA33-4DE4-BAD7-DC2ADA2A2D79}" type="pres">
      <dgm:prSet presAssocID="{EC245E50-33E3-4D3D-BC02-FF87EB191864}" presName="parallelogram3" presStyleLbl="alignNode1" presStyleIdx="16" presStyleCnt="28"/>
      <dgm:spPr/>
    </dgm:pt>
    <dgm:pt modelId="{FD4B8A6E-4BDE-459F-A0C7-9D77E3AA50F6}" type="pres">
      <dgm:prSet presAssocID="{EC245E50-33E3-4D3D-BC02-FF87EB191864}" presName="parallelogram4" presStyleLbl="alignNode1" presStyleIdx="17" presStyleCnt="28"/>
      <dgm:spPr/>
    </dgm:pt>
    <dgm:pt modelId="{A6D016E9-FDAC-4315-9151-315639C7294A}" type="pres">
      <dgm:prSet presAssocID="{EC245E50-33E3-4D3D-BC02-FF87EB191864}" presName="parallelogram5" presStyleLbl="alignNode1" presStyleIdx="18" presStyleCnt="28"/>
      <dgm:spPr/>
    </dgm:pt>
    <dgm:pt modelId="{37EED7CF-088C-47E7-98A1-854716DC2449}" type="pres">
      <dgm:prSet presAssocID="{EC245E50-33E3-4D3D-BC02-FF87EB191864}" presName="parallelogram6" presStyleLbl="alignNode1" presStyleIdx="19" presStyleCnt="28"/>
      <dgm:spPr/>
    </dgm:pt>
    <dgm:pt modelId="{1AF004F5-2E79-4516-8ACC-B2039321180F}" type="pres">
      <dgm:prSet presAssocID="{EC245E50-33E3-4D3D-BC02-FF87EB191864}" presName="parallelogram7" presStyleLbl="alignNode1" presStyleIdx="20" presStyleCnt="28"/>
      <dgm:spPr/>
    </dgm:pt>
    <dgm:pt modelId="{8B144B4D-741E-4E05-8C45-E92D7E31B731}" type="pres">
      <dgm:prSet presAssocID="{9D3E754F-0955-45F5-A19F-76BD45773F01}" presName="sibTrans" presStyleCnt="0"/>
      <dgm:spPr/>
    </dgm:pt>
    <dgm:pt modelId="{49A5C45C-2BA2-436E-8E9A-EBA0582A2D1B}" type="pres">
      <dgm:prSet presAssocID="{57E868EF-28DB-4637-B737-E64AB83875EA}" presName="parenttextcomposite" presStyleCnt="0"/>
      <dgm:spPr/>
    </dgm:pt>
    <dgm:pt modelId="{D1956934-BA37-4C0D-B9F0-F16D102892BC}" type="pres">
      <dgm:prSet presAssocID="{57E868EF-28DB-4637-B737-E64AB83875EA}" presName="parenttext" presStyleLbl="revTx" presStyleIdx="3" presStyleCnt="4" custScaleY="185908">
        <dgm:presLayoutVars>
          <dgm:chMax/>
          <dgm:chPref val="2"/>
          <dgm:bulletEnabled val="1"/>
        </dgm:presLayoutVars>
      </dgm:prSet>
      <dgm:spPr/>
    </dgm:pt>
    <dgm:pt modelId="{631628A0-FAA1-43B5-982F-A94963D56355}" type="pres">
      <dgm:prSet presAssocID="{57E868EF-28DB-4637-B737-E64AB83875EA}" presName="parallelogramComposite" presStyleCnt="0"/>
      <dgm:spPr/>
    </dgm:pt>
    <dgm:pt modelId="{5958FC49-1618-416D-8F6F-2F129A164A41}" type="pres">
      <dgm:prSet presAssocID="{57E868EF-28DB-4637-B737-E64AB83875EA}" presName="parallelogram1" presStyleLbl="alignNode1" presStyleIdx="21" presStyleCnt="28"/>
      <dgm:spPr/>
    </dgm:pt>
    <dgm:pt modelId="{3DEAC82B-6625-4641-AD1D-83040FDFAD3D}" type="pres">
      <dgm:prSet presAssocID="{57E868EF-28DB-4637-B737-E64AB83875EA}" presName="parallelogram2" presStyleLbl="alignNode1" presStyleIdx="22" presStyleCnt="28"/>
      <dgm:spPr/>
    </dgm:pt>
    <dgm:pt modelId="{08FD8816-C687-41D1-88B0-D15A54EB8CF5}" type="pres">
      <dgm:prSet presAssocID="{57E868EF-28DB-4637-B737-E64AB83875EA}" presName="parallelogram3" presStyleLbl="alignNode1" presStyleIdx="23" presStyleCnt="28"/>
      <dgm:spPr/>
    </dgm:pt>
    <dgm:pt modelId="{03E1F698-C9C6-433E-8B85-02CB1BE8AD0D}" type="pres">
      <dgm:prSet presAssocID="{57E868EF-28DB-4637-B737-E64AB83875EA}" presName="parallelogram4" presStyleLbl="alignNode1" presStyleIdx="24" presStyleCnt="28"/>
      <dgm:spPr/>
    </dgm:pt>
    <dgm:pt modelId="{5B6325A8-D369-4ECA-B722-B982B27DDB95}" type="pres">
      <dgm:prSet presAssocID="{57E868EF-28DB-4637-B737-E64AB83875EA}" presName="parallelogram5" presStyleLbl="alignNode1" presStyleIdx="25" presStyleCnt="28"/>
      <dgm:spPr/>
    </dgm:pt>
    <dgm:pt modelId="{A51157B3-2E4D-45D3-B188-E55D3889C643}" type="pres">
      <dgm:prSet presAssocID="{57E868EF-28DB-4637-B737-E64AB83875EA}" presName="parallelogram6" presStyleLbl="alignNode1" presStyleIdx="26" presStyleCnt="28"/>
      <dgm:spPr/>
    </dgm:pt>
    <dgm:pt modelId="{E8BA2ACF-54A1-4693-9725-EA6254BDE3BA}" type="pres">
      <dgm:prSet presAssocID="{57E868EF-28DB-4637-B737-E64AB83875EA}" presName="parallelogram7" presStyleLbl="alignNode1" presStyleIdx="27" presStyleCnt="28"/>
      <dgm:spPr/>
    </dgm:pt>
  </dgm:ptLst>
  <dgm:cxnLst>
    <dgm:cxn modelId="{123DBB0F-42B1-4A2A-8450-E8CE0D028322}" type="presOf" srcId="{F7A7F2E6-E250-4150-8085-999448037A7F}" destId="{6CFE3587-03AE-4E92-8BD1-EA9AD90A3A65}" srcOrd="0" destOrd="0" presId="urn:microsoft.com/office/officeart/2008/layout/VerticalAccentList"/>
    <dgm:cxn modelId="{02F8662B-4493-4527-9C4F-252D6EC09350}" type="presOf" srcId="{EEEE6468-DF80-4825-BCBD-D7120CEA5ECA}" destId="{BECE001D-8D8F-4F36-9B0A-39DC7B807252}" srcOrd="0" destOrd="0" presId="urn:microsoft.com/office/officeart/2008/layout/VerticalAccentList"/>
    <dgm:cxn modelId="{95E3A53A-4AA1-4D1B-A33B-6268F4248D70}" type="presOf" srcId="{57E868EF-28DB-4637-B737-E64AB83875EA}" destId="{D1956934-BA37-4C0D-B9F0-F16D102892BC}" srcOrd="0" destOrd="0" presId="urn:microsoft.com/office/officeart/2008/layout/VerticalAccentList"/>
    <dgm:cxn modelId="{8D608352-D4BB-4E10-8EED-2ECC8CD404D9}" srcId="{EEEE6468-DF80-4825-BCBD-D7120CEA5ECA}" destId="{57E868EF-28DB-4637-B737-E64AB83875EA}" srcOrd="3" destOrd="0" parTransId="{59A2ED49-2232-4826-9D60-6E2F63926A27}" sibTransId="{132CC146-46EC-4F5B-835A-CC0F9A1E161E}"/>
    <dgm:cxn modelId="{A40F9E73-B009-4F94-B954-F9C0BA0053A5}" type="presOf" srcId="{EC245E50-33E3-4D3D-BC02-FF87EB191864}" destId="{8CC01B73-3928-4935-9327-F1EABC588C03}" srcOrd="0" destOrd="0" presId="urn:microsoft.com/office/officeart/2008/layout/VerticalAccentList"/>
    <dgm:cxn modelId="{C7485178-2B06-41C0-94A3-F3E845EAF892}" srcId="{EEEE6468-DF80-4825-BCBD-D7120CEA5ECA}" destId="{8A1862FB-2815-44FC-8E0B-C7DA5D087FB8}" srcOrd="1" destOrd="0" parTransId="{1B76AF7F-40FE-412C-8E4E-DDEDF23FEBE9}" sibTransId="{B2950145-674C-4E23-B891-DFEDF2D8201A}"/>
    <dgm:cxn modelId="{67D97DAD-C97F-40B7-9372-4427F00328F5}" srcId="{EEEE6468-DF80-4825-BCBD-D7120CEA5ECA}" destId="{F7A7F2E6-E250-4150-8085-999448037A7F}" srcOrd="0" destOrd="0" parTransId="{CDC0BBCB-49C9-42DD-A0D0-821CF77B7631}" sibTransId="{0EB4A7E0-1D4D-4697-BCCC-DF49DC8A085D}"/>
    <dgm:cxn modelId="{ECEBBED9-01D1-4B0C-B37F-09281F3AEFD1}" srcId="{EEEE6468-DF80-4825-BCBD-D7120CEA5ECA}" destId="{EC245E50-33E3-4D3D-BC02-FF87EB191864}" srcOrd="2" destOrd="0" parTransId="{D4EB66CB-34F1-4A81-80A5-C740BB6935E8}" sibTransId="{9D3E754F-0955-45F5-A19F-76BD45773F01}"/>
    <dgm:cxn modelId="{55B070FE-A2DB-42CE-9824-B7EC05759B5B}" type="presOf" srcId="{8A1862FB-2815-44FC-8E0B-C7DA5D087FB8}" destId="{A2EFC649-EF73-4780-A38E-E765E55A75AA}" srcOrd="0" destOrd="0" presId="urn:microsoft.com/office/officeart/2008/layout/VerticalAccentList"/>
    <dgm:cxn modelId="{3F36EF41-C9CF-4ACF-97A6-334E06DFC6EB}" type="presParOf" srcId="{BECE001D-8D8F-4F36-9B0A-39DC7B807252}" destId="{AC1C466E-4AA5-42B6-B7E8-22EE540F8D75}" srcOrd="0" destOrd="0" presId="urn:microsoft.com/office/officeart/2008/layout/VerticalAccentList"/>
    <dgm:cxn modelId="{D3E1E7BF-A4EA-4F2B-97F8-E6EAA7AFB739}" type="presParOf" srcId="{AC1C466E-4AA5-42B6-B7E8-22EE540F8D75}" destId="{6CFE3587-03AE-4E92-8BD1-EA9AD90A3A65}" srcOrd="0" destOrd="0" presId="urn:microsoft.com/office/officeart/2008/layout/VerticalAccentList"/>
    <dgm:cxn modelId="{FEFD96E5-9B16-4D8D-9BEF-6E00B1DA416D}" type="presParOf" srcId="{BECE001D-8D8F-4F36-9B0A-39DC7B807252}" destId="{1523305F-11A6-4E2C-938E-79476A42DA66}" srcOrd="1" destOrd="0" presId="urn:microsoft.com/office/officeart/2008/layout/VerticalAccentList"/>
    <dgm:cxn modelId="{BBD4D433-D6E6-4E67-91A9-41EAE5C66E42}" type="presParOf" srcId="{1523305F-11A6-4E2C-938E-79476A42DA66}" destId="{B1C11359-9349-4E6F-BCB5-EF32AC24E668}" srcOrd="0" destOrd="0" presId="urn:microsoft.com/office/officeart/2008/layout/VerticalAccentList"/>
    <dgm:cxn modelId="{32760636-E7CF-44C1-80CF-B7938535DE9A}" type="presParOf" srcId="{1523305F-11A6-4E2C-938E-79476A42DA66}" destId="{8434AE50-7A8B-445E-8AC0-1FC7C71EFCB3}" srcOrd="1" destOrd="0" presId="urn:microsoft.com/office/officeart/2008/layout/VerticalAccentList"/>
    <dgm:cxn modelId="{FFDE66AB-9ACE-4601-81E8-D86DC3B8AC78}" type="presParOf" srcId="{1523305F-11A6-4E2C-938E-79476A42DA66}" destId="{5D762DE7-27AD-4F61-B6C9-0DC78D8CD9FC}" srcOrd="2" destOrd="0" presId="urn:microsoft.com/office/officeart/2008/layout/VerticalAccentList"/>
    <dgm:cxn modelId="{A6B1F653-229E-4993-B957-0E1C3F025CB5}" type="presParOf" srcId="{1523305F-11A6-4E2C-938E-79476A42DA66}" destId="{410A074F-1260-448C-8F28-33BF3E61AC5C}" srcOrd="3" destOrd="0" presId="urn:microsoft.com/office/officeart/2008/layout/VerticalAccentList"/>
    <dgm:cxn modelId="{6BC3F424-BC73-4899-B68B-B70ACE1B4ED1}" type="presParOf" srcId="{1523305F-11A6-4E2C-938E-79476A42DA66}" destId="{61277167-65FE-4C12-B194-EE50D72268CF}" srcOrd="4" destOrd="0" presId="urn:microsoft.com/office/officeart/2008/layout/VerticalAccentList"/>
    <dgm:cxn modelId="{E09621A1-1316-426B-903E-C952E658B4D4}" type="presParOf" srcId="{1523305F-11A6-4E2C-938E-79476A42DA66}" destId="{F46D9363-1100-4C14-9575-EE27B6880ABB}" srcOrd="5" destOrd="0" presId="urn:microsoft.com/office/officeart/2008/layout/VerticalAccentList"/>
    <dgm:cxn modelId="{BC1E0544-DAF8-48FA-8F6D-E80B8CC18B45}" type="presParOf" srcId="{1523305F-11A6-4E2C-938E-79476A42DA66}" destId="{465ADE7B-3034-40E9-B4AD-58A28B569106}" srcOrd="6" destOrd="0" presId="urn:microsoft.com/office/officeart/2008/layout/VerticalAccentList"/>
    <dgm:cxn modelId="{BE12C4EF-88D8-44D6-A6AB-5560BA80CB1F}" type="presParOf" srcId="{BECE001D-8D8F-4F36-9B0A-39DC7B807252}" destId="{02EFE057-C7AB-4CCD-BD66-ECFFE789AFE1}" srcOrd="2" destOrd="0" presId="urn:microsoft.com/office/officeart/2008/layout/VerticalAccentList"/>
    <dgm:cxn modelId="{2FD5D369-358E-4498-93B4-3F934929EFC4}" type="presParOf" srcId="{BECE001D-8D8F-4F36-9B0A-39DC7B807252}" destId="{564AC408-1858-4D4E-8202-510D6A54CA9F}" srcOrd="3" destOrd="0" presId="urn:microsoft.com/office/officeart/2008/layout/VerticalAccentList"/>
    <dgm:cxn modelId="{9E5028AB-1F93-4485-9E5F-86309ED6EA23}" type="presParOf" srcId="{564AC408-1858-4D4E-8202-510D6A54CA9F}" destId="{A2EFC649-EF73-4780-A38E-E765E55A75AA}" srcOrd="0" destOrd="0" presId="urn:microsoft.com/office/officeart/2008/layout/VerticalAccentList"/>
    <dgm:cxn modelId="{308F48A5-2D57-4860-A6CB-D2CFA22C93D8}" type="presParOf" srcId="{BECE001D-8D8F-4F36-9B0A-39DC7B807252}" destId="{66178B7C-7A0B-4C0C-BD01-9FD4B947924C}" srcOrd="4" destOrd="0" presId="urn:microsoft.com/office/officeart/2008/layout/VerticalAccentList"/>
    <dgm:cxn modelId="{2B08E0CD-F2E0-40AF-82CC-D25FBA12EA92}" type="presParOf" srcId="{66178B7C-7A0B-4C0C-BD01-9FD4B947924C}" destId="{7CE5EBA0-68A5-4CF9-BF04-141254D75A6D}" srcOrd="0" destOrd="0" presId="urn:microsoft.com/office/officeart/2008/layout/VerticalAccentList"/>
    <dgm:cxn modelId="{3F327F98-4EA6-4FFA-A10F-ED3F4C27F648}" type="presParOf" srcId="{66178B7C-7A0B-4C0C-BD01-9FD4B947924C}" destId="{B125B698-B0B5-4808-9900-3EE349AC114E}" srcOrd="1" destOrd="0" presId="urn:microsoft.com/office/officeart/2008/layout/VerticalAccentList"/>
    <dgm:cxn modelId="{4C545A76-8DEB-40D5-9BAB-15C7F843736A}" type="presParOf" srcId="{66178B7C-7A0B-4C0C-BD01-9FD4B947924C}" destId="{126625B8-DC60-4EFC-B602-AACB74898C7D}" srcOrd="2" destOrd="0" presId="urn:microsoft.com/office/officeart/2008/layout/VerticalAccentList"/>
    <dgm:cxn modelId="{ADF076BC-21AD-4DA3-A491-FE9CC8BCDA07}" type="presParOf" srcId="{66178B7C-7A0B-4C0C-BD01-9FD4B947924C}" destId="{CFF034FD-0E65-46FA-856D-86E7921E04AA}" srcOrd="3" destOrd="0" presId="urn:microsoft.com/office/officeart/2008/layout/VerticalAccentList"/>
    <dgm:cxn modelId="{051F3002-56EA-42FA-AA4B-FFC9B0BBFB3D}" type="presParOf" srcId="{66178B7C-7A0B-4C0C-BD01-9FD4B947924C}" destId="{50CE7F82-743E-49BF-8A41-3AE4277B613C}" srcOrd="4" destOrd="0" presId="urn:microsoft.com/office/officeart/2008/layout/VerticalAccentList"/>
    <dgm:cxn modelId="{5D7CED23-A9BE-4569-B9D4-7517D174525B}" type="presParOf" srcId="{66178B7C-7A0B-4C0C-BD01-9FD4B947924C}" destId="{F2236615-07CA-474E-B274-C250D4065DC6}" srcOrd="5" destOrd="0" presId="urn:microsoft.com/office/officeart/2008/layout/VerticalAccentList"/>
    <dgm:cxn modelId="{AFDBABDA-0765-4AF0-885F-7EFB49A57D32}" type="presParOf" srcId="{66178B7C-7A0B-4C0C-BD01-9FD4B947924C}" destId="{4ED8DA25-872D-4AF0-A3AD-4790B21AB4FF}" srcOrd="6" destOrd="0" presId="urn:microsoft.com/office/officeart/2008/layout/VerticalAccentList"/>
    <dgm:cxn modelId="{1D07CDC9-D366-4683-8A68-9E4D47CA5C57}" type="presParOf" srcId="{BECE001D-8D8F-4F36-9B0A-39DC7B807252}" destId="{ECEAB47C-50E2-4862-B4DC-D8D93A7AF7BE}" srcOrd="5" destOrd="0" presId="urn:microsoft.com/office/officeart/2008/layout/VerticalAccentList"/>
    <dgm:cxn modelId="{9982015C-3F47-446A-8B54-912CF5994873}" type="presParOf" srcId="{BECE001D-8D8F-4F36-9B0A-39DC7B807252}" destId="{DE324F43-FEEB-4A42-97DC-31DBD0B3A9C2}" srcOrd="6" destOrd="0" presId="urn:microsoft.com/office/officeart/2008/layout/VerticalAccentList"/>
    <dgm:cxn modelId="{CE61F574-DD09-4B39-9E54-3514C2DD85AA}" type="presParOf" srcId="{DE324F43-FEEB-4A42-97DC-31DBD0B3A9C2}" destId="{8CC01B73-3928-4935-9327-F1EABC588C03}" srcOrd="0" destOrd="0" presId="urn:microsoft.com/office/officeart/2008/layout/VerticalAccentList"/>
    <dgm:cxn modelId="{4FBB7200-3935-478D-BC62-96B68396E065}" type="presParOf" srcId="{BECE001D-8D8F-4F36-9B0A-39DC7B807252}" destId="{F4F16637-84FE-4354-A560-A6D6150739FE}" srcOrd="7" destOrd="0" presId="urn:microsoft.com/office/officeart/2008/layout/VerticalAccentList"/>
    <dgm:cxn modelId="{49C9D969-9DB0-4FBF-91B3-CEB9A83B4510}" type="presParOf" srcId="{F4F16637-84FE-4354-A560-A6D6150739FE}" destId="{B343A88B-BC26-4D1A-8F13-32150A6A3B94}" srcOrd="0" destOrd="0" presId="urn:microsoft.com/office/officeart/2008/layout/VerticalAccentList"/>
    <dgm:cxn modelId="{8EA6131B-15EE-4FFE-B001-2150997AB5D0}" type="presParOf" srcId="{F4F16637-84FE-4354-A560-A6D6150739FE}" destId="{43D1661F-39CF-41D2-8030-2D0900411F14}" srcOrd="1" destOrd="0" presId="urn:microsoft.com/office/officeart/2008/layout/VerticalAccentList"/>
    <dgm:cxn modelId="{48360086-876E-448C-A24E-339627C503E9}" type="presParOf" srcId="{F4F16637-84FE-4354-A560-A6D6150739FE}" destId="{E8805776-AA33-4DE4-BAD7-DC2ADA2A2D79}" srcOrd="2" destOrd="0" presId="urn:microsoft.com/office/officeart/2008/layout/VerticalAccentList"/>
    <dgm:cxn modelId="{47B56154-03A4-4119-9867-B3049C66B849}" type="presParOf" srcId="{F4F16637-84FE-4354-A560-A6D6150739FE}" destId="{FD4B8A6E-4BDE-459F-A0C7-9D77E3AA50F6}" srcOrd="3" destOrd="0" presId="urn:microsoft.com/office/officeart/2008/layout/VerticalAccentList"/>
    <dgm:cxn modelId="{34456720-73EC-41BD-B296-3CB376E28D81}" type="presParOf" srcId="{F4F16637-84FE-4354-A560-A6D6150739FE}" destId="{A6D016E9-FDAC-4315-9151-315639C7294A}" srcOrd="4" destOrd="0" presId="urn:microsoft.com/office/officeart/2008/layout/VerticalAccentList"/>
    <dgm:cxn modelId="{F59855EC-A68F-4154-A438-968FE18AA5F0}" type="presParOf" srcId="{F4F16637-84FE-4354-A560-A6D6150739FE}" destId="{37EED7CF-088C-47E7-98A1-854716DC2449}" srcOrd="5" destOrd="0" presId="urn:microsoft.com/office/officeart/2008/layout/VerticalAccentList"/>
    <dgm:cxn modelId="{4F8E2F38-85A1-410B-AD38-99FE62E6FCFB}" type="presParOf" srcId="{F4F16637-84FE-4354-A560-A6D6150739FE}" destId="{1AF004F5-2E79-4516-8ACC-B2039321180F}" srcOrd="6" destOrd="0" presId="urn:microsoft.com/office/officeart/2008/layout/VerticalAccentList"/>
    <dgm:cxn modelId="{2B2563A8-B31D-40FC-A9D7-247E2DB5B974}" type="presParOf" srcId="{BECE001D-8D8F-4F36-9B0A-39DC7B807252}" destId="{8B144B4D-741E-4E05-8C45-E92D7E31B731}" srcOrd="8" destOrd="0" presId="urn:microsoft.com/office/officeart/2008/layout/VerticalAccentList"/>
    <dgm:cxn modelId="{1306CA76-4050-43A2-8BEF-EB49B916BBE4}" type="presParOf" srcId="{BECE001D-8D8F-4F36-9B0A-39DC7B807252}" destId="{49A5C45C-2BA2-436E-8E9A-EBA0582A2D1B}" srcOrd="9" destOrd="0" presId="urn:microsoft.com/office/officeart/2008/layout/VerticalAccentList"/>
    <dgm:cxn modelId="{38EC2483-9F7E-4785-A62C-B77C4DE5F548}" type="presParOf" srcId="{49A5C45C-2BA2-436E-8E9A-EBA0582A2D1B}" destId="{D1956934-BA37-4C0D-B9F0-F16D102892BC}" srcOrd="0" destOrd="0" presId="urn:microsoft.com/office/officeart/2008/layout/VerticalAccentList"/>
    <dgm:cxn modelId="{5390897B-4288-441C-9571-B05D4288350A}" type="presParOf" srcId="{BECE001D-8D8F-4F36-9B0A-39DC7B807252}" destId="{631628A0-FAA1-43B5-982F-A94963D56355}" srcOrd="10" destOrd="0" presId="urn:microsoft.com/office/officeart/2008/layout/VerticalAccentList"/>
    <dgm:cxn modelId="{F0473377-5B21-41B3-81E9-10E22080D1F2}" type="presParOf" srcId="{631628A0-FAA1-43B5-982F-A94963D56355}" destId="{5958FC49-1618-416D-8F6F-2F129A164A41}" srcOrd="0" destOrd="0" presId="urn:microsoft.com/office/officeart/2008/layout/VerticalAccentList"/>
    <dgm:cxn modelId="{02BEB47C-5C88-418D-98FA-977C393229A0}" type="presParOf" srcId="{631628A0-FAA1-43B5-982F-A94963D56355}" destId="{3DEAC82B-6625-4641-AD1D-83040FDFAD3D}" srcOrd="1" destOrd="0" presId="urn:microsoft.com/office/officeart/2008/layout/VerticalAccentList"/>
    <dgm:cxn modelId="{79A3FEF1-FCC3-4578-8C76-4211A3B65E3C}" type="presParOf" srcId="{631628A0-FAA1-43B5-982F-A94963D56355}" destId="{08FD8816-C687-41D1-88B0-D15A54EB8CF5}" srcOrd="2" destOrd="0" presId="urn:microsoft.com/office/officeart/2008/layout/VerticalAccentList"/>
    <dgm:cxn modelId="{DD1312A8-7EA8-4642-B572-824AE20676EE}" type="presParOf" srcId="{631628A0-FAA1-43B5-982F-A94963D56355}" destId="{03E1F698-C9C6-433E-8B85-02CB1BE8AD0D}" srcOrd="3" destOrd="0" presId="urn:microsoft.com/office/officeart/2008/layout/VerticalAccentList"/>
    <dgm:cxn modelId="{451BECCB-36E5-4B5B-A860-3BA376FA145D}" type="presParOf" srcId="{631628A0-FAA1-43B5-982F-A94963D56355}" destId="{5B6325A8-D369-4ECA-B722-B982B27DDB95}" srcOrd="4" destOrd="0" presId="urn:microsoft.com/office/officeart/2008/layout/VerticalAccentList"/>
    <dgm:cxn modelId="{EC5F4BAE-C2C3-491E-96C9-0CB5A25AF32F}" type="presParOf" srcId="{631628A0-FAA1-43B5-982F-A94963D56355}" destId="{A51157B3-2E4D-45D3-B188-E55D3889C643}" srcOrd="5" destOrd="0" presId="urn:microsoft.com/office/officeart/2008/layout/VerticalAccentList"/>
    <dgm:cxn modelId="{8B3CA5BD-CAC8-494B-B355-6DE345DE5D1D}" type="presParOf" srcId="{631628A0-FAA1-43B5-982F-A94963D56355}" destId="{E8BA2ACF-54A1-4693-9725-EA6254BDE3BA}"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EE6468-DF80-4825-BCBD-D7120CEA5ECA}"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n-US"/>
        </a:p>
      </dgm:t>
    </dgm:pt>
    <dgm:pt modelId="{F7A7F2E6-E250-4150-8085-999448037A7F}">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Hypocrisy</a:t>
          </a:r>
        </a:p>
      </dgm:t>
    </dgm:pt>
    <dgm:pt modelId="{CDC0BBCB-49C9-42DD-A0D0-821CF77B7631}" type="parTrans" cxnId="{67D97DAD-C97F-40B7-9372-4427F00328F5}">
      <dgm:prSet/>
      <dgm:spPr/>
      <dgm:t>
        <a:bodyPr/>
        <a:lstStyle/>
        <a:p>
          <a:pPr>
            <a:spcAft>
              <a:spcPts val="2400"/>
            </a:spcAft>
          </a:pPr>
          <a:endParaRPr lang="en-US"/>
        </a:p>
      </dgm:t>
    </dgm:pt>
    <dgm:pt modelId="{0EB4A7E0-1D4D-4697-BCCC-DF49DC8A085D}" type="sibTrans" cxnId="{67D97DAD-C97F-40B7-9372-4427F00328F5}">
      <dgm:prSet/>
      <dgm:spPr/>
      <dgm:t>
        <a:bodyPr/>
        <a:lstStyle/>
        <a:p>
          <a:pPr>
            <a:spcAft>
              <a:spcPts val="2400"/>
            </a:spcAft>
          </a:pPr>
          <a:endParaRPr lang="en-US"/>
        </a:p>
      </dgm:t>
    </dgm:pt>
    <dgm:pt modelId="{EC245E50-33E3-4D3D-BC02-FF87EB191864}">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Demeaning</a:t>
          </a:r>
        </a:p>
      </dgm:t>
    </dgm:pt>
    <dgm:pt modelId="{D4EB66CB-34F1-4A81-80A5-C740BB6935E8}" type="parTrans" cxnId="{ECEBBED9-01D1-4B0C-B37F-09281F3AEFD1}">
      <dgm:prSet/>
      <dgm:spPr/>
      <dgm:t>
        <a:bodyPr/>
        <a:lstStyle/>
        <a:p>
          <a:pPr>
            <a:spcAft>
              <a:spcPts val="2400"/>
            </a:spcAft>
          </a:pPr>
          <a:endParaRPr lang="en-US"/>
        </a:p>
      </dgm:t>
    </dgm:pt>
    <dgm:pt modelId="{9D3E754F-0955-45F5-A19F-76BD45773F01}" type="sibTrans" cxnId="{ECEBBED9-01D1-4B0C-B37F-09281F3AEFD1}">
      <dgm:prSet/>
      <dgm:spPr/>
      <dgm:t>
        <a:bodyPr/>
        <a:lstStyle/>
        <a:p>
          <a:pPr>
            <a:spcAft>
              <a:spcPts val="2400"/>
            </a:spcAft>
          </a:pPr>
          <a:endParaRPr lang="en-US"/>
        </a:p>
      </dgm:t>
    </dgm:pt>
    <dgm:pt modelId="{57E868EF-28DB-4637-B737-E64AB83875EA}">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Mean Spirited</a:t>
          </a:r>
        </a:p>
      </dgm:t>
    </dgm:pt>
    <dgm:pt modelId="{59A2ED49-2232-4826-9D60-6E2F63926A27}" type="parTrans" cxnId="{8D608352-D4BB-4E10-8EED-2ECC8CD404D9}">
      <dgm:prSet/>
      <dgm:spPr/>
      <dgm:t>
        <a:bodyPr/>
        <a:lstStyle/>
        <a:p>
          <a:pPr>
            <a:spcAft>
              <a:spcPts val="2400"/>
            </a:spcAft>
          </a:pPr>
          <a:endParaRPr lang="en-US"/>
        </a:p>
      </dgm:t>
    </dgm:pt>
    <dgm:pt modelId="{132CC146-46EC-4F5B-835A-CC0F9A1E161E}" type="sibTrans" cxnId="{8D608352-D4BB-4E10-8EED-2ECC8CD404D9}">
      <dgm:prSet/>
      <dgm:spPr/>
      <dgm:t>
        <a:bodyPr/>
        <a:lstStyle/>
        <a:p>
          <a:pPr>
            <a:spcAft>
              <a:spcPts val="2400"/>
            </a:spcAft>
          </a:pPr>
          <a:endParaRPr lang="en-US"/>
        </a:p>
      </dgm:t>
    </dgm:pt>
    <dgm:pt modelId="{2CE0032A-2D8A-4D45-967C-07D204951286}">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Insensitive</a:t>
          </a:r>
        </a:p>
      </dgm:t>
    </dgm:pt>
    <dgm:pt modelId="{28940CB4-68E0-4DD1-A169-9397C8D80ADC}" type="parTrans" cxnId="{6FA38ACA-3AA0-47B4-9B07-E63DA41260B8}">
      <dgm:prSet/>
      <dgm:spPr/>
      <dgm:t>
        <a:bodyPr/>
        <a:lstStyle/>
        <a:p>
          <a:pPr>
            <a:spcAft>
              <a:spcPts val="2400"/>
            </a:spcAft>
          </a:pPr>
          <a:endParaRPr lang="en-US"/>
        </a:p>
      </dgm:t>
    </dgm:pt>
    <dgm:pt modelId="{AFDCC0AC-73B6-4E60-9594-A74F7846F0A4}" type="sibTrans" cxnId="{6FA38ACA-3AA0-47B4-9B07-E63DA41260B8}">
      <dgm:prSet/>
      <dgm:spPr/>
      <dgm:t>
        <a:bodyPr/>
        <a:lstStyle/>
        <a:p>
          <a:pPr>
            <a:spcAft>
              <a:spcPts val="2400"/>
            </a:spcAft>
          </a:pPr>
          <a:endParaRPr lang="en-US"/>
        </a:p>
      </dgm:t>
    </dgm:pt>
    <dgm:pt modelId="{8A1862FB-2815-44FC-8E0B-C7DA5D087FB8}">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Self-righteousness</a:t>
          </a:r>
        </a:p>
      </dgm:t>
    </dgm:pt>
    <dgm:pt modelId="{1B76AF7F-40FE-412C-8E4E-DDEDF23FEBE9}" type="parTrans" cxnId="{C7485178-2B06-41C0-94A3-F3E845EAF892}">
      <dgm:prSet/>
      <dgm:spPr/>
      <dgm:t>
        <a:bodyPr/>
        <a:lstStyle/>
        <a:p>
          <a:endParaRPr lang="en-US"/>
        </a:p>
      </dgm:t>
    </dgm:pt>
    <dgm:pt modelId="{B2950145-674C-4E23-B891-DFEDF2D8201A}" type="sibTrans" cxnId="{C7485178-2B06-41C0-94A3-F3E845EAF892}">
      <dgm:prSet/>
      <dgm:spPr/>
      <dgm:t>
        <a:bodyPr/>
        <a:lstStyle/>
        <a:p>
          <a:endParaRPr lang="en-US"/>
        </a:p>
      </dgm:t>
    </dgm:pt>
    <dgm:pt modelId="{BECE001D-8D8F-4F36-9B0A-39DC7B807252}" type="pres">
      <dgm:prSet presAssocID="{EEEE6468-DF80-4825-BCBD-D7120CEA5ECA}" presName="Name0" presStyleCnt="0">
        <dgm:presLayoutVars>
          <dgm:chMax/>
          <dgm:chPref/>
          <dgm:dir/>
        </dgm:presLayoutVars>
      </dgm:prSet>
      <dgm:spPr/>
    </dgm:pt>
    <dgm:pt modelId="{AC1C466E-4AA5-42B6-B7E8-22EE540F8D75}" type="pres">
      <dgm:prSet presAssocID="{F7A7F2E6-E250-4150-8085-999448037A7F}" presName="parenttextcomposite" presStyleCnt="0"/>
      <dgm:spPr/>
    </dgm:pt>
    <dgm:pt modelId="{6CFE3587-03AE-4E92-8BD1-EA9AD90A3A65}" type="pres">
      <dgm:prSet presAssocID="{F7A7F2E6-E250-4150-8085-999448037A7F}" presName="parenttext" presStyleLbl="revTx" presStyleIdx="0" presStyleCnt="5" custScaleY="194664">
        <dgm:presLayoutVars>
          <dgm:chMax/>
          <dgm:chPref val="2"/>
          <dgm:bulletEnabled val="1"/>
        </dgm:presLayoutVars>
      </dgm:prSet>
      <dgm:spPr/>
    </dgm:pt>
    <dgm:pt modelId="{1523305F-11A6-4E2C-938E-79476A42DA66}" type="pres">
      <dgm:prSet presAssocID="{F7A7F2E6-E250-4150-8085-999448037A7F}" presName="parallelogramComposite" presStyleCnt="0"/>
      <dgm:spPr/>
    </dgm:pt>
    <dgm:pt modelId="{B1C11359-9349-4E6F-BCB5-EF32AC24E668}" type="pres">
      <dgm:prSet presAssocID="{F7A7F2E6-E250-4150-8085-999448037A7F}" presName="parallelogram1" presStyleLbl="alignNode1" presStyleIdx="0" presStyleCnt="35"/>
      <dgm:spPr/>
    </dgm:pt>
    <dgm:pt modelId="{8434AE50-7A8B-445E-8AC0-1FC7C71EFCB3}" type="pres">
      <dgm:prSet presAssocID="{F7A7F2E6-E250-4150-8085-999448037A7F}" presName="parallelogram2" presStyleLbl="alignNode1" presStyleIdx="1" presStyleCnt="35"/>
      <dgm:spPr/>
    </dgm:pt>
    <dgm:pt modelId="{5D762DE7-27AD-4F61-B6C9-0DC78D8CD9FC}" type="pres">
      <dgm:prSet presAssocID="{F7A7F2E6-E250-4150-8085-999448037A7F}" presName="parallelogram3" presStyleLbl="alignNode1" presStyleIdx="2" presStyleCnt="35"/>
      <dgm:spPr/>
    </dgm:pt>
    <dgm:pt modelId="{410A074F-1260-448C-8F28-33BF3E61AC5C}" type="pres">
      <dgm:prSet presAssocID="{F7A7F2E6-E250-4150-8085-999448037A7F}" presName="parallelogram4" presStyleLbl="alignNode1" presStyleIdx="3" presStyleCnt="35"/>
      <dgm:spPr/>
    </dgm:pt>
    <dgm:pt modelId="{61277167-65FE-4C12-B194-EE50D72268CF}" type="pres">
      <dgm:prSet presAssocID="{F7A7F2E6-E250-4150-8085-999448037A7F}" presName="parallelogram5" presStyleLbl="alignNode1" presStyleIdx="4" presStyleCnt="35"/>
      <dgm:spPr/>
    </dgm:pt>
    <dgm:pt modelId="{F46D9363-1100-4C14-9575-EE27B6880ABB}" type="pres">
      <dgm:prSet presAssocID="{F7A7F2E6-E250-4150-8085-999448037A7F}" presName="parallelogram6" presStyleLbl="alignNode1" presStyleIdx="5" presStyleCnt="35"/>
      <dgm:spPr/>
    </dgm:pt>
    <dgm:pt modelId="{465ADE7B-3034-40E9-B4AD-58A28B569106}" type="pres">
      <dgm:prSet presAssocID="{F7A7F2E6-E250-4150-8085-999448037A7F}" presName="parallelogram7" presStyleLbl="alignNode1" presStyleIdx="6" presStyleCnt="35"/>
      <dgm:spPr/>
    </dgm:pt>
    <dgm:pt modelId="{02EFE057-C7AB-4CCD-BD66-ECFFE789AFE1}" type="pres">
      <dgm:prSet presAssocID="{0EB4A7E0-1D4D-4697-BCCC-DF49DC8A085D}" presName="sibTrans" presStyleCnt="0"/>
      <dgm:spPr/>
    </dgm:pt>
    <dgm:pt modelId="{564AC408-1858-4D4E-8202-510D6A54CA9F}" type="pres">
      <dgm:prSet presAssocID="{8A1862FB-2815-44FC-8E0B-C7DA5D087FB8}" presName="parenttextcomposite" presStyleCnt="0"/>
      <dgm:spPr/>
    </dgm:pt>
    <dgm:pt modelId="{A2EFC649-EF73-4780-A38E-E765E55A75AA}" type="pres">
      <dgm:prSet presAssocID="{8A1862FB-2815-44FC-8E0B-C7DA5D087FB8}" presName="parenttext" presStyleLbl="revTx" presStyleIdx="1" presStyleCnt="5" custScaleY="185908">
        <dgm:presLayoutVars>
          <dgm:chMax/>
          <dgm:chPref val="2"/>
          <dgm:bulletEnabled val="1"/>
        </dgm:presLayoutVars>
      </dgm:prSet>
      <dgm:spPr/>
    </dgm:pt>
    <dgm:pt modelId="{66178B7C-7A0B-4C0C-BD01-9FD4B947924C}" type="pres">
      <dgm:prSet presAssocID="{8A1862FB-2815-44FC-8E0B-C7DA5D087FB8}" presName="parallelogramComposite" presStyleCnt="0"/>
      <dgm:spPr/>
    </dgm:pt>
    <dgm:pt modelId="{7CE5EBA0-68A5-4CF9-BF04-141254D75A6D}" type="pres">
      <dgm:prSet presAssocID="{8A1862FB-2815-44FC-8E0B-C7DA5D087FB8}" presName="parallelogram1" presStyleLbl="alignNode1" presStyleIdx="7" presStyleCnt="35"/>
      <dgm:spPr/>
    </dgm:pt>
    <dgm:pt modelId="{B125B698-B0B5-4808-9900-3EE349AC114E}" type="pres">
      <dgm:prSet presAssocID="{8A1862FB-2815-44FC-8E0B-C7DA5D087FB8}" presName="parallelogram2" presStyleLbl="alignNode1" presStyleIdx="8" presStyleCnt="35"/>
      <dgm:spPr/>
    </dgm:pt>
    <dgm:pt modelId="{126625B8-DC60-4EFC-B602-AACB74898C7D}" type="pres">
      <dgm:prSet presAssocID="{8A1862FB-2815-44FC-8E0B-C7DA5D087FB8}" presName="parallelogram3" presStyleLbl="alignNode1" presStyleIdx="9" presStyleCnt="35"/>
      <dgm:spPr/>
    </dgm:pt>
    <dgm:pt modelId="{CFF034FD-0E65-46FA-856D-86E7921E04AA}" type="pres">
      <dgm:prSet presAssocID="{8A1862FB-2815-44FC-8E0B-C7DA5D087FB8}" presName="parallelogram4" presStyleLbl="alignNode1" presStyleIdx="10" presStyleCnt="35"/>
      <dgm:spPr/>
    </dgm:pt>
    <dgm:pt modelId="{50CE7F82-743E-49BF-8A41-3AE4277B613C}" type="pres">
      <dgm:prSet presAssocID="{8A1862FB-2815-44FC-8E0B-C7DA5D087FB8}" presName="parallelogram5" presStyleLbl="alignNode1" presStyleIdx="11" presStyleCnt="35"/>
      <dgm:spPr/>
    </dgm:pt>
    <dgm:pt modelId="{F2236615-07CA-474E-B274-C250D4065DC6}" type="pres">
      <dgm:prSet presAssocID="{8A1862FB-2815-44FC-8E0B-C7DA5D087FB8}" presName="parallelogram6" presStyleLbl="alignNode1" presStyleIdx="12" presStyleCnt="35"/>
      <dgm:spPr/>
    </dgm:pt>
    <dgm:pt modelId="{4ED8DA25-872D-4AF0-A3AD-4790B21AB4FF}" type="pres">
      <dgm:prSet presAssocID="{8A1862FB-2815-44FC-8E0B-C7DA5D087FB8}" presName="parallelogram7" presStyleLbl="alignNode1" presStyleIdx="13" presStyleCnt="35"/>
      <dgm:spPr/>
    </dgm:pt>
    <dgm:pt modelId="{ECEAB47C-50E2-4862-B4DC-D8D93A7AF7BE}" type="pres">
      <dgm:prSet presAssocID="{B2950145-674C-4E23-B891-DFEDF2D8201A}" presName="sibTrans" presStyleCnt="0"/>
      <dgm:spPr/>
    </dgm:pt>
    <dgm:pt modelId="{DE324F43-FEEB-4A42-97DC-31DBD0B3A9C2}" type="pres">
      <dgm:prSet presAssocID="{EC245E50-33E3-4D3D-BC02-FF87EB191864}" presName="parenttextcomposite" presStyleCnt="0"/>
      <dgm:spPr/>
    </dgm:pt>
    <dgm:pt modelId="{8CC01B73-3928-4935-9327-F1EABC588C03}" type="pres">
      <dgm:prSet presAssocID="{EC245E50-33E3-4D3D-BC02-FF87EB191864}" presName="parenttext" presStyleLbl="revTx" presStyleIdx="2" presStyleCnt="5" custScaleY="185908">
        <dgm:presLayoutVars>
          <dgm:chMax/>
          <dgm:chPref val="2"/>
          <dgm:bulletEnabled val="1"/>
        </dgm:presLayoutVars>
      </dgm:prSet>
      <dgm:spPr/>
    </dgm:pt>
    <dgm:pt modelId="{F4F16637-84FE-4354-A560-A6D6150739FE}" type="pres">
      <dgm:prSet presAssocID="{EC245E50-33E3-4D3D-BC02-FF87EB191864}" presName="parallelogramComposite" presStyleCnt="0"/>
      <dgm:spPr/>
    </dgm:pt>
    <dgm:pt modelId="{B343A88B-BC26-4D1A-8F13-32150A6A3B94}" type="pres">
      <dgm:prSet presAssocID="{EC245E50-33E3-4D3D-BC02-FF87EB191864}" presName="parallelogram1" presStyleLbl="alignNode1" presStyleIdx="14" presStyleCnt="35"/>
      <dgm:spPr/>
    </dgm:pt>
    <dgm:pt modelId="{43D1661F-39CF-41D2-8030-2D0900411F14}" type="pres">
      <dgm:prSet presAssocID="{EC245E50-33E3-4D3D-BC02-FF87EB191864}" presName="parallelogram2" presStyleLbl="alignNode1" presStyleIdx="15" presStyleCnt="35"/>
      <dgm:spPr/>
    </dgm:pt>
    <dgm:pt modelId="{E8805776-AA33-4DE4-BAD7-DC2ADA2A2D79}" type="pres">
      <dgm:prSet presAssocID="{EC245E50-33E3-4D3D-BC02-FF87EB191864}" presName="parallelogram3" presStyleLbl="alignNode1" presStyleIdx="16" presStyleCnt="35"/>
      <dgm:spPr/>
    </dgm:pt>
    <dgm:pt modelId="{FD4B8A6E-4BDE-459F-A0C7-9D77E3AA50F6}" type="pres">
      <dgm:prSet presAssocID="{EC245E50-33E3-4D3D-BC02-FF87EB191864}" presName="parallelogram4" presStyleLbl="alignNode1" presStyleIdx="17" presStyleCnt="35"/>
      <dgm:spPr/>
    </dgm:pt>
    <dgm:pt modelId="{A6D016E9-FDAC-4315-9151-315639C7294A}" type="pres">
      <dgm:prSet presAssocID="{EC245E50-33E3-4D3D-BC02-FF87EB191864}" presName="parallelogram5" presStyleLbl="alignNode1" presStyleIdx="18" presStyleCnt="35"/>
      <dgm:spPr/>
    </dgm:pt>
    <dgm:pt modelId="{37EED7CF-088C-47E7-98A1-854716DC2449}" type="pres">
      <dgm:prSet presAssocID="{EC245E50-33E3-4D3D-BC02-FF87EB191864}" presName="parallelogram6" presStyleLbl="alignNode1" presStyleIdx="19" presStyleCnt="35"/>
      <dgm:spPr/>
    </dgm:pt>
    <dgm:pt modelId="{1AF004F5-2E79-4516-8ACC-B2039321180F}" type="pres">
      <dgm:prSet presAssocID="{EC245E50-33E3-4D3D-BC02-FF87EB191864}" presName="parallelogram7" presStyleLbl="alignNode1" presStyleIdx="20" presStyleCnt="35"/>
      <dgm:spPr/>
    </dgm:pt>
    <dgm:pt modelId="{8B144B4D-741E-4E05-8C45-E92D7E31B731}" type="pres">
      <dgm:prSet presAssocID="{9D3E754F-0955-45F5-A19F-76BD45773F01}" presName="sibTrans" presStyleCnt="0"/>
      <dgm:spPr/>
    </dgm:pt>
    <dgm:pt modelId="{49A5C45C-2BA2-436E-8E9A-EBA0582A2D1B}" type="pres">
      <dgm:prSet presAssocID="{57E868EF-28DB-4637-B737-E64AB83875EA}" presName="parenttextcomposite" presStyleCnt="0"/>
      <dgm:spPr/>
    </dgm:pt>
    <dgm:pt modelId="{D1956934-BA37-4C0D-B9F0-F16D102892BC}" type="pres">
      <dgm:prSet presAssocID="{57E868EF-28DB-4637-B737-E64AB83875EA}" presName="parenttext" presStyleLbl="revTx" presStyleIdx="3" presStyleCnt="5" custScaleY="185908">
        <dgm:presLayoutVars>
          <dgm:chMax/>
          <dgm:chPref val="2"/>
          <dgm:bulletEnabled val="1"/>
        </dgm:presLayoutVars>
      </dgm:prSet>
      <dgm:spPr/>
    </dgm:pt>
    <dgm:pt modelId="{631628A0-FAA1-43B5-982F-A94963D56355}" type="pres">
      <dgm:prSet presAssocID="{57E868EF-28DB-4637-B737-E64AB83875EA}" presName="parallelogramComposite" presStyleCnt="0"/>
      <dgm:spPr/>
    </dgm:pt>
    <dgm:pt modelId="{5958FC49-1618-416D-8F6F-2F129A164A41}" type="pres">
      <dgm:prSet presAssocID="{57E868EF-28DB-4637-B737-E64AB83875EA}" presName="parallelogram1" presStyleLbl="alignNode1" presStyleIdx="21" presStyleCnt="35"/>
      <dgm:spPr/>
    </dgm:pt>
    <dgm:pt modelId="{3DEAC82B-6625-4641-AD1D-83040FDFAD3D}" type="pres">
      <dgm:prSet presAssocID="{57E868EF-28DB-4637-B737-E64AB83875EA}" presName="parallelogram2" presStyleLbl="alignNode1" presStyleIdx="22" presStyleCnt="35"/>
      <dgm:spPr/>
    </dgm:pt>
    <dgm:pt modelId="{08FD8816-C687-41D1-88B0-D15A54EB8CF5}" type="pres">
      <dgm:prSet presAssocID="{57E868EF-28DB-4637-B737-E64AB83875EA}" presName="parallelogram3" presStyleLbl="alignNode1" presStyleIdx="23" presStyleCnt="35"/>
      <dgm:spPr/>
    </dgm:pt>
    <dgm:pt modelId="{03E1F698-C9C6-433E-8B85-02CB1BE8AD0D}" type="pres">
      <dgm:prSet presAssocID="{57E868EF-28DB-4637-B737-E64AB83875EA}" presName="parallelogram4" presStyleLbl="alignNode1" presStyleIdx="24" presStyleCnt="35"/>
      <dgm:spPr/>
    </dgm:pt>
    <dgm:pt modelId="{5B6325A8-D369-4ECA-B722-B982B27DDB95}" type="pres">
      <dgm:prSet presAssocID="{57E868EF-28DB-4637-B737-E64AB83875EA}" presName="parallelogram5" presStyleLbl="alignNode1" presStyleIdx="25" presStyleCnt="35"/>
      <dgm:spPr/>
    </dgm:pt>
    <dgm:pt modelId="{A51157B3-2E4D-45D3-B188-E55D3889C643}" type="pres">
      <dgm:prSet presAssocID="{57E868EF-28DB-4637-B737-E64AB83875EA}" presName="parallelogram6" presStyleLbl="alignNode1" presStyleIdx="26" presStyleCnt="35"/>
      <dgm:spPr/>
    </dgm:pt>
    <dgm:pt modelId="{E8BA2ACF-54A1-4693-9725-EA6254BDE3BA}" type="pres">
      <dgm:prSet presAssocID="{57E868EF-28DB-4637-B737-E64AB83875EA}" presName="parallelogram7" presStyleLbl="alignNode1" presStyleIdx="27" presStyleCnt="35"/>
      <dgm:spPr/>
    </dgm:pt>
    <dgm:pt modelId="{41672E39-3018-4888-A19A-5F0616F954F1}" type="pres">
      <dgm:prSet presAssocID="{132CC146-46EC-4F5B-835A-CC0F9A1E161E}" presName="sibTrans" presStyleCnt="0"/>
      <dgm:spPr/>
    </dgm:pt>
    <dgm:pt modelId="{62B7054F-FF04-4872-95B7-3682609BEB49}" type="pres">
      <dgm:prSet presAssocID="{2CE0032A-2D8A-4D45-967C-07D204951286}" presName="parenttextcomposite" presStyleCnt="0"/>
      <dgm:spPr/>
    </dgm:pt>
    <dgm:pt modelId="{5CD124DC-33F2-4121-8B73-3FB9D05C3D18}" type="pres">
      <dgm:prSet presAssocID="{2CE0032A-2D8A-4D45-967C-07D204951286}" presName="parenttext" presStyleLbl="revTx" presStyleIdx="4" presStyleCnt="5" custScaleY="185908">
        <dgm:presLayoutVars>
          <dgm:chMax/>
          <dgm:chPref val="2"/>
          <dgm:bulletEnabled val="1"/>
        </dgm:presLayoutVars>
      </dgm:prSet>
      <dgm:spPr/>
    </dgm:pt>
    <dgm:pt modelId="{4CA1D97E-C7A4-4D3E-B379-C5ADD64F3EBA}" type="pres">
      <dgm:prSet presAssocID="{2CE0032A-2D8A-4D45-967C-07D204951286}" presName="parallelogramComposite" presStyleCnt="0"/>
      <dgm:spPr/>
    </dgm:pt>
    <dgm:pt modelId="{CD706E31-8633-4988-BF23-B8AD409A4757}" type="pres">
      <dgm:prSet presAssocID="{2CE0032A-2D8A-4D45-967C-07D204951286}" presName="parallelogram1" presStyleLbl="alignNode1" presStyleIdx="28" presStyleCnt="35"/>
      <dgm:spPr/>
    </dgm:pt>
    <dgm:pt modelId="{D7AEF248-7C15-49DD-AFCB-707E4E3046DB}" type="pres">
      <dgm:prSet presAssocID="{2CE0032A-2D8A-4D45-967C-07D204951286}" presName="parallelogram2" presStyleLbl="alignNode1" presStyleIdx="29" presStyleCnt="35"/>
      <dgm:spPr/>
    </dgm:pt>
    <dgm:pt modelId="{802E1E0F-2C87-43F8-9923-0AA447F54BD5}" type="pres">
      <dgm:prSet presAssocID="{2CE0032A-2D8A-4D45-967C-07D204951286}" presName="parallelogram3" presStyleLbl="alignNode1" presStyleIdx="30" presStyleCnt="35"/>
      <dgm:spPr/>
    </dgm:pt>
    <dgm:pt modelId="{65174DB4-B2DC-4A18-B24E-4EDF0D9A2F1A}" type="pres">
      <dgm:prSet presAssocID="{2CE0032A-2D8A-4D45-967C-07D204951286}" presName="parallelogram4" presStyleLbl="alignNode1" presStyleIdx="31" presStyleCnt="35"/>
      <dgm:spPr/>
    </dgm:pt>
    <dgm:pt modelId="{F3D02E2D-53E0-4B38-B455-D711D2FE386B}" type="pres">
      <dgm:prSet presAssocID="{2CE0032A-2D8A-4D45-967C-07D204951286}" presName="parallelogram5" presStyleLbl="alignNode1" presStyleIdx="32" presStyleCnt="35"/>
      <dgm:spPr/>
    </dgm:pt>
    <dgm:pt modelId="{C991FB09-011A-4367-A644-016DD762770F}" type="pres">
      <dgm:prSet presAssocID="{2CE0032A-2D8A-4D45-967C-07D204951286}" presName="parallelogram6" presStyleLbl="alignNode1" presStyleIdx="33" presStyleCnt="35"/>
      <dgm:spPr/>
    </dgm:pt>
    <dgm:pt modelId="{55EEBDD0-BB50-4548-91FD-7768954F4F27}" type="pres">
      <dgm:prSet presAssocID="{2CE0032A-2D8A-4D45-967C-07D204951286}" presName="parallelogram7" presStyleLbl="alignNode1" presStyleIdx="34" presStyleCnt="35"/>
      <dgm:spPr/>
    </dgm:pt>
  </dgm:ptLst>
  <dgm:cxnLst>
    <dgm:cxn modelId="{123DBB0F-42B1-4A2A-8450-E8CE0D028322}" type="presOf" srcId="{F7A7F2E6-E250-4150-8085-999448037A7F}" destId="{6CFE3587-03AE-4E92-8BD1-EA9AD90A3A65}" srcOrd="0" destOrd="0" presId="urn:microsoft.com/office/officeart/2008/layout/VerticalAccentList"/>
    <dgm:cxn modelId="{02F8662B-4493-4527-9C4F-252D6EC09350}" type="presOf" srcId="{EEEE6468-DF80-4825-BCBD-D7120CEA5ECA}" destId="{BECE001D-8D8F-4F36-9B0A-39DC7B807252}" srcOrd="0" destOrd="0" presId="urn:microsoft.com/office/officeart/2008/layout/VerticalAccentList"/>
    <dgm:cxn modelId="{95E3A53A-4AA1-4D1B-A33B-6268F4248D70}" type="presOf" srcId="{57E868EF-28DB-4637-B737-E64AB83875EA}" destId="{D1956934-BA37-4C0D-B9F0-F16D102892BC}" srcOrd="0" destOrd="0" presId="urn:microsoft.com/office/officeart/2008/layout/VerticalAccentList"/>
    <dgm:cxn modelId="{8D608352-D4BB-4E10-8EED-2ECC8CD404D9}" srcId="{EEEE6468-DF80-4825-BCBD-D7120CEA5ECA}" destId="{57E868EF-28DB-4637-B737-E64AB83875EA}" srcOrd="3" destOrd="0" parTransId="{59A2ED49-2232-4826-9D60-6E2F63926A27}" sibTransId="{132CC146-46EC-4F5B-835A-CC0F9A1E161E}"/>
    <dgm:cxn modelId="{A40F9E73-B009-4F94-B954-F9C0BA0053A5}" type="presOf" srcId="{EC245E50-33E3-4D3D-BC02-FF87EB191864}" destId="{8CC01B73-3928-4935-9327-F1EABC588C03}" srcOrd="0" destOrd="0" presId="urn:microsoft.com/office/officeart/2008/layout/VerticalAccentList"/>
    <dgm:cxn modelId="{C7485178-2B06-41C0-94A3-F3E845EAF892}" srcId="{EEEE6468-DF80-4825-BCBD-D7120CEA5ECA}" destId="{8A1862FB-2815-44FC-8E0B-C7DA5D087FB8}" srcOrd="1" destOrd="0" parTransId="{1B76AF7F-40FE-412C-8E4E-DDEDF23FEBE9}" sibTransId="{B2950145-674C-4E23-B891-DFEDF2D8201A}"/>
    <dgm:cxn modelId="{67D97DAD-C97F-40B7-9372-4427F00328F5}" srcId="{EEEE6468-DF80-4825-BCBD-D7120CEA5ECA}" destId="{F7A7F2E6-E250-4150-8085-999448037A7F}" srcOrd="0" destOrd="0" parTransId="{CDC0BBCB-49C9-42DD-A0D0-821CF77B7631}" sibTransId="{0EB4A7E0-1D4D-4697-BCCC-DF49DC8A085D}"/>
    <dgm:cxn modelId="{6FA38ACA-3AA0-47B4-9B07-E63DA41260B8}" srcId="{EEEE6468-DF80-4825-BCBD-D7120CEA5ECA}" destId="{2CE0032A-2D8A-4D45-967C-07D204951286}" srcOrd="4" destOrd="0" parTransId="{28940CB4-68E0-4DD1-A169-9397C8D80ADC}" sibTransId="{AFDCC0AC-73B6-4E60-9594-A74F7846F0A4}"/>
    <dgm:cxn modelId="{913BB7D9-8B9C-4B99-B6A5-A0754CCC0474}" type="presOf" srcId="{2CE0032A-2D8A-4D45-967C-07D204951286}" destId="{5CD124DC-33F2-4121-8B73-3FB9D05C3D18}" srcOrd="0" destOrd="0" presId="urn:microsoft.com/office/officeart/2008/layout/VerticalAccentList"/>
    <dgm:cxn modelId="{ECEBBED9-01D1-4B0C-B37F-09281F3AEFD1}" srcId="{EEEE6468-DF80-4825-BCBD-D7120CEA5ECA}" destId="{EC245E50-33E3-4D3D-BC02-FF87EB191864}" srcOrd="2" destOrd="0" parTransId="{D4EB66CB-34F1-4A81-80A5-C740BB6935E8}" sibTransId="{9D3E754F-0955-45F5-A19F-76BD45773F01}"/>
    <dgm:cxn modelId="{55B070FE-A2DB-42CE-9824-B7EC05759B5B}" type="presOf" srcId="{8A1862FB-2815-44FC-8E0B-C7DA5D087FB8}" destId="{A2EFC649-EF73-4780-A38E-E765E55A75AA}" srcOrd="0" destOrd="0" presId="urn:microsoft.com/office/officeart/2008/layout/VerticalAccentList"/>
    <dgm:cxn modelId="{3F36EF41-C9CF-4ACF-97A6-334E06DFC6EB}" type="presParOf" srcId="{BECE001D-8D8F-4F36-9B0A-39DC7B807252}" destId="{AC1C466E-4AA5-42B6-B7E8-22EE540F8D75}" srcOrd="0" destOrd="0" presId="urn:microsoft.com/office/officeart/2008/layout/VerticalAccentList"/>
    <dgm:cxn modelId="{D3E1E7BF-A4EA-4F2B-97F8-E6EAA7AFB739}" type="presParOf" srcId="{AC1C466E-4AA5-42B6-B7E8-22EE540F8D75}" destId="{6CFE3587-03AE-4E92-8BD1-EA9AD90A3A65}" srcOrd="0" destOrd="0" presId="urn:microsoft.com/office/officeart/2008/layout/VerticalAccentList"/>
    <dgm:cxn modelId="{FEFD96E5-9B16-4D8D-9BEF-6E00B1DA416D}" type="presParOf" srcId="{BECE001D-8D8F-4F36-9B0A-39DC7B807252}" destId="{1523305F-11A6-4E2C-938E-79476A42DA66}" srcOrd="1" destOrd="0" presId="urn:microsoft.com/office/officeart/2008/layout/VerticalAccentList"/>
    <dgm:cxn modelId="{BBD4D433-D6E6-4E67-91A9-41EAE5C66E42}" type="presParOf" srcId="{1523305F-11A6-4E2C-938E-79476A42DA66}" destId="{B1C11359-9349-4E6F-BCB5-EF32AC24E668}" srcOrd="0" destOrd="0" presId="urn:microsoft.com/office/officeart/2008/layout/VerticalAccentList"/>
    <dgm:cxn modelId="{32760636-E7CF-44C1-80CF-B7938535DE9A}" type="presParOf" srcId="{1523305F-11A6-4E2C-938E-79476A42DA66}" destId="{8434AE50-7A8B-445E-8AC0-1FC7C71EFCB3}" srcOrd="1" destOrd="0" presId="urn:microsoft.com/office/officeart/2008/layout/VerticalAccentList"/>
    <dgm:cxn modelId="{FFDE66AB-9ACE-4601-81E8-D86DC3B8AC78}" type="presParOf" srcId="{1523305F-11A6-4E2C-938E-79476A42DA66}" destId="{5D762DE7-27AD-4F61-B6C9-0DC78D8CD9FC}" srcOrd="2" destOrd="0" presId="urn:microsoft.com/office/officeart/2008/layout/VerticalAccentList"/>
    <dgm:cxn modelId="{A6B1F653-229E-4993-B957-0E1C3F025CB5}" type="presParOf" srcId="{1523305F-11A6-4E2C-938E-79476A42DA66}" destId="{410A074F-1260-448C-8F28-33BF3E61AC5C}" srcOrd="3" destOrd="0" presId="urn:microsoft.com/office/officeart/2008/layout/VerticalAccentList"/>
    <dgm:cxn modelId="{6BC3F424-BC73-4899-B68B-B70ACE1B4ED1}" type="presParOf" srcId="{1523305F-11A6-4E2C-938E-79476A42DA66}" destId="{61277167-65FE-4C12-B194-EE50D72268CF}" srcOrd="4" destOrd="0" presId="urn:microsoft.com/office/officeart/2008/layout/VerticalAccentList"/>
    <dgm:cxn modelId="{E09621A1-1316-426B-903E-C952E658B4D4}" type="presParOf" srcId="{1523305F-11A6-4E2C-938E-79476A42DA66}" destId="{F46D9363-1100-4C14-9575-EE27B6880ABB}" srcOrd="5" destOrd="0" presId="urn:microsoft.com/office/officeart/2008/layout/VerticalAccentList"/>
    <dgm:cxn modelId="{BC1E0544-DAF8-48FA-8F6D-E80B8CC18B45}" type="presParOf" srcId="{1523305F-11A6-4E2C-938E-79476A42DA66}" destId="{465ADE7B-3034-40E9-B4AD-58A28B569106}" srcOrd="6" destOrd="0" presId="urn:microsoft.com/office/officeart/2008/layout/VerticalAccentList"/>
    <dgm:cxn modelId="{BE12C4EF-88D8-44D6-A6AB-5560BA80CB1F}" type="presParOf" srcId="{BECE001D-8D8F-4F36-9B0A-39DC7B807252}" destId="{02EFE057-C7AB-4CCD-BD66-ECFFE789AFE1}" srcOrd="2" destOrd="0" presId="urn:microsoft.com/office/officeart/2008/layout/VerticalAccentList"/>
    <dgm:cxn modelId="{2FD5D369-358E-4498-93B4-3F934929EFC4}" type="presParOf" srcId="{BECE001D-8D8F-4F36-9B0A-39DC7B807252}" destId="{564AC408-1858-4D4E-8202-510D6A54CA9F}" srcOrd="3" destOrd="0" presId="urn:microsoft.com/office/officeart/2008/layout/VerticalAccentList"/>
    <dgm:cxn modelId="{9E5028AB-1F93-4485-9E5F-86309ED6EA23}" type="presParOf" srcId="{564AC408-1858-4D4E-8202-510D6A54CA9F}" destId="{A2EFC649-EF73-4780-A38E-E765E55A75AA}" srcOrd="0" destOrd="0" presId="urn:microsoft.com/office/officeart/2008/layout/VerticalAccentList"/>
    <dgm:cxn modelId="{308F48A5-2D57-4860-A6CB-D2CFA22C93D8}" type="presParOf" srcId="{BECE001D-8D8F-4F36-9B0A-39DC7B807252}" destId="{66178B7C-7A0B-4C0C-BD01-9FD4B947924C}" srcOrd="4" destOrd="0" presId="urn:microsoft.com/office/officeart/2008/layout/VerticalAccentList"/>
    <dgm:cxn modelId="{2B08E0CD-F2E0-40AF-82CC-D25FBA12EA92}" type="presParOf" srcId="{66178B7C-7A0B-4C0C-BD01-9FD4B947924C}" destId="{7CE5EBA0-68A5-4CF9-BF04-141254D75A6D}" srcOrd="0" destOrd="0" presId="urn:microsoft.com/office/officeart/2008/layout/VerticalAccentList"/>
    <dgm:cxn modelId="{3F327F98-4EA6-4FFA-A10F-ED3F4C27F648}" type="presParOf" srcId="{66178B7C-7A0B-4C0C-BD01-9FD4B947924C}" destId="{B125B698-B0B5-4808-9900-3EE349AC114E}" srcOrd="1" destOrd="0" presId="urn:microsoft.com/office/officeart/2008/layout/VerticalAccentList"/>
    <dgm:cxn modelId="{4C545A76-8DEB-40D5-9BAB-15C7F843736A}" type="presParOf" srcId="{66178B7C-7A0B-4C0C-BD01-9FD4B947924C}" destId="{126625B8-DC60-4EFC-B602-AACB74898C7D}" srcOrd="2" destOrd="0" presId="urn:microsoft.com/office/officeart/2008/layout/VerticalAccentList"/>
    <dgm:cxn modelId="{ADF076BC-21AD-4DA3-A491-FE9CC8BCDA07}" type="presParOf" srcId="{66178B7C-7A0B-4C0C-BD01-9FD4B947924C}" destId="{CFF034FD-0E65-46FA-856D-86E7921E04AA}" srcOrd="3" destOrd="0" presId="urn:microsoft.com/office/officeart/2008/layout/VerticalAccentList"/>
    <dgm:cxn modelId="{051F3002-56EA-42FA-AA4B-FFC9B0BBFB3D}" type="presParOf" srcId="{66178B7C-7A0B-4C0C-BD01-9FD4B947924C}" destId="{50CE7F82-743E-49BF-8A41-3AE4277B613C}" srcOrd="4" destOrd="0" presId="urn:microsoft.com/office/officeart/2008/layout/VerticalAccentList"/>
    <dgm:cxn modelId="{5D7CED23-A9BE-4569-B9D4-7517D174525B}" type="presParOf" srcId="{66178B7C-7A0B-4C0C-BD01-9FD4B947924C}" destId="{F2236615-07CA-474E-B274-C250D4065DC6}" srcOrd="5" destOrd="0" presId="urn:microsoft.com/office/officeart/2008/layout/VerticalAccentList"/>
    <dgm:cxn modelId="{AFDBABDA-0765-4AF0-885F-7EFB49A57D32}" type="presParOf" srcId="{66178B7C-7A0B-4C0C-BD01-9FD4B947924C}" destId="{4ED8DA25-872D-4AF0-A3AD-4790B21AB4FF}" srcOrd="6" destOrd="0" presId="urn:microsoft.com/office/officeart/2008/layout/VerticalAccentList"/>
    <dgm:cxn modelId="{1D07CDC9-D366-4683-8A68-9E4D47CA5C57}" type="presParOf" srcId="{BECE001D-8D8F-4F36-9B0A-39DC7B807252}" destId="{ECEAB47C-50E2-4862-B4DC-D8D93A7AF7BE}" srcOrd="5" destOrd="0" presId="urn:microsoft.com/office/officeart/2008/layout/VerticalAccentList"/>
    <dgm:cxn modelId="{9982015C-3F47-446A-8B54-912CF5994873}" type="presParOf" srcId="{BECE001D-8D8F-4F36-9B0A-39DC7B807252}" destId="{DE324F43-FEEB-4A42-97DC-31DBD0B3A9C2}" srcOrd="6" destOrd="0" presId="urn:microsoft.com/office/officeart/2008/layout/VerticalAccentList"/>
    <dgm:cxn modelId="{CE61F574-DD09-4B39-9E54-3514C2DD85AA}" type="presParOf" srcId="{DE324F43-FEEB-4A42-97DC-31DBD0B3A9C2}" destId="{8CC01B73-3928-4935-9327-F1EABC588C03}" srcOrd="0" destOrd="0" presId="urn:microsoft.com/office/officeart/2008/layout/VerticalAccentList"/>
    <dgm:cxn modelId="{4FBB7200-3935-478D-BC62-96B68396E065}" type="presParOf" srcId="{BECE001D-8D8F-4F36-9B0A-39DC7B807252}" destId="{F4F16637-84FE-4354-A560-A6D6150739FE}" srcOrd="7" destOrd="0" presId="urn:microsoft.com/office/officeart/2008/layout/VerticalAccentList"/>
    <dgm:cxn modelId="{49C9D969-9DB0-4FBF-91B3-CEB9A83B4510}" type="presParOf" srcId="{F4F16637-84FE-4354-A560-A6D6150739FE}" destId="{B343A88B-BC26-4D1A-8F13-32150A6A3B94}" srcOrd="0" destOrd="0" presId="urn:microsoft.com/office/officeart/2008/layout/VerticalAccentList"/>
    <dgm:cxn modelId="{8EA6131B-15EE-4FFE-B001-2150997AB5D0}" type="presParOf" srcId="{F4F16637-84FE-4354-A560-A6D6150739FE}" destId="{43D1661F-39CF-41D2-8030-2D0900411F14}" srcOrd="1" destOrd="0" presId="urn:microsoft.com/office/officeart/2008/layout/VerticalAccentList"/>
    <dgm:cxn modelId="{48360086-876E-448C-A24E-339627C503E9}" type="presParOf" srcId="{F4F16637-84FE-4354-A560-A6D6150739FE}" destId="{E8805776-AA33-4DE4-BAD7-DC2ADA2A2D79}" srcOrd="2" destOrd="0" presId="urn:microsoft.com/office/officeart/2008/layout/VerticalAccentList"/>
    <dgm:cxn modelId="{47B56154-03A4-4119-9867-B3049C66B849}" type="presParOf" srcId="{F4F16637-84FE-4354-A560-A6D6150739FE}" destId="{FD4B8A6E-4BDE-459F-A0C7-9D77E3AA50F6}" srcOrd="3" destOrd="0" presId="urn:microsoft.com/office/officeart/2008/layout/VerticalAccentList"/>
    <dgm:cxn modelId="{34456720-73EC-41BD-B296-3CB376E28D81}" type="presParOf" srcId="{F4F16637-84FE-4354-A560-A6D6150739FE}" destId="{A6D016E9-FDAC-4315-9151-315639C7294A}" srcOrd="4" destOrd="0" presId="urn:microsoft.com/office/officeart/2008/layout/VerticalAccentList"/>
    <dgm:cxn modelId="{F59855EC-A68F-4154-A438-968FE18AA5F0}" type="presParOf" srcId="{F4F16637-84FE-4354-A560-A6D6150739FE}" destId="{37EED7CF-088C-47E7-98A1-854716DC2449}" srcOrd="5" destOrd="0" presId="urn:microsoft.com/office/officeart/2008/layout/VerticalAccentList"/>
    <dgm:cxn modelId="{4F8E2F38-85A1-410B-AD38-99FE62E6FCFB}" type="presParOf" srcId="{F4F16637-84FE-4354-A560-A6D6150739FE}" destId="{1AF004F5-2E79-4516-8ACC-B2039321180F}" srcOrd="6" destOrd="0" presId="urn:microsoft.com/office/officeart/2008/layout/VerticalAccentList"/>
    <dgm:cxn modelId="{2B2563A8-B31D-40FC-A9D7-247E2DB5B974}" type="presParOf" srcId="{BECE001D-8D8F-4F36-9B0A-39DC7B807252}" destId="{8B144B4D-741E-4E05-8C45-E92D7E31B731}" srcOrd="8" destOrd="0" presId="urn:microsoft.com/office/officeart/2008/layout/VerticalAccentList"/>
    <dgm:cxn modelId="{1306CA76-4050-43A2-8BEF-EB49B916BBE4}" type="presParOf" srcId="{BECE001D-8D8F-4F36-9B0A-39DC7B807252}" destId="{49A5C45C-2BA2-436E-8E9A-EBA0582A2D1B}" srcOrd="9" destOrd="0" presId="urn:microsoft.com/office/officeart/2008/layout/VerticalAccentList"/>
    <dgm:cxn modelId="{38EC2483-9F7E-4785-A62C-B77C4DE5F548}" type="presParOf" srcId="{49A5C45C-2BA2-436E-8E9A-EBA0582A2D1B}" destId="{D1956934-BA37-4C0D-B9F0-F16D102892BC}" srcOrd="0" destOrd="0" presId="urn:microsoft.com/office/officeart/2008/layout/VerticalAccentList"/>
    <dgm:cxn modelId="{5390897B-4288-441C-9571-B05D4288350A}" type="presParOf" srcId="{BECE001D-8D8F-4F36-9B0A-39DC7B807252}" destId="{631628A0-FAA1-43B5-982F-A94963D56355}" srcOrd="10" destOrd="0" presId="urn:microsoft.com/office/officeart/2008/layout/VerticalAccentList"/>
    <dgm:cxn modelId="{F0473377-5B21-41B3-81E9-10E22080D1F2}" type="presParOf" srcId="{631628A0-FAA1-43B5-982F-A94963D56355}" destId="{5958FC49-1618-416D-8F6F-2F129A164A41}" srcOrd="0" destOrd="0" presId="urn:microsoft.com/office/officeart/2008/layout/VerticalAccentList"/>
    <dgm:cxn modelId="{02BEB47C-5C88-418D-98FA-977C393229A0}" type="presParOf" srcId="{631628A0-FAA1-43B5-982F-A94963D56355}" destId="{3DEAC82B-6625-4641-AD1D-83040FDFAD3D}" srcOrd="1" destOrd="0" presId="urn:microsoft.com/office/officeart/2008/layout/VerticalAccentList"/>
    <dgm:cxn modelId="{79A3FEF1-FCC3-4578-8C76-4211A3B65E3C}" type="presParOf" srcId="{631628A0-FAA1-43B5-982F-A94963D56355}" destId="{08FD8816-C687-41D1-88B0-D15A54EB8CF5}" srcOrd="2" destOrd="0" presId="urn:microsoft.com/office/officeart/2008/layout/VerticalAccentList"/>
    <dgm:cxn modelId="{DD1312A8-7EA8-4642-B572-824AE20676EE}" type="presParOf" srcId="{631628A0-FAA1-43B5-982F-A94963D56355}" destId="{03E1F698-C9C6-433E-8B85-02CB1BE8AD0D}" srcOrd="3" destOrd="0" presId="urn:microsoft.com/office/officeart/2008/layout/VerticalAccentList"/>
    <dgm:cxn modelId="{451BECCB-36E5-4B5B-A860-3BA376FA145D}" type="presParOf" srcId="{631628A0-FAA1-43B5-982F-A94963D56355}" destId="{5B6325A8-D369-4ECA-B722-B982B27DDB95}" srcOrd="4" destOrd="0" presId="urn:microsoft.com/office/officeart/2008/layout/VerticalAccentList"/>
    <dgm:cxn modelId="{EC5F4BAE-C2C3-491E-96C9-0CB5A25AF32F}" type="presParOf" srcId="{631628A0-FAA1-43B5-982F-A94963D56355}" destId="{A51157B3-2E4D-45D3-B188-E55D3889C643}" srcOrd="5" destOrd="0" presId="urn:microsoft.com/office/officeart/2008/layout/VerticalAccentList"/>
    <dgm:cxn modelId="{8B3CA5BD-CAC8-494B-B355-6DE345DE5D1D}" type="presParOf" srcId="{631628A0-FAA1-43B5-982F-A94963D56355}" destId="{E8BA2ACF-54A1-4693-9725-EA6254BDE3BA}" srcOrd="6" destOrd="0" presId="urn:microsoft.com/office/officeart/2008/layout/VerticalAccentList"/>
    <dgm:cxn modelId="{7E979E8E-2264-46B0-81CC-98918799C393}" type="presParOf" srcId="{BECE001D-8D8F-4F36-9B0A-39DC7B807252}" destId="{41672E39-3018-4888-A19A-5F0616F954F1}" srcOrd="11" destOrd="0" presId="urn:microsoft.com/office/officeart/2008/layout/VerticalAccentList"/>
    <dgm:cxn modelId="{C19ADA50-5024-49BD-A59A-395B29FD380B}" type="presParOf" srcId="{BECE001D-8D8F-4F36-9B0A-39DC7B807252}" destId="{62B7054F-FF04-4872-95B7-3682609BEB49}" srcOrd="12" destOrd="0" presId="urn:microsoft.com/office/officeart/2008/layout/VerticalAccentList"/>
    <dgm:cxn modelId="{C13B7DD9-C1E2-4CEE-84AC-FBF130E0647A}" type="presParOf" srcId="{62B7054F-FF04-4872-95B7-3682609BEB49}" destId="{5CD124DC-33F2-4121-8B73-3FB9D05C3D18}" srcOrd="0" destOrd="0" presId="urn:microsoft.com/office/officeart/2008/layout/VerticalAccentList"/>
    <dgm:cxn modelId="{86988E86-1D32-4CC9-B63E-9E7FC690A83E}" type="presParOf" srcId="{BECE001D-8D8F-4F36-9B0A-39DC7B807252}" destId="{4CA1D97E-C7A4-4D3E-B379-C5ADD64F3EBA}" srcOrd="13" destOrd="0" presId="urn:microsoft.com/office/officeart/2008/layout/VerticalAccentList"/>
    <dgm:cxn modelId="{893B0350-430D-43EF-8F84-13F419C7566E}" type="presParOf" srcId="{4CA1D97E-C7A4-4D3E-B379-C5ADD64F3EBA}" destId="{CD706E31-8633-4988-BF23-B8AD409A4757}" srcOrd="0" destOrd="0" presId="urn:microsoft.com/office/officeart/2008/layout/VerticalAccentList"/>
    <dgm:cxn modelId="{336A5DC6-5003-4BAE-BAE3-BD59B94FAC75}" type="presParOf" srcId="{4CA1D97E-C7A4-4D3E-B379-C5ADD64F3EBA}" destId="{D7AEF248-7C15-49DD-AFCB-707E4E3046DB}" srcOrd="1" destOrd="0" presId="urn:microsoft.com/office/officeart/2008/layout/VerticalAccentList"/>
    <dgm:cxn modelId="{D7B1743A-A96C-427B-8A41-EA87F4819B2C}" type="presParOf" srcId="{4CA1D97E-C7A4-4D3E-B379-C5ADD64F3EBA}" destId="{802E1E0F-2C87-43F8-9923-0AA447F54BD5}" srcOrd="2" destOrd="0" presId="urn:microsoft.com/office/officeart/2008/layout/VerticalAccentList"/>
    <dgm:cxn modelId="{E65A40FA-8BF9-46F6-84CC-52D9E690278B}" type="presParOf" srcId="{4CA1D97E-C7A4-4D3E-B379-C5ADD64F3EBA}" destId="{65174DB4-B2DC-4A18-B24E-4EDF0D9A2F1A}" srcOrd="3" destOrd="0" presId="urn:microsoft.com/office/officeart/2008/layout/VerticalAccentList"/>
    <dgm:cxn modelId="{69891A4F-DE62-46CB-9961-35F2F0DCA5C3}" type="presParOf" srcId="{4CA1D97E-C7A4-4D3E-B379-C5ADD64F3EBA}" destId="{F3D02E2D-53E0-4B38-B455-D711D2FE386B}" srcOrd="4" destOrd="0" presId="urn:microsoft.com/office/officeart/2008/layout/VerticalAccentList"/>
    <dgm:cxn modelId="{F410EC70-A715-4AC1-8C6F-99509E5D1D07}" type="presParOf" srcId="{4CA1D97E-C7A4-4D3E-B379-C5ADD64F3EBA}" destId="{C991FB09-011A-4367-A644-016DD762770F}" srcOrd="5" destOrd="0" presId="urn:microsoft.com/office/officeart/2008/layout/VerticalAccentList"/>
    <dgm:cxn modelId="{BA97F81B-CA12-44AB-A9B6-6EA4657CE294}" type="presParOf" srcId="{4CA1D97E-C7A4-4D3E-B379-C5ADD64F3EBA}" destId="{55EEBDD0-BB50-4548-91FD-7768954F4F27}"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EE6468-DF80-4825-BCBD-D7120CEA5ECA}"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n-US"/>
        </a:p>
      </dgm:t>
    </dgm:pt>
    <dgm:pt modelId="{F7A7F2E6-E250-4150-8085-999448037A7F}">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Hypocrisy</a:t>
          </a:r>
        </a:p>
      </dgm:t>
    </dgm:pt>
    <dgm:pt modelId="{CDC0BBCB-49C9-42DD-A0D0-821CF77B7631}" type="parTrans" cxnId="{67D97DAD-C97F-40B7-9372-4427F00328F5}">
      <dgm:prSet/>
      <dgm:spPr/>
      <dgm:t>
        <a:bodyPr/>
        <a:lstStyle/>
        <a:p>
          <a:pPr>
            <a:spcAft>
              <a:spcPts val="2400"/>
            </a:spcAft>
          </a:pPr>
          <a:endParaRPr lang="en-US"/>
        </a:p>
      </dgm:t>
    </dgm:pt>
    <dgm:pt modelId="{0EB4A7E0-1D4D-4697-BCCC-DF49DC8A085D}" type="sibTrans" cxnId="{67D97DAD-C97F-40B7-9372-4427F00328F5}">
      <dgm:prSet/>
      <dgm:spPr/>
      <dgm:t>
        <a:bodyPr/>
        <a:lstStyle/>
        <a:p>
          <a:pPr>
            <a:spcAft>
              <a:spcPts val="2400"/>
            </a:spcAft>
          </a:pPr>
          <a:endParaRPr lang="en-US"/>
        </a:p>
      </dgm:t>
    </dgm:pt>
    <dgm:pt modelId="{EC245E50-33E3-4D3D-BC02-FF87EB191864}">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Demeaning</a:t>
          </a:r>
        </a:p>
      </dgm:t>
    </dgm:pt>
    <dgm:pt modelId="{D4EB66CB-34F1-4A81-80A5-C740BB6935E8}" type="parTrans" cxnId="{ECEBBED9-01D1-4B0C-B37F-09281F3AEFD1}">
      <dgm:prSet/>
      <dgm:spPr/>
      <dgm:t>
        <a:bodyPr/>
        <a:lstStyle/>
        <a:p>
          <a:pPr>
            <a:spcAft>
              <a:spcPts val="2400"/>
            </a:spcAft>
          </a:pPr>
          <a:endParaRPr lang="en-US"/>
        </a:p>
      </dgm:t>
    </dgm:pt>
    <dgm:pt modelId="{9D3E754F-0955-45F5-A19F-76BD45773F01}" type="sibTrans" cxnId="{ECEBBED9-01D1-4B0C-B37F-09281F3AEFD1}">
      <dgm:prSet/>
      <dgm:spPr/>
      <dgm:t>
        <a:bodyPr/>
        <a:lstStyle/>
        <a:p>
          <a:pPr>
            <a:spcAft>
              <a:spcPts val="2400"/>
            </a:spcAft>
          </a:pPr>
          <a:endParaRPr lang="en-US"/>
        </a:p>
      </dgm:t>
    </dgm:pt>
    <dgm:pt modelId="{57E868EF-28DB-4637-B737-E64AB83875EA}">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Mean Spirited</a:t>
          </a:r>
        </a:p>
      </dgm:t>
    </dgm:pt>
    <dgm:pt modelId="{59A2ED49-2232-4826-9D60-6E2F63926A27}" type="parTrans" cxnId="{8D608352-D4BB-4E10-8EED-2ECC8CD404D9}">
      <dgm:prSet/>
      <dgm:spPr/>
      <dgm:t>
        <a:bodyPr/>
        <a:lstStyle/>
        <a:p>
          <a:pPr>
            <a:spcAft>
              <a:spcPts val="2400"/>
            </a:spcAft>
          </a:pPr>
          <a:endParaRPr lang="en-US"/>
        </a:p>
      </dgm:t>
    </dgm:pt>
    <dgm:pt modelId="{132CC146-46EC-4F5B-835A-CC0F9A1E161E}" type="sibTrans" cxnId="{8D608352-D4BB-4E10-8EED-2ECC8CD404D9}">
      <dgm:prSet/>
      <dgm:spPr/>
      <dgm:t>
        <a:bodyPr/>
        <a:lstStyle/>
        <a:p>
          <a:pPr>
            <a:spcAft>
              <a:spcPts val="2400"/>
            </a:spcAft>
          </a:pPr>
          <a:endParaRPr lang="en-US"/>
        </a:p>
      </dgm:t>
    </dgm:pt>
    <dgm:pt modelId="{2CE0032A-2D8A-4D45-967C-07D204951286}">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Insensitive</a:t>
          </a:r>
        </a:p>
      </dgm:t>
    </dgm:pt>
    <dgm:pt modelId="{28940CB4-68E0-4DD1-A169-9397C8D80ADC}" type="parTrans" cxnId="{6FA38ACA-3AA0-47B4-9B07-E63DA41260B8}">
      <dgm:prSet/>
      <dgm:spPr/>
      <dgm:t>
        <a:bodyPr/>
        <a:lstStyle/>
        <a:p>
          <a:pPr>
            <a:spcAft>
              <a:spcPts val="2400"/>
            </a:spcAft>
          </a:pPr>
          <a:endParaRPr lang="en-US"/>
        </a:p>
      </dgm:t>
    </dgm:pt>
    <dgm:pt modelId="{AFDCC0AC-73B6-4E60-9594-A74F7846F0A4}" type="sibTrans" cxnId="{6FA38ACA-3AA0-47B4-9B07-E63DA41260B8}">
      <dgm:prSet/>
      <dgm:spPr/>
      <dgm:t>
        <a:bodyPr/>
        <a:lstStyle/>
        <a:p>
          <a:pPr>
            <a:spcAft>
              <a:spcPts val="2400"/>
            </a:spcAft>
          </a:pPr>
          <a:endParaRPr lang="en-US"/>
        </a:p>
      </dgm:t>
    </dgm:pt>
    <dgm:pt modelId="{4204FF00-D100-4689-AE55-E364780FC491}">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Contentious</a:t>
          </a:r>
        </a:p>
      </dgm:t>
    </dgm:pt>
    <dgm:pt modelId="{088403CA-355A-413D-BE73-E26373A88926}" type="parTrans" cxnId="{C1C28CC7-76BC-40A8-9F29-05D1CF956096}">
      <dgm:prSet/>
      <dgm:spPr/>
      <dgm:t>
        <a:bodyPr/>
        <a:lstStyle/>
        <a:p>
          <a:pPr>
            <a:spcAft>
              <a:spcPts val="2400"/>
            </a:spcAft>
          </a:pPr>
          <a:endParaRPr lang="en-US"/>
        </a:p>
      </dgm:t>
    </dgm:pt>
    <dgm:pt modelId="{72582383-DBCE-4B10-A06F-9D2C8E85D93F}" type="sibTrans" cxnId="{C1C28CC7-76BC-40A8-9F29-05D1CF956096}">
      <dgm:prSet/>
      <dgm:spPr/>
      <dgm:t>
        <a:bodyPr/>
        <a:lstStyle/>
        <a:p>
          <a:pPr>
            <a:spcAft>
              <a:spcPts val="2400"/>
            </a:spcAft>
          </a:pPr>
          <a:endParaRPr lang="en-US"/>
        </a:p>
      </dgm:t>
    </dgm:pt>
    <dgm:pt modelId="{8A1862FB-2815-44FC-8E0B-C7DA5D087FB8}">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Self-righteousness</a:t>
          </a:r>
        </a:p>
      </dgm:t>
    </dgm:pt>
    <dgm:pt modelId="{1B76AF7F-40FE-412C-8E4E-DDEDF23FEBE9}" type="parTrans" cxnId="{C7485178-2B06-41C0-94A3-F3E845EAF892}">
      <dgm:prSet/>
      <dgm:spPr/>
      <dgm:t>
        <a:bodyPr/>
        <a:lstStyle/>
        <a:p>
          <a:endParaRPr lang="en-US"/>
        </a:p>
      </dgm:t>
    </dgm:pt>
    <dgm:pt modelId="{B2950145-674C-4E23-B891-DFEDF2D8201A}" type="sibTrans" cxnId="{C7485178-2B06-41C0-94A3-F3E845EAF892}">
      <dgm:prSet/>
      <dgm:spPr/>
      <dgm:t>
        <a:bodyPr/>
        <a:lstStyle/>
        <a:p>
          <a:endParaRPr lang="en-US"/>
        </a:p>
      </dgm:t>
    </dgm:pt>
    <dgm:pt modelId="{BECE001D-8D8F-4F36-9B0A-39DC7B807252}" type="pres">
      <dgm:prSet presAssocID="{EEEE6468-DF80-4825-BCBD-D7120CEA5ECA}" presName="Name0" presStyleCnt="0">
        <dgm:presLayoutVars>
          <dgm:chMax/>
          <dgm:chPref/>
          <dgm:dir/>
        </dgm:presLayoutVars>
      </dgm:prSet>
      <dgm:spPr/>
    </dgm:pt>
    <dgm:pt modelId="{AC1C466E-4AA5-42B6-B7E8-22EE540F8D75}" type="pres">
      <dgm:prSet presAssocID="{F7A7F2E6-E250-4150-8085-999448037A7F}" presName="parenttextcomposite" presStyleCnt="0"/>
      <dgm:spPr/>
    </dgm:pt>
    <dgm:pt modelId="{6CFE3587-03AE-4E92-8BD1-EA9AD90A3A65}" type="pres">
      <dgm:prSet presAssocID="{F7A7F2E6-E250-4150-8085-999448037A7F}" presName="parenttext" presStyleLbl="revTx" presStyleIdx="0" presStyleCnt="6" custScaleY="194664">
        <dgm:presLayoutVars>
          <dgm:chMax/>
          <dgm:chPref val="2"/>
          <dgm:bulletEnabled val="1"/>
        </dgm:presLayoutVars>
      </dgm:prSet>
      <dgm:spPr/>
    </dgm:pt>
    <dgm:pt modelId="{1523305F-11A6-4E2C-938E-79476A42DA66}" type="pres">
      <dgm:prSet presAssocID="{F7A7F2E6-E250-4150-8085-999448037A7F}" presName="parallelogramComposite" presStyleCnt="0"/>
      <dgm:spPr/>
    </dgm:pt>
    <dgm:pt modelId="{B1C11359-9349-4E6F-BCB5-EF32AC24E668}" type="pres">
      <dgm:prSet presAssocID="{F7A7F2E6-E250-4150-8085-999448037A7F}" presName="parallelogram1" presStyleLbl="alignNode1" presStyleIdx="0" presStyleCnt="42"/>
      <dgm:spPr/>
    </dgm:pt>
    <dgm:pt modelId="{8434AE50-7A8B-445E-8AC0-1FC7C71EFCB3}" type="pres">
      <dgm:prSet presAssocID="{F7A7F2E6-E250-4150-8085-999448037A7F}" presName="parallelogram2" presStyleLbl="alignNode1" presStyleIdx="1" presStyleCnt="42"/>
      <dgm:spPr/>
    </dgm:pt>
    <dgm:pt modelId="{5D762DE7-27AD-4F61-B6C9-0DC78D8CD9FC}" type="pres">
      <dgm:prSet presAssocID="{F7A7F2E6-E250-4150-8085-999448037A7F}" presName="parallelogram3" presStyleLbl="alignNode1" presStyleIdx="2" presStyleCnt="42"/>
      <dgm:spPr/>
    </dgm:pt>
    <dgm:pt modelId="{410A074F-1260-448C-8F28-33BF3E61AC5C}" type="pres">
      <dgm:prSet presAssocID="{F7A7F2E6-E250-4150-8085-999448037A7F}" presName="parallelogram4" presStyleLbl="alignNode1" presStyleIdx="3" presStyleCnt="42"/>
      <dgm:spPr/>
    </dgm:pt>
    <dgm:pt modelId="{61277167-65FE-4C12-B194-EE50D72268CF}" type="pres">
      <dgm:prSet presAssocID="{F7A7F2E6-E250-4150-8085-999448037A7F}" presName="parallelogram5" presStyleLbl="alignNode1" presStyleIdx="4" presStyleCnt="42"/>
      <dgm:spPr/>
    </dgm:pt>
    <dgm:pt modelId="{F46D9363-1100-4C14-9575-EE27B6880ABB}" type="pres">
      <dgm:prSet presAssocID="{F7A7F2E6-E250-4150-8085-999448037A7F}" presName="parallelogram6" presStyleLbl="alignNode1" presStyleIdx="5" presStyleCnt="42"/>
      <dgm:spPr/>
    </dgm:pt>
    <dgm:pt modelId="{465ADE7B-3034-40E9-B4AD-58A28B569106}" type="pres">
      <dgm:prSet presAssocID="{F7A7F2E6-E250-4150-8085-999448037A7F}" presName="parallelogram7" presStyleLbl="alignNode1" presStyleIdx="6" presStyleCnt="42"/>
      <dgm:spPr/>
    </dgm:pt>
    <dgm:pt modelId="{02EFE057-C7AB-4CCD-BD66-ECFFE789AFE1}" type="pres">
      <dgm:prSet presAssocID="{0EB4A7E0-1D4D-4697-BCCC-DF49DC8A085D}" presName="sibTrans" presStyleCnt="0"/>
      <dgm:spPr/>
    </dgm:pt>
    <dgm:pt modelId="{564AC408-1858-4D4E-8202-510D6A54CA9F}" type="pres">
      <dgm:prSet presAssocID="{8A1862FB-2815-44FC-8E0B-C7DA5D087FB8}" presName="parenttextcomposite" presStyleCnt="0"/>
      <dgm:spPr/>
    </dgm:pt>
    <dgm:pt modelId="{A2EFC649-EF73-4780-A38E-E765E55A75AA}" type="pres">
      <dgm:prSet presAssocID="{8A1862FB-2815-44FC-8E0B-C7DA5D087FB8}" presName="parenttext" presStyleLbl="revTx" presStyleIdx="1" presStyleCnt="6" custScaleY="185908">
        <dgm:presLayoutVars>
          <dgm:chMax/>
          <dgm:chPref val="2"/>
          <dgm:bulletEnabled val="1"/>
        </dgm:presLayoutVars>
      </dgm:prSet>
      <dgm:spPr/>
    </dgm:pt>
    <dgm:pt modelId="{66178B7C-7A0B-4C0C-BD01-9FD4B947924C}" type="pres">
      <dgm:prSet presAssocID="{8A1862FB-2815-44FC-8E0B-C7DA5D087FB8}" presName="parallelogramComposite" presStyleCnt="0"/>
      <dgm:spPr/>
    </dgm:pt>
    <dgm:pt modelId="{7CE5EBA0-68A5-4CF9-BF04-141254D75A6D}" type="pres">
      <dgm:prSet presAssocID="{8A1862FB-2815-44FC-8E0B-C7DA5D087FB8}" presName="parallelogram1" presStyleLbl="alignNode1" presStyleIdx="7" presStyleCnt="42"/>
      <dgm:spPr/>
    </dgm:pt>
    <dgm:pt modelId="{B125B698-B0B5-4808-9900-3EE349AC114E}" type="pres">
      <dgm:prSet presAssocID="{8A1862FB-2815-44FC-8E0B-C7DA5D087FB8}" presName="parallelogram2" presStyleLbl="alignNode1" presStyleIdx="8" presStyleCnt="42"/>
      <dgm:spPr/>
    </dgm:pt>
    <dgm:pt modelId="{126625B8-DC60-4EFC-B602-AACB74898C7D}" type="pres">
      <dgm:prSet presAssocID="{8A1862FB-2815-44FC-8E0B-C7DA5D087FB8}" presName="parallelogram3" presStyleLbl="alignNode1" presStyleIdx="9" presStyleCnt="42"/>
      <dgm:spPr/>
    </dgm:pt>
    <dgm:pt modelId="{CFF034FD-0E65-46FA-856D-86E7921E04AA}" type="pres">
      <dgm:prSet presAssocID="{8A1862FB-2815-44FC-8E0B-C7DA5D087FB8}" presName="parallelogram4" presStyleLbl="alignNode1" presStyleIdx="10" presStyleCnt="42"/>
      <dgm:spPr/>
    </dgm:pt>
    <dgm:pt modelId="{50CE7F82-743E-49BF-8A41-3AE4277B613C}" type="pres">
      <dgm:prSet presAssocID="{8A1862FB-2815-44FC-8E0B-C7DA5D087FB8}" presName="parallelogram5" presStyleLbl="alignNode1" presStyleIdx="11" presStyleCnt="42"/>
      <dgm:spPr/>
    </dgm:pt>
    <dgm:pt modelId="{F2236615-07CA-474E-B274-C250D4065DC6}" type="pres">
      <dgm:prSet presAssocID="{8A1862FB-2815-44FC-8E0B-C7DA5D087FB8}" presName="parallelogram6" presStyleLbl="alignNode1" presStyleIdx="12" presStyleCnt="42"/>
      <dgm:spPr/>
    </dgm:pt>
    <dgm:pt modelId="{4ED8DA25-872D-4AF0-A3AD-4790B21AB4FF}" type="pres">
      <dgm:prSet presAssocID="{8A1862FB-2815-44FC-8E0B-C7DA5D087FB8}" presName="parallelogram7" presStyleLbl="alignNode1" presStyleIdx="13" presStyleCnt="42"/>
      <dgm:spPr/>
    </dgm:pt>
    <dgm:pt modelId="{ECEAB47C-50E2-4862-B4DC-D8D93A7AF7BE}" type="pres">
      <dgm:prSet presAssocID="{B2950145-674C-4E23-B891-DFEDF2D8201A}" presName="sibTrans" presStyleCnt="0"/>
      <dgm:spPr/>
    </dgm:pt>
    <dgm:pt modelId="{DE324F43-FEEB-4A42-97DC-31DBD0B3A9C2}" type="pres">
      <dgm:prSet presAssocID="{EC245E50-33E3-4D3D-BC02-FF87EB191864}" presName="parenttextcomposite" presStyleCnt="0"/>
      <dgm:spPr/>
    </dgm:pt>
    <dgm:pt modelId="{8CC01B73-3928-4935-9327-F1EABC588C03}" type="pres">
      <dgm:prSet presAssocID="{EC245E50-33E3-4D3D-BC02-FF87EB191864}" presName="parenttext" presStyleLbl="revTx" presStyleIdx="2" presStyleCnt="6" custScaleY="185908">
        <dgm:presLayoutVars>
          <dgm:chMax/>
          <dgm:chPref val="2"/>
          <dgm:bulletEnabled val="1"/>
        </dgm:presLayoutVars>
      </dgm:prSet>
      <dgm:spPr/>
    </dgm:pt>
    <dgm:pt modelId="{F4F16637-84FE-4354-A560-A6D6150739FE}" type="pres">
      <dgm:prSet presAssocID="{EC245E50-33E3-4D3D-BC02-FF87EB191864}" presName="parallelogramComposite" presStyleCnt="0"/>
      <dgm:spPr/>
    </dgm:pt>
    <dgm:pt modelId="{B343A88B-BC26-4D1A-8F13-32150A6A3B94}" type="pres">
      <dgm:prSet presAssocID="{EC245E50-33E3-4D3D-BC02-FF87EB191864}" presName="parallelogram1" presStyleLbl="alignNode1" presStyleIdx="14" presStyleCnt="42"/>
      <dgm:spPr/>
    </dgm:pt>
    <dgm:pt modelId="{43D1661F-39CF-41D2-8030-2D0900411F14}" type="pres">
      <dgm:prSet presAssocID="{EC245E50-33E3-4D3D-BC02-FF87EB191864}" presName="parallelogram2" presStyleLbl="alignNode1" presStyleIdx="15" presStyleCnt="42"/>
      <dgm:spPr/>
    </dgm:pt>
    <dgm:pt modelId="{E8805776-AA33-4DE4-BAD7-DC2ADA2A2D79}" type="pres">
      <dgm:prSet presAssocID="{EC245E50-33E3-4D3D-BC02-FF87EB191864}" presName="parallelogram3" presStyleLbl="alignNode1" presStyleIdx="16" presStyleCnt="42"/>
      <dgm:spPr/>
    </dgm:pt>
    <dgm:pt modelId="{FD4B8A6E-4BDE-459F-A0C7-9D77E3AA50F6}" type="pres">
      <dgm:prSet presAssocID="{EC245E50-33E3-4D3D-BC02-FF87EB191864}" presName="parallelogram4" presStyleLbl="alignNode1" presStyleIdx="17" presStyleCnt="42"/>
      <dgm:spPr/>
    </dgm:pt>
    <dgm:pt modelId="{A6D016E9-FDAC-4315-9151-315639C7294A}" type="pres">
      <dgm:prSet presAssocID="{EC245E50-33E3-4D3D-BC02-FF87EB191864}" presName="parallelogram5" presStyleLbl="alignNode1" presStyleIdx="18" presStyleCnt="42"/>
      <dgm:spPr/>
    </dgm:pt>
    <dgm:pt modelId="{37EED7CF-088C-47E7-98A1-854716DC2449}" type="pres">
      <dgm:prSet presAssocID="{EC245E50-33E3-4D3D-BC02-FF87EB191864}" presName="parallelogram6" presStyleLbl="alignNode1" presStyleIdx="19" presStyleCnt="42"/>
      <dgm:spPr/>
    </dgm:pt>
    <dgm:pt modelId="{1AF004F5-2E79-4516-8ACC-B2039321180F}" type="pres">
      <dgm:prSet presAssocID="{EC245E50-33E3-4D3D-BC02-FF87EB191864}" presName="parallelogram7" presStyleLbl="alignNode1" presStyleIdx="20" presStyleCnt="42"/>
      <dgm:spPr/>
    </dgm:pt>
    <dgm:pt modelId="{8B144B4D-741E-4E05-8C45-E92D7E31B731}" type="pres">
      <dgm:prSet presAssocID="{9D3E754F-0955-45F5-A19F-76BD45773F01}" presName="sibTrans" presStyleCnt="0"/>
      <dgm:spPr/>
    </dgm:pt>
    <dgm:pt modelId="{49A5C45C-2BA2-436E-8E9A-EBA0582A2D1B}" type="pres">
      <dgm:prSet presAssocID="{57E868EF-28DB-4637-B737-E64AB83875EA}" presName="parenttextcomposite" presStyleCnt="0"/>
      <dgm:spPr/>
    </dgm:pt>
    <dgm:pt modelId="{D1956934-BA37-4C0D-B9F0-F16D102892BC}" type="pres">
      <dgm:prSet presAssocID="{57E868EF-28DB-4637-B737-E64AB83875EA}" presName="parenttext" presStyleLbl="revTx" presStyleIdx="3" presStyleCnt="6" custScaleY="185908">
        <dgm:presLayoutVars>
          <dgm:chMax/>
          <dgm:chPref val="2"/>
          <dgm:bulletEnabled val="1"/>
        </dgm:presLayoutVars>
      </dgm:prSet>
      <dgm:spPr/>
    </dgm:pt>
    <dgm:pt modelId="{631628A0-FAA1-43B5-982F-A94963D56355}" type="pres">
      <dgm:prSet presAssocID="{57E868EF-28DB-4637-B737-E64AB83875EA}" presName="parallelogramComposite" presStyleCnt="0"/>
      <dgm:spPr/>
    </dgm:pt>
    <dgm:pt modelId="{5958FC49-1618-416D-8F6F-2F129A164A41}" type="pres">
      <dgm:prSet presAssocID="{57E868EF-28DB-4637-B737-E64AB83875EA}" presName="parallelogram1" presStyleLbl="alignNode1" presStyleIdx="21" presStyleCnt="42"/>
      <dgm:spPr/>
    </dgm:pt>
    <dgm:pt modelId="{3DEAC82B-6625-4641-AD1D-83040FDFAD3D}" type="pres">
      <dgm:prSet presAssocID="{57E868EF-28DB-4637-B737-E64AB83875EA}" presName="parallelogram2" presStyleLbl="alignNode1" presStyleIdx="22" presStyleCnt="42"/>
      <dgm:spPr/>
    </dgm:pt>
    <dgm:pt modelId="{08FD8816-C687-41D1-88B0-D15A54EB8CF5}" type="pres">
      <dgm:prSet presAssocID="{57E868EF-28DB-4637-B737-E64AB83875EA}" presName="parallelogram3" presStyleLbl="alignNode1" presStyleIdx="23" presStyleCnt="42"/>
      <dgm:spPr/>
    </dgm:pt>
    <dgm:pt modelId="{03E1F698-C9C6-433E-8B85-02CB1BE8AD0D}" type="pres">
      <dgm:prSet presAssocID="{57E868EF-28DB-4637-B737-E64AB83875EA}" presName="parallelogram4" presStyleLbl="alignNode1" presStyleIdx="24" presStyleCnt="42"/>
      <dgm:spPr/>
    </dgm:pt>
    <dgm:pt modelId="{5B6325A8-D369-4ECA-B722-B982B27DDB95}" type="pres">
      <dgm:prSet presAssocID="{57E868EF-28DB-4637-B737-E64AB83875EA}" presName="parallelogram5" presStyleLbl="alignNode1" presStyleIdx="25" presStyleCnt="42"/>
      <dgm:spPr/>
    </dgm:pt>
    <dgm:pt modelId="{A51157B3-2E4D-45D3-B188-E55D3889C643}" type="pres">
      <dgm:prSet presAssocID="{57E868EF-28DB-4637-B737-E64AB83875EA}" presName="parallelogram6" presStyleLbl="alignNode1" presStyleIdx="26" presStyleCnt="42"/>
      <dgm:spPr/>
    </dgm:pt>
    <dgm:pt modelId="{E8BA2ACF-54A1-4693-9725-EA6254BDE3BA}" type="pres">
      <dgm:prSet presAssocID="{57E868EF-28DB-4637-B737-E64AB83875EA}" presName="parallelogram7" presStyleLbl="alignNode1" presStyleIdx="27" presStyleCnt="42"/>
      <dgm:spPr/>
    </dgm:pt>
    <dgm:pt modelId="{41672E39-3018-4888-A19A-5F0616F954F1}" type="pres">
      <dgm:prSet presAssocID="{132CC146-46EC-4F5B-835A-CC0F9A1E161E}" presName="sibTrans" presStyleCnt="0"/>
      <dgm:spPr/>
    </dgm:pt>
    <dgm:pt modelId="{62B7054F-FF04-4872-95B7-3682609BEB49}" type="pres">
      <dgm:prSet presAssocID="{2CE0032A-2D8A-4D45-967C-07D204951286}" presName="parenttextcomposite" presStyleCnt="0"/>
      <dgm:spPr/>
    </dgm:pt>
    <dgm:pt modelId="{5CD124DC-33F2-4121-8B73-3FB9D05C3D18}" type="pres">
      <dgm:prSet presAssocID="{2CE0032A-2D8A-4D45-967C-07D204951286}" presName="parenttext" presStyleLbl="revTx" presStyleIdx="4" presStyleCnt="6" custScaleY="185908">
        <dgm:presLayoutVars>
          <dgm:chMax/>
          <dgm:chPref val="2"/>
          <dgm:bulletEnabled val="1"/>
        </dgm:presLayoutVars>
      </dgm:prSet>
      <dgm:spPr/>
    </dgm:pt>
    <dgm:pt modelId="{4CA1D97E-C7A4-4D3E-B379-C5ADD64F3EBA}" type="pres">
      <dgm:prSet presAssocID="{2CE0032A-2D8A-4D45-967C-07D204951286}" presName="parallelogramComposite" presStyleCnt="0"/>
      <dgm:spPr/>
    </dgm:pt>
    <dgm:pt modelId="{CD706E31-8633-4988-BF23-B8AD409A4757}" type="pres">
      <dgm:prSet presAssocID="{2CE0032A-2D8A-4D45-967C-07D204951286}" presName="parallelogram1" presStyleLbl="alignNode1" presStyleIdx="28" presStyleCnt="42"/>
      <dgm:spPr/>
    </dgm:pt>
    <dgm:pt modelId="{D7AEF248-7C15-49DD-AFCB-707E4E3046DB}" type="pres">
      <dgm:prSet presAssocID="{2CE0032A-2D8A-4D45-967C-07D204951286}" presName="parallelogram2" presStyleLbl="alignNode1" presStyleIdx="29" presStyleCnt="42"/>
      <dgm:spPr/>
    </dgm:pt>
    <dgm:pt modelId="{802E1E0F-2C87-43F8-9923-0AA447F54BD5}" type="pres">
      <dgm:prSet presAssocID="{2CE0032A-2D8A-4D45-967C-07D204951286}" presName="parallelogram3" presStyleLbl="alignNode1" presStyleIdx="30" presStyleCnt="42"/>
      <dgm:spPr/>
    </dgm:pt>
    <dgm:pt modelId="{65174DB4-B2DC-4A18-B24E-4EDF0D9A2F1A}" type="pres">
      <dgm:prSet presAssocID="{2CE0032A-2D8A-4D45-967C-07D204951286}" presName="parallelogram4" presStyleLbl="alignNode1" presStyleIdx="31" presStyleCnt="42"/>
      <dgm:spPr/>
    </dgm:pt>
    <dgm:pt modelId="{F3D02E2D-53E0-4B38-B455-D711D2FE386B}" type="pres">
      <dgm:prSet presAssocID="{2CE0032A-2D8A-4D45-967C-07D204951286}" presName="parallelogram5" presStyleLbl="alignNode1" presStyleIdx="32" presStyleCnt="42"/>
      <dgm:spPr/>
    </dgm:pt>
    <dgm:pt modelId="{C991FB09-011A-4367-A644-016DD762770F}" type="pres">
      <dgm:prSet presAssocID="{2CE0032A-2D8A-4D45-967C-07D204951286}" presName="parallelogram6" presStyleLbl="alignNode1" presStyleIdx="33" presStyleCnt="42"/>
      <dgm:spPr/>
    </dgm:pt>
    <dgm:pt modelId="{55EEBDD0-BB50-4548-91FD-7768954F4F27}" type="pres">
      <dgm:prSet presAssocID="{2CE0032A-2D8A-4D45-967C-07D204951286}" presName="parallelogram7" presStyleLbl="alignNode1" presStyleIdx="34" presStyleCnt="42"/>
      <dgm:spPr/>
    </dgm:pt>
    <dgm:pt modelId="{7C87A3F7-90EA-4843-AF76-6AD5B0BD6982}" type="pres">
      <dgm:prSet presAssocID="{AFDCC0AC-73B6-4E60-9594-A74F7846F0A4}" presName="sibTrans" presStyleCnt="0"/>
      <dgm:spPr/>
    </dgm:pt>
    <dgm:pt modelId="{54187F40-BBE7-4F65-9D7F-6D746FA14DE9}" type="pres">
      <dgm:prSet presAssocID="{4204FF00-D100-4689-AE55-E364780FC491}" presName="parenttextcomposite" presStyleCnt="0"/>
      <dgm:spPr/>
    </dgm:pt>
    <dgm:pt modelId="{5EC86E84-9C5E-4C40-A2C7-279F74DF36E7}" type="pres">
      <dgm:prSet presAssocID="{4204FF00-D100-4689-AE55-E364780FC491}" presName="parenttext" presStyleLbl="revTx" presStyleIdx="5" presStyleCnt="6" custScaleY="185908" custLinFactNeighborX="364" custLinFactNeighborY="-13197">
        <dgm:presLayoutVars>
          <dgm:chMax/>
          <dgm:chPref val="2"/>
          <dgm:bulletEnabled val="1"/>
        </dgm:presLayoutVars>
      </dgm:prSet>
      <dgm:spPr/>
    </dgm:pt>
    <dgm:pt modelId="{2CD1E0B2-8D4F-452F-BE61-A6C3403872F7}" type="pres">
      <dgm:prSet presAssocID="{4204FF00-D100-4689-AE55-E364780FC491}" presName="parallelogramComposite" presStyleCnt="0"/>
      <dgm:spPr/>
    </dgm:pt>
    <dgm:pt modelId="{B0553F5C-305A-4D10-A7D5-0594B1CEE258}" type="pres">
      <dgm:prSet presAssocID="{4204FF00-D100-4689-AE55-E364780FC491}" presName="parallelogram1" presStyleLbl="alignNode1" presStyleIdx="35" presStyleCnt="42"/>
      <dgm:spPr/>
    </dgm:pt>
    <dgm:pt modelId="{0C24BB58-64B4-4129-AD63-3125499B80DD}" type="pres">
      <dgm:prSet presAssocID="{4204FF00-D100-4689-AE55-E364780FC491}" presName="parallelogram2" presStyleLbl="alignNode1" presStyleIdx="36" presStyleCnt="42"/>
      <dgm:spPr/>
    </dgm:pt>
    <dgm:pt modelId="{1D950BA6-FC01-473A-BA9D-D6A9C6DA380E}" type="pres">
      <dgm:prSet presAssocID="{4204FF00-D100-4689-AE55-E364780FC491}" presName="parallelogram3" presStyleLbl="alignNode1" presStyleIdx="37" presStyleCnt="42"/>
      <dgm:spPr/>
    </dgm:pt>
    <dgm:pt modelId="{4C00C842-9AA7-48E8-A5D1-4C51292110FE}" type="pres">
      <dgm:prSet presAssocID="{4204FF00-D100-4689-AE55-E364780FC491}" presName="parallelogram4" presStyleLbl="alignNode1" presStyleIdx="38" presStyleCnt="42"/>
      <dgm:spPr/>
    </dgm:pt>
    <dgm:pt modelId="{1DEC0884-925E-48A1-836D-1161B700DCAB}" type="pres">
      <dgm:prSet presAssocID="{4204FF00-D100-4689-AE55-E364780FC491}" presName="parallelogram5" presStyleLbl="alignNode1" presStyleIdx="39" presStyleCnt="42"/>
      <dgm:spPr/>
    </dgm:pt>
    <dgm:pt modelId="{BC210FF9-AB27-491E-B36C-4774FEE5BD3D}" type="pres">
      <dgm:prSet presAssocID="{4204FF00-D100-4689-AE55-E364780FC491}" presName="parallelogram6" presStyleLbl="alignNode1" presStyleIdx="40" presStyleCnt="42"/>
      <dgm:spPr/>
    </dgm:pt>
    <dgm:pt modelId="{08852F10-965D-434C-8857-9D89B1C9A41C}" type="pres">
      <dgm:prSet presAssocID="{4204FF00-D100-4689-AE55-E364780FC491}" presName="parallelogram7" presStyleLbl="alignNode1" presStyleIdx="41" presStyleCnt="42"/>
      <dgm:spPr/>
    </dgm:pt>
  </dgm:ptLst>
  <dgm:cxnLst>
    <dgm:cxn modelId="{123DBB0F-42B1-4A2A-8450-E8CE0D028322}" type="presOf" srcId="{F7A7F2E6-E250-4150-8085-999448037A7F}" destId="{6CFE3587-03AE-4E92-8BD1-EA9AD90A3A65}" srcOrd="0" destOrd="0" presId="urn:microsoft.com/office/officeart/2008/layout/VerticalAccentList"/>
    <dgm:cxn modelId="{02F8662B-4493-4527-9C4F-252D6EC09350}" type="presOf" srcId="{EEEE6468-DF80-4825-BCBD-D7120CEA5ECA}" destId="{BECE001D-8D8F-4F36-9B0A-39DC7B807252}" srcOrd="0" destOrd="0" presId="urn:microsoft.com/office/officeart/2008/layout/VerticalAccentList"/>
    <dgm:cxn modelId="{95E3A53A-4AA1-4D1B-A33B-6268F4248D70}" type="presOf" srcId="{57E868EF-28DB-4637-B737-E64AB83875EA}" destId="{D1956934-BA37-4C0D-B9F0-F16D102892BC}" srcOrd="0" destOrd="0" presId="urn:microsoft.com/office/officeart/2008/layout/VerticalAccentList"/>
    <dgm:cxn modelId="{8D608352-D4BB-4E10-8EED-2ECC8CD404D9}" srcId="{EEEE6468-DF80-4825-BCBD-D7120CEA5ECA}" destId="{57E868EF-28DB-4637-B737-E64AB83875EA}" srcOrd="3" destOrd="0" parTransId="{59A2ED49-2232-4826-9D60-6E2F63926A27}" sibTransId="{132CC146-46EC-4F5B-835A-CC0F9A1E161E}"/>
    <dgm:cxn modelId="{A40F9E73-B009-4F94-B954-F9C0BA0053A5}" type="presOf" srcId="{EC245E50-33E3-4D3D-BC02-FF87EB191864}" destId="{8CC01B73-3928-4935-9327-F1EABC588C03}" srcOrd="0" destOrd="0" presId="urn:microsoft.com/office/officeart/2008/layout/VerticalAccentList"/>
    <dgm:cxn modelId="{C7485178-2B06-41C0-94A3-F3E845EAF892}" srcId="{EEEE6468-DF80-4825-BCBD-D7120CEA5ECA}" destId="{8A1862FB-2815-44FC-8E0B-C7DA5D087FB8}" srcOrd="1" destOrd="0" parTransId="{1B76AF7F-40FE-412C-8E4E-DDEDF23FEBE9}" sibTransId="{B2950145-674C-4E23-B891-DFEDF2D8201A}"/>
    <dgm:cxn modelId="{8750C897-9918-4164-9A0F-304EC93B236D}" type="presOf" srcId="{4204FF00-D100-4689-AE55-E364780FC491}" destId="{5EC86E84-9C5E-4C40-A2C7-279F74DF36E7}" srcOrd="0" destOrd="0" presId="urn:microsoft.com/office/officeart/2008/layout/VerticalAccentList"/>
    <dgm:cxn modelId="{67D97DAD-C97F-40B7-9372-4427F00328F5}" srcId="{EEEE6468-DF80-4825-BCBD-D7120CEA5ECA}" destId="{F7A7F2E6-E250-4150-8085-999448037A7F}" srcOrd="0" destOrd="0" parTransId="{CDC0BBCB-49C9-42DD-A0D0-821CF77B7631}" sibTransId="{0EB4A7E0-1D4D-4697-BCCC-DF49DC8A085D}"/>
    <dgm:cxn modelId="{C1C28CC7-76BC-40A8-9F29-05D1CF956096}" srcId="{EEEE6468-DF80-4825-BCBD-D7120CEA5ECA}" destId="{4204FF00-D100-4689-AE55-E364780FC491}" srcOrd="5" destOrd="0" parTransId="{088403CA-355A-413D-BE73-E26373A88926}" sibTransId="{72582383-DBCE-4B10-A06F-9D2C8E85D93F}"/>
    <dgm:cxn modelId="{6FA38ACA-3AA0-47B4-9B07-E63DA41260B8}" srcId="{EEEE6468-DF80-4825-BCBD-D7120CEA5ECA}" destId="{2CE0032A-2D8A-4D45-967C-07D204951286}" srcOrd="4" destOrd="0" parTransId="{28940CB4-68E0-4DD1-A169-9397C8D80ADC}" sibTransId="{AFDCC0AC-73B6-4E60-9594-A74F7846F0A4}"/>
    <dgm:cxn modelId="{913BB7D9-8B9C-4B99-B6A5-A0754CCC0474}" type="presOf" srcId="{2CE0032A-2D8A-4D45-967C-07D204951286}" destId="{5CD124DC-33F2-4121-8B73-3FB9D05C3D18}" srcOrd="0" destOrd="0" presId="urn:microsoft.com/office/officeart/2008/layout/VerticalAccentList"/>
    <dgm:cxn modelId="{ECEBBED9-01D1-4B0C-B37F-09281F3AEFD1}" srcId="{EEEE6468-DF80-4825-BCBD-D7120CEA5ECA}" destId="{EC245E50-33E3-4D3D-BC02-FF87EB191864}" srcOrd="2" destOrd="0" parTransId="{D4EB66CB-34F1-4A81-80A5-C740BB6935E8}" sibTransId="{9D3E754F-0955-45F5-A19F-76BD45773F01}"/>
    <dgm:cxn modelId="{55B070FE-A2DB-42CE-9824-B7EC05759B5B}" type="presOf" srcId="{8A1862FB-2815-44FC-8E0B-C7DA5D087FB8}" destId="{A2EFC649-EF73-4780-A38E-E765E55A75AA}" srcOrd="0" destOrd="0" presId="urn:microsoft.com/office/officeart/2008/layout/VerticalAccentList"/>
    <dgm:cxn modelId="{3F36EF41-C9CF-4ACF-97A6-334E06DFC6EB}" type="presParOf" srcId="{BECE001D-8D8F-4F36-9B0A-39DC7B807252}" destId="{AC1C466E-4AA5-42B6-B7E8-22EE540F8D75}" srcOrd="0" destOrd="0" presId="urn:microsoft.com/office/officeart/2008/layout/VerticalAccentList"/>
    <dgm:cxn modelId="{D3E1E7BF-A4EA-4F2B-97F8-E6EAA7AFB739}" type="presParOf" srcId="{AC1C466E-4AA5-42B6-B7E8-22EE540F8D75}" destId="{6CFE3587-03AE-4E92-8BD1-EA9AD90A3A65}" srcOrd="0" destOrd="0" presId="urn:microsoft.com/office/officeart/2008/layout/VerticalAccentList"/>
    <dgm:cxn modelId="{FEFD96E5-9B16-4D8D-9BEF-6E00B1DA416D}" type="presParOf" srcId="{BECE001D-8D8F-4F36-9B0A-39DC7B807252}" destId="{1523305F-11A6-4E2C-938E-79476A42DA66}" srcOrd="1" destOrd="0" presId="urn:microsoft.com/office/officeart/2008/layout/VerticalAccentList"/>
    <dgm:cxn modelId="{BBD4D433-D6E6-4E67-91A9-41EAE5C66E42}" type="presParOf" srcId="{1523305F-11A6-4E2C-938E-79476A42DA66}" destId="{B1C11359-9349-4E6F-BCB5-EF32AC24E668}" srcOrd="0" destOrd="0" presId="urn:microsoft.com/office/officeart/2008/layout/VerticalAccentList"/>
    <dgm:cxn modelId="{32760636-E7CF-44C1-80CF-B7938535DE9A}" type="presParOf" srcId="{1523305F-11A6-4E2C-938E-79476A42DA66}" destId="{8434AE50-7A8B-445E-8AC0-1FC7C71EFCB3}" srcOrd="1" destOrd="0" presId="urn:microsoft.com/office/officeart/2008/layout/VerticalAccentList"/>
    <dgm:cxn modelId="{FFDE66AB-9ACE-4601-81E8-D86DC3B8AC78}" type="presParOf" srcId="{1523305F-11A6-4E2C-938E-79476A42DA66}" destId="{5D762DE7-27AD-4F61-B6C9-0DC78D8CD9FC}" srcOrd="2" destOrd="0" presId="urn:microsoft.com/office/officeart/2008/layout/VerticalAccentList"/>
    <dgm:cxn modelId="{A6B1F653-229E-4993-B957-0E1C3F025CB5}" type="presParOf" srcId="{1523305F-11A6-4E2C-938E-79476A42DA66}" destId="{410A074F-1260-448C-8F28-33BF3E61AC5C}" srcOrd="3" destOrd="0" presId="urn:microsoft.com/office/officeart/2008/layout/VerticalAccentList"/>
    <dgm:cxn modelId="{6BC3F424-BC73-4899-B68B-B70ACE1B4ED1}" type="presParOf" srcId="{1523305F-11A6-4E2C-938E-79476A42DA66}" destId="{61277167-65FE-4C12-B194-EE50D72268CF}" srcOrd="4" destOrd="0" presId="urn:microsoft.com/office/officeart/2008/layout/VerticalAccentList"/>
    <dgm:cxn modelId="{E09621A1-1316-426B-903E-C952E658B4D4}" type="presParOf" srcId="{1523305F-11A6-4E2C-938E-79476A42DA66}" destId="{F46D9363-1100-4C14-9575-EE27B6880ABB}" srcOrd="5" destOrd="0" presId="urn:microsoft.com/office/officeart/2008/layout/VerticalAccentList"/>
    <dgm:cxn modelId="{BC1E0544-DAF8-48FA-8F6D-E80B8CC18B45}" type="presParOf" srcId="{1523305F-11A6-4E2C-938E-79476A42DA66}" destId="{465ADE7B-3034-40E9-B4AD-58A28B569106}" srcOrd="6" destOrd="0" presId="urn:microsoft.com/office/officeart/2008/layout/VerticalAccentList"/>
    <dgm:cxn modelId="{BE12C4EF-88D8-44D6-A6AB-5560BA80CB1F}" type="presParOf" srcId="{BECE001D-8D8F-4F36-9B0A-39DC7B807252}" destId="{02EFE057-C7AB-4CCD-BD66-ECFFE789AFE1}" srcOrd="2" destOrd="0" presId="urn:microsoft.com/office/officeart/2008/layout/VerticalAccentList"/>
    <dgm:cxn modelId="{2FD5D369-358E-4498-93B4-3F934929EFC4}" type="presParOf" srcId="{BECE001D-8D8F-4F36-9B0A-39DC7B807252}" destId="{564AC408-1858-4D4E-8202-510D6A54CA9F}" srcOrd="3" destOrd="0" presId="urn:microsoft.com/office/officeart/2008/layout/VerticalAccentList"/>
    <dgm:cxn modelId="{9E5028AB-1F93-4485-9E5F-86309ED6EA23}" type="presParOf" srcId="{564AC408-1858-4D4E-8202-510D6A54CA9F}" destId="{A2EFC649-EF73-4780-A38E-E765E55A75AA}" srcOrd="0" destOrd="0" presId="urn:microsoft.com/office/officeart/2008/layout/VerticalAccentList"/>
    <dgm:cxn modelId="{308F48A5-2D57-4860-A6CB-D2CFA22C93D8}" type="presParOf" srcId="{BECE001D-8D8F-4F36-9B0A-39DC7B807252}" destId="{66178B7C-7A0B-4C0C-BD01-9FD4B947924C}" srcOrd="4" destOrd="0" presId="urn:microsoft.com/office/officeart/2008/layout/VerticalAccentList"/>
    <dgm:cxn modelId="{2B08E0CD-F2E0-40AF-82CC-D25FBA12EA92}" type="presParOf" srcId="{66178B7C-7A0B-4C0C-BD01-9FD4B947924C}" destId="{7CE5EBA0-68A5-4CF9-BF04-141254D75A6D}" srcOrd="0" destOrd="0" presId="urn:microsoft.com/office/officeart/2008/layout/VerticalAccentList"/>
    <dgm:cxn modelId="{3F327F98-4EA6-4FFA-A10F-ED3F4C27F648}" type="presParOf" srcId="{66178B7C-7A0B-4C0C-BD01-9FD4B947924C}" destId="{B125B698-B0B5-4808-9900-3EE349AC114E}" srcOrd="1" destOrd="0" presId="urn:microsoft.com/office/officeart/2008/layout/VerticalAccentList"/>
    <dgm:cxn modelId="{4C545A76-8DEB-40D5-9BAB-15C7F843736A}" type="presParOf" srcId="{66178B7C-7A0B-4C0C-BD01-9FD4B947924C}" destId="{126625B8-DC60-4EFC-B602-AACB74898C7D}" srcOrd="2" destOrd="0" presId="urn:microsoft.com/office/officeart/2008/layout/VerticalAccentList"/>
    <dgm:cxn modelId="{ADF076BC-21AD-4DA3-A491-FE9CC8BCDA07}" type="presParOf" srcId="{66178B7C-7A0B-4C0C-BD01-9FD4B947924C}" destId="{CFF034FD-0E65-46FA-856D-86E7921E04AA}" srcOrd="3" destOrd="0" presId="urn:microsoft.com/office/officeart/2008/layout/VerticalAccentList"/>
    <dgm:cxn modelId="{051F3002-56EA-42FA-AA4B-FFC9B0BBFB3D}" type="presParOf" srcId="{66178B7C-7A0B-4C0C-BD01-9FD4B947924C}" destId="{50CE7F82-743E-49BF-8A41-3AE4277B613C}" srcOrd="4" destOrd="0" presId="urn:microsoft.com/office/officeart/2008/layout/VerticalAccentList"/>
    <dgm:cxn modelId="{5D7CED23-A9BE-4569-B9D4-7517D174525B}" type="presParOf" srcId="{66178B7C-7A0B-4C0C-BD01-9FD4B947924C}" destId="{F2236615-07CA-474E-B274-C250D4065DC6}" srcOrd="5" destOrd="0" presId="urn:microsoft.com/office/officeart/2008/layout/VerticalAccentList"/>
    <dgm:cxn modelId="{AFDBABDA-0765-4AF0-885F-7EFB49A57D32}" type="presParOf" srcId="{66178B7C-7A0B-4C0C-BD01-9FD4B947924C}" destId="{4ED8DA25-872D-4AF0-A3AD-4790B21AB4FF}" srcOrd="6" destOrd="0" presId="urn:microsoft.com/office/officeart/2008/layout/VerticalAccentList"/>
    <dgm:cxn modelId="{1D07CDC9-D366-4683-8A68-9E4D47CA5C57}" type="presParOf" srcId="{BECE001D-8D8F-4F36-9B0A-39DC7B807252}" destId="{ECEAB47C-50E2-4862-B4DC-D8D93A7AF7BE}" srcOrd="5" destOrd="0" presId="urn:microsoft.com/office/officeart/2008/layout/VerticalAccentList"/>
    <dgm:cxn modelId="{9982015C-3F47-446A-8B54-912CF5994873}" type="presParOf" srcId="{BECE001D-8D8F-4F36-9B0A-39DC7B807252}" destId="{DE324F43-FEEB-4A42-97DC-31DBD0B3A9C2}" srcOrd="6" destOrd="0" presId="urn:microsoft.com/office/officeart/2008/layout/VerticalAccentList"/>
    <dgm:cxn modelId="{CE61F574-DD09-4B39-9E54-3514C2DD85AA}" type="presParOf" srcId="{DE324F43-FEEB-4A42-97DC-31DBD0B3A9C2}" destId="{8CC01B73-3928-4935-9327-F1EABC588C03}" srcOrd="0" destOrd="0" presId="urn:microsoft.com/office/officeart/2008/layout/VerticalAccentList"/>
    <dgm:cxn modelId="{4FBB7200-3935-478D-BC62-96B68396E065}" type="presParOf" srcId="{BECE001D-8D8F-4F36-9B0A-39DC7B807252}" destId="{F4F16637-84FE-4354-A560-A6D6150739FE}" srcOrd="7" destOrd="0" presId="urn:microsoft.com/office/officeart/2008/layout/VerticalAccentList"/>
    <dgm:cxn modelId="{49C9D969-9DB0-4FBF-91B3-CEB9A83B4510}" type="presParOf" srcId="{F4F16637-84FE-4354-A560-A6D6150739FE}" destId="{B343A88B-BC26-4D1A-8F13-32150A6A3B94}" srcOrd="0" destOrd="0" presId="urn:microsoft.com/office/officeart/2008/layout/VerticalAccentList"/>
    <dgm:cxn modelId="{8EA6131B-15EE-4FFE-B001-2150997AB5D0}" type="presParOf" srcId="{F4F16637-84FE-4354-A560-A6D6150739FE}" destId="{43D1661F-39CF-41D2-8030-2D0900411F14}" srcOrd="1" destOrd="0" presId="urn:microsoft.com/office/officeart/2008/layout/VerticalAccentList"/>
    <dgm:cxn modelId="{48360086-876E-448C-A24E-339627C503E9}" type="presParOf" srcId="{F4F16637-84FE-4354-A560-A6D6150739FE}" destId="{E8805776-AA33-4DE4-BAD7-DC2ADA2A2D79}" srcOrd="2" destOrd="0" presId="urn:microsoft.com/office/officeart/2008/layout/VerticalAccentList"/>
    <dgm:cxn modelId="{47B56154-03A4-4119-9867-B3049C66B849}" type="presParOf" srcId="{F4F16637-84FE-4354-A560-A6D6150739FE}" destId="{FD4B8A6E-4BDE-459F-A0C7-9D77E3AA50F6}" srcOrd="3" destOrd="0" presId="urn:microsoft.com/office/officeart/2008/layout/VerticalAccentList"/>
    <dgm:cxn modelId="{34456720-73EC-41BD-B296-3CB376E28D81}" type="presParOf" srcId="{F4F16637-84FE-4354-A560-A6D6150739FE}" destId="{A6D016E9-FDAC-4315-9151-315639C7294A}" srcOrd="4" destOrd="0" presId="urn:microsoft.com/office/officeart/2008/layout/VerticalAccentList"/>
    <dgm:cxn modelId="{F59855EC-A68F-4154-A438-968FE18AA5F0}" type="presParOf" srcId="{F4F16637-84FE-4354-A560-A6D6150739FE}" destId="{37EED7CF-088C-47E7-98A1-854716DC2449}" srcOrd="5" destOrd="0" presId="urn:microsoft.com/office/officeart/2008/layout/VerticalAccentList"/>
    <dgm:cxn modelId="{4F8E2F38-85A1-410B-AD38-99FE62E6FCFB}" type="presParOf" srcId="{F4F16637-84FE-4354-A560-A6D6150739FE}" destId="{1AF004F5-2E79-4516-8ACC-B2039321180F}" srcOrd="6" destOrd="0" presId="urn:microsoft.com/office/officeart/2008/layout/VerticalAccentList"/>
    <dgm:cxn modelId="{2B2563A8-B31D-40FC-A9D7-247E2DB5B974}" type="presParOf" srcId="{BECE001D-8D8F-4F36-9B0A-39DC7B807252}" destId="{8B144B4D-741E-4E05-8C45-E92D7E31B731}" srcOrd="8" destOrd="0" presId="urn:microsoft.com/office/officeart/2008/layout/VerticalAccentList"/>
    <dgm:cxn modelId="{1306CA76-4050-43A2-8BEF-EB49B916BBE4}" type="presParOf" srcId="{BECE001D-8D8F-4F36-9B0A-39DC7B807252}" destId="{49A5C45C-2BA2-436E-8E9A-EBA0582A2D1B}" srcOrd="9" destOrd="0" presId="urn:microsoft.com/office/officeart/2008/layout/VerticalAccentList"/>
    <dgm:cxn modelId="{38EC2483-9F7E-4785-A62C-B77C4DE5F548}" type="presParOf" srcId="{49A5C45C-2BA2-436E-8E9A-EBA0582A2D1B}" destId="{D1956934-BA37-4C0D-B9F0-F16D102892BC}" srcOrd="0" destOrd="0" presId="urn:microsoft.com/office/officeart/2008/layout/VerticalAccentList"/>
    <dgm:cxn modelId="{5390897B-4288-441C-9571-B05D4288350A}" type="presParOf" srcId="{BECE001D-8D8F-4F36-9B0A-39DC7B807252}" destId="{631628A0-FAA1-43B5-982F-A94963D56355}" srcOrd="10" destOrd="0" presId="urn:microsoft.com/office/officeart/2008/layout/VerticalAccentList"/>
    <dgm:cxn modelId="{F0473377-5B21-41B3-81E9-10E22080D1F2}" type="presParOf" srcId="{631628A0-FAA1-43B5-982F-A94963D56355}" destId="{5958FC49-1618-416D-8F6F-2F129A164A41}" srcOrd="0" destOrd="0" presId="urn:microsoft.com/office/officeart/2008/layout/VerticalAccentList"/>
    <dgm:cxn modelId="{02BEB47C-5C88-418D-98FA-977C393229A0}" type="presParOf" srcId="{631628A0-FAA1-43B5-982F-A94963D56355}" destId="{3DEAC82B-6625-4641-AD1D-83040FDFAD3D}" srcOrd="1" destOrd="0" presId="urn:microsoft.com/office/officeart/2008/layout/VerticalAccentList"/>
    <dgm:cxn modelId="{79A3FEF1-FCC3-4578-8C76-4211A3B65E3C}" type="presParOf" srcId="{631628A0-FAA1-43B5-982F-A94963D56355}" destId="{08FD8816-C687-41D1-88B0-D15A54EB8CF5}" srcOrd="2" destOrd="0" presId="urn:microsoft.com/office/officeart/2008/layout/VerticalAccentList"/>
    <dgm:cxn modelId="{DD1312A8-7EA8-4642-B572-824AE20676EE}" type="presParOf" srcId="{631628A0-FAA1-43B5-982F-A94963D56355}" destId="{03E1F698-C9C6-433E-8B85-02CB1BE8AD0D}" srcOrd="3" destOrd="0" presId="urn:microsoft.com/office/officeart/2008/layout/VerticalAccentList"/>
    <dgm:cxn modelId="{451BECCB-36E5-4B5B-A860-3BA376FA145D}" type="presParOf" srcId="{631628A0-FAA1-43B5-982F-A94963D56355}" destId="{5B6325A8-D369-4ECA-B722-B982B27DDB95}" srcOrd="4" destOrd="0" presId="urn:microsoft.com/office/officeart/2008/layout/VerticalAccentList"/>
    <dgm:cxn modelId="{EC5F4BAE-C2C3-491E-96C9-0CB5A25AF32F}" type="presParOf" srcId="{631628A0-FAA1-43B5-982F-A94963D56355}" destId="{A51157B3-2E4D-45D3-B188-E55D3889C643}" srcOrd="5" destOrd="0" presId="urn:microsoft.com/office/officeart/2008/layout/VerticalAccentList"/>
    <dgm:cxn modelId="{8B3CA5BD-CAC8-494B-B355-6DE345DE5D1D}" type="presParOf" srcId="{631628A0-FAA1-43B5-982F-A94963D56355}" destId="{E8BA2ACF-54A1-4693-9725-EA6254BDE3BA}" srcOrd="6" destOrd="0" presId="urn:microsoft.com/office/officeart/2008/layout/VerticalAccentList"/>
    <dgm:cxn modelId="{7E979E8E-2264-46B0-81CC-98918799C393}" type="presParOf" srcId="{BECE001D-8D8F-4F36-9B0A-39DC7B807252}" destId="{41672E39-3018-4888-A19A-5F0616F954F1}" srcOrd="11" destOrd="0" presId="urn:microsoft.com/office/officeart/2008/layout/VerticalAccentList"/>
    <dgm:cxn modelId="{C19ADA50-5024-49BD-A59A-395B29FD380B}" type="presParOf" srcId="{BECE001D-8D8F-4F36-9B0A-39DC7B807252}" destId="{62B7054F-FF04-4872-95B7-3682609BEB49}" srcOrd="12" destOrd="0" presId="urn:microsoft.com/office/officeart/2008/layout/VerticalAccentList"/>
    <dgm:cxn modelId="{C13B7DD9-C1E2-4CEE-84AC-FBF130E0647A}" type="presParOf" srcId="{62B7054F-FF04-4872-95B7-3682609BEB49}" destId="{5CD124DC-33F2-4121-8B73-3FB9D05C3D18}" srcOrd="0" destOrd="0" presId="urn:microsoft.com/office/officeart/2008/layout/VerticalAccentList"/>
    <dgm:cxn modelId="{86988E86-1D32-4CC9-B63E-9E7FC690A83E}" type="presParOf" srcId="{BECE001D-8D8F-4F36-9B0A-39DC7B807252}" destId="{4CA1D97E-C7A4-4D3E-B379-C5ADD64F3EBA}" srcOrd="13" destOrd="0" presId="urn:microsoft.com/office/officeart/2008/layout/VerticalAccentList"/>
    <dgm:cxn modelId="{893B0350-430D-43EF-8F84-13F419C7566E}" type="presParOf" srcId="{4CA1D97E-C7A4-4D3E-B379-C5ADD64F3EBA}" destId="{CD706E31-8633-4988-BF23-B8AD409A4757}" srcOrd="0" destOrd="0" presId="urn:microsoft.com/office/officeart/2008/layout/VerticalAccentList"/>
    <dgm:cxn modelId="{336A5DC6-5003-4BAE-BAE3-BD59B94FAC75}" type="presParOf" srcId="{4CA1D97E-C7A4-4D3E-B379-C5ADD64F3EBA}" destId="{D7AEF248-7C15-49DD-AFCB-707E4E3046DB}" srcOrd="1" destOrd="0" presId="urn:microsoft.com/office/officeart/2008/layout/VerticalAccentList"/>
    <dgm:cxn modelId="{D7B1743A-A96C-427B-8A41-EA87F4819B2C}" type="presParOf" srcId="{4CA1D97E-C7A4-4D3E-B379-C5ADD64F3EBA}" destId="{802E1E0F-2C87-43F8-9923-0AA447F54BD5}" srcOrd="2" destOrd="0" presId="urn:microsoft.com/office/officeart/2008/layout/VerticalAccentList"/>
    <dgm:cxn modelId="{E65A40FA-8BF9-46F6-84CC-52D9E690278B}" type="presParOf" srcId="{4CA1D97E-C7A4-4D3E-B379-C5ADD64F3EBA}" destId="{65174DB4-B2DC-4A18-B24E-4EDF0D9A2F1A}" srcOrd="3" destOrd="0" presId="urn:microsoft.com/office/officeart/2008/layout/VerticalAccentList"/>
    <dgm:cxn modelId="{69891A4F-DE62-46CB-9961-35F2F0DCA5C3}" type="presParOf" srcId="{4CA1D97E-C7A4-4D3E-B379-C5ADD64F3EBA}" destId="{F3D02E2D-53E0-4B38-B455-D711D2FE386B}" srcOrd="4" destOrd="0" presId="urn:microsoft.com/office/officeart/2008/layout/VerticalAccentList"/>
    <dgm:cxn modelId="{F410EC70-A715-4AC1-8C6F-99509E5D1D07}" type="presParOf" srcId="{4CA1D97E-C7A4-4D3E-B379-C5ADD64F3EBA}" destId="{C991FB09-011A-4367-A644-016DD762770F}" srcOrd="5" destOrd="0" presId="urn:microsoft.com/office/officeart/2008/layout/VerticalAccentList"/>
    <dgm:cxn modelId="{BA97F81B-CA12-44AB-A9B6-6EA4657CE294}" type="presParOf" srcId="{4CA1D97E-C7A4-4D3E-B379-C5ADD64F3EBA}" destId="{55EEBDD0-BB50-4548-91FD-7768954F4F27}" srcOrd="6" destOrd="0" presId="urn:microsoft.com/office/officeart/2008/layout/VerticalAccentList"/>
    <dgm:cxn modelId="{577CBD8B-44A8-48B5-9357-1CCBB5AE0D57}" type="presParOf" srcId="{BECE001D-8D8F-4F36-9B0A-39DC7B807252}" destId="{7C87A3F7-90EA-4843-AF76-6AD5B0BD6982}" srcOrd="14" destOrd="0" presId="urn:microsoft.com/office/officeart/2008/layout/VerticalAccentList"/>
    <dgm:cxn modelId="{8F202692-044E-4313-A063-241A1701F1DB}" type="presParOf" srcId="{BECE001D-8D8F-4F36-9B0A-39DC7B807252}" destId="{54187F40-BBE7-4F65-9D7F-6D746FA14DE9}" srcOrd="15" destOrd="0" presId="urn:microsoft.com/office/officeart/2008/layout/VerticalAccentList"/>
    <dgm:cxn modelId="{0C61AFFC-5F55-43D3-8A30-E99FC72A82D8}" type="presParOf" srcId="{54187F40-BBE7-4F65-9D7F-6D746FA14DE9}" destId="{5EC86E84-9C5E-4C40-A2C7-279F74DF36E7}" srcOrd="0" destOrd="0" presId="urn:microsoft.com/office/officeart/2008/layout/VerticalAccentList"/>
    <dgm:cxn modelId="{3F2B1DDE-93D4-4E24-B4C8-0B9BF892225A}" type="presParOf" srcId="{BECE001D-8D8F-4F36-9B0A-39DC7B807252}" destId="{2CD1E0B2-8D4F-452F-BE61-A6C3403872F7}" srcOrd="16" destOrd="0" presId="urn:microsoft.com/office/officeart/2008/layout/VerticalAccentList"/>
    <dgm:cxn modelId="{60852258-DF0D-469A-9F4D-8DD10ED49763}" type="presParOf" srcId="{2CD1E0B2-8D4F-452F-BE61-A6C3403872F7}" destId="{B0553F5C-305A-4D10-A7D5-0594B1CEE258}" srcOrd="0" destOrd="0" presId="urn:microsoft.com/office/officeart/2008/layout/VerticalAccentList"/>
    <dgm:cxn modelId="{0CADFC9C-E0D3-4D31-944E-71D5104A2113}" type="presParOf" srcId="{2CD1E0B2-8D4F-452F-BE61-A6C3403872F7}" destId="{0C24BB58-64B4-4129-AD63-3125499B80DD}" srcOrd="1" destOrd="0" presId="urn:microsoft.com/office/officeart/2008/layout/VerticalAccentList"/>
    <dgm:cxn modelId="{99A186E6-6B68-4C53-AA89-FDD394A5EEEE}" type="presParOf" srcId="{2CD1E0B2-8D4F-452F-BE61-A6C3403872F7}" destId="{1D950BA6-FC01-473A-BA9D-D6A9C6DA380E}" srcOrd="2" destOrd="0" presId="urn:microsoft.com/office/officeart/2008/layout/VerticalAccentList"/>
    <dgm:cxn modelId="{29E613FB-9EC0-455E-9725-2038EA83EEAD}" type="presParOf" srcId="{2CD1E0B2-8D4F-452F-BE61-A6C3403872F7}" destId="{4C00C842-9AA7-48E8-A5D1-4C51292110FE}" srcOrd="3" destOrd="0" presId="urn:microsoft.com/office/officeart/2008/layout/VerticalAccentList"/>
    <dgm:cxn modelId="{15B95664-0CFA-46FD-BBD5-2C811615BF8C}" type="presParOf" srcId="{2CD1E0B2-8D4F-452F-BE61-A6C3403872F7}" destId="{1DEC0884-925E-48A1-836D-1161B700DCAB}" srcOrd="4" destOrd="0" presId="urn:microsoft.com/office/officeart/2008/layout/VerticalAccentList"/>
    <dgm:cxn modelId="{389358DE-F687-4F0D-ABBF-AEC59E6D8B12}" type="presParOf" srcId="{2CD1E0B2-8D4F-452F-BE61-A6C3403872F7}" destId="{BC210FF9-AB27-491E-B36C-4774FEE5BD3D}" srcOrd="5" destOrd="0" presId="urn:microsoft.com/office/officeart/2008/layout/VerticalAccentList"/>
    <dgm:cxn modelId="{E6395604-AA1F-4F6B-BC9A-6ADA6DBB63E8}" type="presParOf" srcId="{2CD1E0B2-8D4F-452F-BE61-A6C3403872F7}" destId="{08852F10-965D-434C-8857-9D89B1C9A41C}"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EE6468-DF80-4825-BCBD-D7120CEA5ECA}"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n-US"/>
        </a:p>
      </dgm:t>
    </dgm:pt>
    <dgm:pt modelId="{F7A7F2E6-E250-4150-8085-999448037A7F}">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Hypocrisy</a:t>
          </a:r>
        </a:p>
      </dgm:t>
    </dgm:pt>
    <dgm:pt modelId="{CDC0BBCB-49C9-42DD-A0D0-821CF77B7631}" type="parTrans" cxnId="{67D97DAD-C97F-40B7-9372-4427F00328F5}">
      <dgm:prSet/>
      <dgm:spPr/>
      <dgm:t>
        <a:bodyPr/>
        <a:lstStyle/>
        <a:p>
          <a:pPr>
            <a:spcAft>
              <a:spcPts val="2400"/>
            </a:spcAft>
          </a:pPr>
          <a:endParaRPr lang="en-US"/>
        </a:p>
      </dgm:t>
    </dgm:pt>
    <dgm:pt modelId="{0EB4A7E0-1D4D-4697-BCCC-DF49DC8A085D}" type="sibTrans" cxnId="{67D97DAD-C97F-40B7-9372-4427F00328F5}">
      <dgm:prSet/>
      <dgm:spPr/>
      <dgm:t>
        <a:bodyPr/>
        <a:lstStyle/>
        <a:p>
          <a:pPr>
            <a:spcAft>
              <a:spcPts val="2400"/>
            </a:spcAft>
          </a:pPr>
          <a:endParaRPr lang="en-US"/>
        </a:p>
      </dgm:t>
    </dgm:pt>
    <dgm:pt modelId="{EC245E50-33E3-4D3D-BC02-FF87EB191864}">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Demeaning</a:t>
          </a:r>
        </a:p>
      </dgm:t>
    </dgm:pt>
    <dgm:pt modelId="{D4EB66CB-34F1-4A81-80A5-C740BB6935E8}" type="parTrans" cxnId="{ECEBBED9-01D1-4B0C-B37F-09281F3AEFD1}">
      <dgm:prSet/>
      <dgm:spPr/>
      <dgm:t>
        <a:bodyPr/>
        <a:lstStyle/>
        <a:p>
          <a:pPr>
            <a:spcAft>
              <a:spcPts val="2400"/>
            </a:spcAft>
          </a:pPr>
          <a:endParaRPr lang="en-US"/>
        </a:p>
      </dgm:t>
    </dgm:pt>
    <dgm:pt modelId="{9D3E754F-0955-45F5-A19F-76BD45773F01}" type="sibTrans" cxnId="{ECEBBED9-01D1-4B0C-B37F-09281F3AEFD1}">
      <dgm:prSet/>
      <dgm:spPr/>
      <dgm:t>
        <a:bodyPr/>
        <a:lstStyle/>
        <a:p>
          <a:pPr>
            <a:spcAft>
              <a:spcPts val="2400"/>
            </a:spcAft>
          </a:pPr>
          <a:endParaRPr lang="en-US"/>
        </a:p>
      </dgm:t>
    </dgm:pt>
    <dgm:pt modelId="{57E868EF-28DB-4637-B737-E64AB83875EA}">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Mean Spirited</a:t>
          </a:r>
        </a:p>
      </dgm:t>
    </dgm:pt>
    <dgm:pt modelId="{59A2ED49-2232-4826-9D60-6E2F63926A27}" type="parTrans" cxnId="{8D608352-D4BB-4E10-8EED-2ECC8CD404D9}">
      <dgm:prSet/>
      <dgm:spPr/>
      <dgm:t>
        <a:bodyPr/>
        <a:lstStyle/>
        <a:p>
          <a:pPr>
            <a:spcAft>
              <a:spcPts val="2400"/>
            </a:spcAft>
          </a:pPr>
          <a:endParaRPr lang="en-US"/>
        </a:p>
      </dgm:t>
    </dgm:pt>
    <dgm:pt modelId="{132CC146-46EC-4F5B-835A-CC0F9A1E161E}" type="sibTrans" cxnId="{8D608352-D4BB-4E10-8EED-2ECC8CD404D9}">
      <dgm:prSet/>
      <dgm:spPr/>
      <dgm:t>
        <a:bodyPr/>
        <a:lstStyle/>
        <a:p>
          <a:pPr>
            <a:spcAft>
              <a:spcPts val="2400"/>
            </a:spcAft>
          </a:pPr>
          <a:endParaRPr lang="en-US"/>
        </a:p>
      </dgm:t>
    </dgm:pt>
    <dgm:pt modelId="{2CE0032A-2D8A-4D45-967C-07D204951286}">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Insensitive</a:t>
          </a:r>
        </a:p>
      </dgm:t>
    </dgm:pt>
    <dgm:pt modelId="{28940CB4-68E0-4DD1-A169-9397C8D80ADC}" type="parTrans" cxnId="{6FA38ACA-3AA0-47B4-9B07-E63DA41260B8}">
      <dgm:prSet/>
      <dgm:spPr/>
      <dgm:t>
        <a:bodyPr/>
        <a:lstStyle/>
        <a:p>
          <a:pPr>
            <a:spcAft>
              <a:spcPts val="2400"/>
            </a:spcAft>
          </a:pPr>
          <a:endParaRPr lang="en-US"/>
        </a:p>
      </dgm:t>
    </dgm:pt>
    <dgm:pt modelId="{AFDCC0AC-73B6-4E60-9594-A74F7846F0A4}" type="sibTrans" cxnId="{6FA38ACA-3AA0-47B4-9B07-E63DA41260B8}">
      <dgm:prSet/>
      <dgm:spPr/>
      <dgm:t>
        <a:bodyPr/>
        <a:lstStyle/>
        <a:p>
          <a:pPr>
            <a:spcAft>
              <a:spcPts val="2400"/>
            </a:spcAft>
          </a:pPr>
          <a:endParaRPr lang="en-US"/>
        </a:p>
      </dgm:t>
    </dgm:pt>
    <dgm:pt modelId="{4204FF00-D100-4689-AE55-E364780FC491}">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Contentious</a:t>
          </a:r>
        </a:p>
      </dgm:t>
    </dgm:pt>
    <dgm:pt modelId="{088403CA-355A-413D-BE73-E26373A88926}" type="parTrans" cxnId="{C1C28CC7-76BC-40A8-9F29-05D1CF956096}">
      <dgm:prSet/>
      <dgm:spPr/>
      <dgm:t>
        <a:bodyPr/>
        <a:lstStyle/>
        <a:p>
          <a:pPr>
            <a:spcAft>
              <a:spcPts val="2400"/>
            </a:spcAft>
          </a:pPr>
          <a:endParaRPr lang="en-US"/>
        </a:p>
      </dgm:t>
    </dgm:pt>
    <dgm:pt modelId="{72582383-DBCE-4B10-A06F-9D2C8E85D93F}" type="sibTrans" cxnId="{C1C28CC7-76BC-40A8-9F29-05D1CF956096}">
      <dgm:prSet/>
      <dgm:spPr/>
      <dgm:t>
        <a:bodyPr/>
        <a:lstStyle/>
        <a:p>
          <a:pPr>
            <a:spcAft>
              <a:spcPts val="2400"/>
            </a:spcAft>
          </a:pPr>
          <a:endParaRPr lang="en-US"/>
        </a:p>
      </dgm:t>
    </dgm:pt>
    <dgm:pt modelId="{8A1862FB-2815-44FC-8E0B-C7DA5D087FB8}">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Self-righteousness</a:t>
          </a:r>
        </a:p>
      </dgm:t>
    </dgm:pt>
    <dgm:pt modelId="{1B76AF7F-40FE-412C-8E4E-DDEDF23FEBE9}" type="parTrans" cxnId="{C7485178-2B06-41C0-94A3-F3E845EAF892}">
      <dgm:prSet/>
      <dgm:spPr/>
      <dgm:t>
        <a:bodyPr/>
        <a:lstStyle/>
        <a:p>
          <a:endParaRPr lang="en-US"/>
        </a:p>
      </dgm:t>
    </dgm:pt>
    <dgm:pt modelId="{B2950145-674C-4E23-B891-DFEDF2D8201A}" type="sibTrans" cxnId="{C7485178-2B06-41C0-94A3-F3E845EAF892}">
      <dgm:prSet/>
      <dgm:spPr/>
      <dgm:t>
        <a:bodyPr/>
        <a:lstStyle/>
        <a:p>
          <a:endParaRPr lang="en-US"/>
        </a:p>
      </dgm:t>
    </dgm:pt>
    <dgm:pt modelId="{77C2B65A-75CE-4A18-A777-03054E7232AA}">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Overly Critical</a:t>
          </a:r>
        </a:p>
      </dgm:t>
    </dgm:pt>
    <dgm:pt modelId="{2801CD4F-9C03-4EDE-906C-DC932485FA83}" type="parTrans" cxnId="{A7C0C978-8621-4B97-B2FE-0144264EC758}">
      <dgm:prSet/>
      <dgm:spPr/>
      <dgm:t>
        <a:bodyPr/>
        <a:lstStyle/>
        <a:p>
          <a:endParaRPr lang="en-US"/>
        </a:p>
      </dgm:t>
    </dgm:pt>
    <dgm:pt modelId="{1F403085-7BBB-422E-B30D-3AB16F8E10CE}" type="sibTrans" cxnId="{A7C0C978-8621-4B97-B2FE-0144264EC758}">
      <dgm:prSet/>
      <dgm:spPr/>
      <dgm:t>
        <a:bodyPr/>
        <a:lstStyle/>
        <a:p>
          <a:endParaRPr lang="en-US"/>
        </a:p>
      </dgm:t>
    </dgm:pt>
    <dgm:pt modelId="{BECE001D-8D8F-4F36-9B0A-39DC7B807252}" type="pres">
      <dgm:prSet presAssocID="{EEEE6468-DF80-4825-BCBD-D7120CEA5ECA}" presName="Name0" presStyleCnt="0">
        <dgm:presLayoutVars>
          <dgm:chMax/>
          <dgm:chPref/>
          <dgm:dir/>
        </dgm:presLayoutVars>
      </dgm:prSet>
      <dgm:spPr/>
    </dgm:pt>
    <dgm:pt modelId="{AC1C466E-4AA5-42B6-B7E8-22EE540F8D75}" type="pres">
      <dgm:prSet presAssocID="{F7A7F2E6-E250-4150-8085-999448037A7F}" presName="parenttextcomposite" presStyleCnt="0"/>
      <dgm:spPr/>
    </dgm:pt>
    <dgm:pt modelId="{6CFE3587-03AE-4E92-8BD1-EA9AD90A3A65}" type="pres">
      <dgm:prSet presAssocID="{F7A7F2E6-E250-4150-8085-999448037A7F}" presName="parenttext" presStyleLbl="revTx" presStyleIdx="0" presStyleCnt="7" custScaleY="194664">
        <dgm:presLayoutVars>
          <dgm:chMax/>
          <dgm:chPref val="2"/>
          <dgm:bulletEnabled val="1"/>
        </dgm:presLayoutVars>
      </dgm:prSet>
      <dgm:spPr/>
    </dgm:pt>
    <dgm:pt modelId="{1523305F-11A6-4E2C-938E-79476A42DA66}" type="pres">
      <dgm:prSet presAssocID="{F7A7F2E6-E250-4150-8085-999448037A7F}" presName="parallelogramComposite" presStyleCnt="0"/>
      <dgm:spPr/>
    </dgm:pt>
    <dgm:pt modelId="{B1C11359-9349-4E6F-BCB5-EF32AC24E668}" type="pres">
      <dgm:prSet presAssocID="{F7A7F2E6-E250-4150-8085-999448037A7F}" presName="parallelogram1" presStyleLbl="alignNode1" presStyleIdx="0" presStyleCnt="49"/>
      <dgm:spPr/>
    </dgm:pt>
    <dgm:pt modelId="{8434AE50-7A8B-445E-8AC0-1FC7C71EFCB3}" type="pres">
      <dgm:prSet presAssocID="{F7A7F2E6-E250-4150-8085-999448037A7F}" presName="parallelogram2" presStyleLbl="alignNode1" presStyleIdx="1" presStyleCnt="49"/>
      <dgm:spPr/>
    </dgm:pt>
    <dgm:pt modelId="{5D762DE7-27AD-4F61-B6C9-0DC78D8CD9FC}" type="pres">
      <dgm:prSet presAssocID="{F7A7F2E6-E250-4150-8085-999448037A7F}" presName="parallelogram3" presStyleLbl="alignNode1" presStyleIdx="2" presStyleCnt="49"/>
      <dgm:spPr/>
    </dgm:pt>
    <dgm:pt modelId="{410A074F-1260-448C-8F28-33BF3E61AC5C}" type="pres">
      <dgm:prSet presAssocID="{F7A7F2E6-E250-4150-8085-999448037A7F}" presName="parallelogram4" presStyleLbl="alignNode1" presStyleIdx="3" presStyleCnt="49"/>
      <dgm:spPr/>
    </dgm:pt>
    <dgm:pt modelId="{61277167-65FE-4C12-B194-EE50D72268CF}" type="pres">
      <dgm:prSet presAssocID="{F7A7F2E6-E250-4150-8085-999448037A7F}" presName="parallelogram5" presStyleLbl="alignNode1" presStyleIdx="4" presStyleCnt="49"/>
      <dgm:spPr/>
    </dgm:pt>
    <dgm:pt modelId="{F46D9363-1100-4C14-9575-EE27B6880ABB}" type="pres">
      <dgm:prSet presAssocID="{F7A7F2E6-E250-4150-8085-999448037A7F}" presName="parallelogram6" presStyleLbl="alignNode1" presStyleIdx="5" presStyleCnt="49"/>
      <dgm:spPr/>
    </dgm:pt>
    <dgm:pt modelId="{465ADE7B-3034-40E9-B4AD-58A28B569106}" type="pres">
      <dgm:prSet presAssocID="{F7A7F2E6-E250-4150-8085-999448037A7F}" presName="parallelogram7" presStyleLbl="alignNode1" presStyleIdx="6" presStyleCnt="49"/>
      <dgm:spPr/>
    </dgm:pt>
    <dgm:pt modelId="{02EFE057-C7AB-4CCD-BD66-ECFFE789AFE1}" type="pres">
      <dgm:prSet presAssocID="{0EB4A7E0-1D4D-4697-BCCC-DF49DC8A085D}" presName="sibTrans" presStyleCnt="0"/>
      <dgm:spPr/>
    </dgm:pt>
    <dgm:pt modelId="{564AC408-1858-4D4E-8202-510D6A54CA9F}" type="pres">
      <dgm:prSet presAssocID="{8A1862FB-2815-44FC-8E0B-C7DA5D087FB8}" presName="parenttextcomposite" presStyleCnt="0"/>
      <dgm:spPr/>
    </dgm:pt>
    <dgm:pt modelId="{A2EFC649-EF73-4780-A38E-E765E55A75AA}" type="pres">
      <dgm:prSet presAssocID="{8A1862FB-2815-44FC-8E0B-C7DA5D087FB8}" presName="parenttext" presStyleLbl="revTx" presStyleIdx="1" presStyleCnt="7" custScaleY="185908">
        <dgm:presLayoutVars>
          <dgm:chMax/>
          <dgm:chPref val="2"/>
          <dgm:bulletEnabled val="1"/>
        </dgm:presLayoutVars>
      </dgm:prSet>
      <dgm:spPr/>
    </dgm:pt>
    <dgm:pt modelId="{66178B7C-7A0B-4C0C-BD01-9FD4B947924C}" type="pres">
      <dgm:prSet presAssocID="{8A1862FB-2815-44FC-8E0B-C7DA5D087FB8}" presName="parallelogramComposite" presStyleCnt="0"/>
      <dgm:spPr/>
    </dgm:pt>
    <dgm:pt modelId="{7CE5EBA0-68A5-4CF9-BF04-141254D75A6D}" type="pres">
      <dgm:prSet presAssocID="{8A1862FB-2815-44FC-8E0B-C7DA5D087FB8}" presName="parallelogram1" presStyleLbl="alignNode1" presStyleIdx="7" presStyleCnt="49"/>
      <dgm:spPr/>
    </dgm:pt>
    <dgm:pt modelId="{B125B698-B0B5-4808-9900-3EE349AC114E}" type="pres">
      <dgm:prSet presAssocID="{8A1862FB-2815-44FC-8E0B-C7DA5D087FB8}" presName="parallelogram2" presStyleLbl="alignNode1" presStyleIdx="8" presStyleCnt="49"/>
      <dgm:spPr/>
    </dgm:pt>
    <dgm:pt modelId="{126625B8-DC60-4EFC-B602-AACB74898C7D}" type="pres">
      <dgm:prSet presAssocID="{8A1862FB-2815-44FC-8E0B-C7DA5D087FB8}" presName="parallelogram3" presStyleLbl="alignNode1" presStyleIdx="9" presStyleCnt="49"/>
      <dgm:spPr/>
    </dgm:pt>
    <dgm:pt modelId="{CFF034FD-0E65-46FA-856D-86E7921E04AA}" type="pres">
      <dgm:prSet presAssocID="{8A1862FB-2815-44FC-8E0B-C7DA5D087FB8}" presName="parallelogram4" presStyleLbl="alignNode1" presStyleIdx="10" presStyleCnt="49"/>
      <dgm:spPr/>
    </dgm:pt>
    <dgm:pt modelId="{50CE7F82-743E-49BF-8A41-3AE4277B613C}" type="pres">
      <dgm:prSet presAssocID="{8A1862FB-2815-44FC-8E0B-C7DA5D087FB8}" presName="parallelogram5" presStyleLbl="alignNode1" presStyleIdx="11" presStyleCnt="49"/>
      <dgm:spPr/>
    </dgm:pt>
    <dgm:pt modelId="{F2236615-07CA-474E-B274-C250D4065DC6}" type="pres">
      <dgm:prSet presAssocID="{8A1862FB-2815-44FC-8E0B-C7DA5D087FB8}" presName="parallelogram6" presStyleLbl="alignNode1" presStyleIdx="12" presStyleCnt="49"/>
      <dgm:spPr/>
    </dgm:pt>
    <dgm:pt modelId="{4ED8DA25-872D-4AF0-A3AD-4790B21AB4FF}" type="pres">
      <dgm:prSet presAssocID="{8A1862FB-2815-44FC-8E0B-C7DA5D087FB8}" presName="parallelogram7" presStyleLbl="alignNode1" presStyleIdx="13" presStyleCnt="49"/>
      <dgm:spPr/>
    </dgm:pt>
    <dgm:pt modelId="{ECEAB47C-50E2-4862-B4DC-D8D93A7AF7BE}" type="pres">
      <dgm:prSet presAssocID="{B2950145-674C-4E23-B891-DFEDF2D8201A}" presName="sibTrans" presStyleCnt="0"/>
      <dgm:spPr/>
    </dgm:pt>
    <dgm:pt modelId="{DE324F43-FEEB-4A42-97DC-31DBD0B3A9C2}" type="pres">
      <dgm:prSet presAssocID="{EC245E50-33E3-4D3D-BC02-FF87EB191864}" presName="parenttextcomposite" presStyleCnt="0"/>
      <dgm:spPr/>
    </dgm:pt>
    <dgm:pt modelId="{8CC01B73-3928-4935-9327-F1EABC588C03}" type="pres">
      <dgm:prSet presAssocID="{EC245E50-33E3-4D3D-BC02-FF87EB191864}" presName="parenttext" presStyleLbl="revTx" presStyleIdx="2" presStyleCnt="7" custScaleY="185908">
        <dgm:presLayoutVars>
          <dgm:chMax/>
          <dgm:chPref val="2"/>
          <dgm:bulletEnabled val="1"/>
        </dgm:presLayoutVars>
      </dgm:prSet>
      <dgm:spPr/>
    </dgm:pt>
    <dgm:pt modelId="{F4F16637-84FE-4354-A560-A6D6150739FE}" type="pres">
      <dgm:prSet presAssocID="{EC245E50-33E3-4D3D-BC02-FF87EB191864}" presName="parallelogramComposite" presStyleCnt="0"/>
      <dgm:spPr/>
    </dgm:pt>
    <dgm:pt modelId="{B343A88B-BC26-4D1A-8F13-32150A6A3B94}" type="pres">
      <dgm:prSet presAssocID="{EC245E50-33E3-4D3D-BC02-FF87EB191864}" presName="parallelogram1" presStyleLbl="alignNode1" presStyleIdx="14" presStyleCnt="49"/>
      <dgm:spPr/>
    </dgm:pt>
    <dgm:pt modelId="{43D1661F-39CF-41D2-8030-2D0900411F14}" type="pres">
      <dgm:prSet presAssocID="{EC245E50-33E3-4D3D-BC02-FF87EB191864}" presName="parallelogram2" presStyleLbl="alignNode1" presStyleIdx="15" presStyleCnt="49"/>
      <dgm:spPr/>
    </dgm:pt>
    <dgm:pt modelId="{E8805776-AA33-4DE4-BAD7-DC2ADA2A2D79}" type="pres">
      <dgm:prSet presAssocID="{EC245E50-33E3-4D3D-BC02-FF87EB191864}" presName="parallelogram3" presStyleLbl="alignNode1" presStyleIdx="16" presStyleCnt="49"/>
      <dgm:spPr/>
    </dgm:pt>
    <dgm:pt modelId="{FD4B8A6E-4BDE-459F-A0C7-9D77E3AA50F6}" type="pres">
      <dgm:prSet presAssocID="{EC245E50-33E3-4D3D-BC02-FF87EB191864}" presName="parallelogram4" presStyleLbl="alignNode1" presStyleIdx="17" presStyleCnt="49"/>
      <dgm:spPr/>
    </dgm:pt>
    <dgm:pt modelId="{A6D016E9-FDAC-4315-9151-315639C7294A}" type="pres">
      <dgm:prSet presAssocID="{EC245E50-33E3-4D3D-BC02-FF87EB191864}" presName="parallelogram5" presStyleLbl="alignNode1" presStyleIdx="18" presStyleCnt="49"/>
      <dgm:spPr/>
    </dgm:pt>
    <dgm:pt modelId="{37EED7CF-088C-47E7-98A1-854716DC2449}" type="pres">
      <dgm:prSet presAssocID="{EC245E50-33E3-4D3D-BC02-FF87EB191864}" presName="parallelogram6" presStyleLbl="alignNode1" presStyleIdx="19" presStyleCnt="49"/>
      <dgm:spPr/>
    </dgm:pt>
    <dgm:pt modelId="{1AF004F5-2E79-4516-8ACC-B2039321180F}" type="pres">
      <dgm:prSet presAssocID="{EC245E50-33E3-4D3D-BC02-FF87EB191864}" presName="parallelogram7" presStyleLbl="alignNode1" presStyleIdx="20" presStyleCnt="49"/>
      <dgm:spPr/>
    </dgm:pt>
    <dgm:pt modelId="{8B144B4D-741E-4E05-8C45-E92D7E31B731}" type="pres">
      <dgm:prSet presAssocID="{9D3E754F-0955-45F5-A19F-76BD45773F01}" presName="sibTrans" presStyleCnt="0"/>
      <dgm:spPr/>
    </dgm:pt>
    <dgm:pt modelId="{49A5C45C-2BA2-436E-8E9A-EBA0582A2D1B}" type="pres">
      <dgm:prSet presAssocID="{57E868EF-28DB-4637-B737-E64AB83875EA}" presName="parenttextcomposite" presStyleCnt="0"/>
      <dgm:spPr/>
    </dgm:pt>
    <dgm:pt modelId="{D1956934-BA37-4C0D-B9F0-F16D102892BC}" type="pres">
      <dgm:prSet presAssocID="{57E868EF-28DB-4637-B737-E64AB83875EA}" presName="parenttext" presStyleLbl="revTx" presStyleIdx="3" presStyleCnt="7" custScaleY="185908">
        <dgm:presLayoutVars>
          <dgm:chMax/>
          <dgm:chPref val="2"/>
          <dgm:bulletEnabled val="1"/>
        </dgm:presLayoutVars>
      </dgm:prSet>
      <dgm:spPr/>
    </dgm:pt>
    <dgm:pt modelId="{631628A0-FAA1-43B5-982F-A94963D56355}" type="pres">
      <dgm:prSet presAssocID="{57E868EF-28DB-4637-B737-E64AB83875EA}" presName="parallelogramComposite" presStyleCnt="0"/>
      <dgm:spPr/>
    </dgm:pt>
    <dgm:pt modelId="{5958FC49-1618-416D-8F6F-2F129A164A41}" type="pres">
      <dgm:prSet presAssocID="{57E868EF-28DB-4637-B737-E64AB83875EA}" presName="parallelogram1" presStyleLbl="alignNode1" presStyleIdx="21" presStyleCnt="49"/>
      <dgm:spPr/>
    </dgm:pt>
    <dgm:pt modelId="{3DEAC82B-6625-4641-AD1D-83040FDFAD3D}" type="pres">
      <dgm:prSet presAssocID="{57E868EF-28DB-4637-B737-E64AB83875EA}" presName="parallelogram2" presStyleLbl="alignNode1" presStyleIdx="22" presStyleCnt="49"/>
      <dgm:spPr/>
    </dgm:pt>
    <dgm:pt modelId="{08FD8816-C687-41D1-88B0-D15A54EB8CF5}" type="pres">
      <dgm:prSet presAssocID="{57E868EF-28DB-4637-B737-E64AB83875EA}" presName="parallelogram3" presStyleLbl="alignNode1" presStyleIdx="23" presStyleCnt="49"/>
      <dgm:spPr/>
    </dgm:pt>
    <dgm:pt modelId="{03E1F698-C9C6-433E-8B85-02CB1BE8AD0D}" type="pres">
      <dgm:prSet presAssocID="{57E868EF-28DB-4637-B737-E64AB83875EA}" presName="parallelogram4" presStyleLbl="alignNode1" presStyleIdx="24" presStyleCnt="49"/>
      <dgm:spPr/>
    </dgm:pt>
    <dgm:pt modelId="{5B6325A8-D369-4ECA-B722-B982B27DDB95}" type="pres">
      <dgm:prSet presAssocID="{57E868EF-28DB-4637-B737-E64AB83875EA}" presName="parallelogram5" presStyleLbl="alignNode1" presStyleIdx="25" presStyleCnt="49"/>
      <dgm:spPr/>
    </dgm:pt>
    <dgm:pt modelId="{A51157B3-2E4D-45D3-B188-E55D3889C643}" type="pres">
      <dgm:prSet presAssocID="{57E868EF-28DB-4637-B737-E64AB83875EA}" presName="parallelogram6" presStyleLbl="alignNode1" presStyleIdx="26" presStyleCnt="49"/>
      <dgm:spPr/>
    </dgm:pt>
    <dgm:pt modelId="{E8BA2ACF-54A1-4693-9725-EA6254BDE3BA}" type="pres">
      <dgm:prSet presAssocID="{57E868EF-28DB-4637-B737-E64AB83875EA}" presName="parallelogram7" presStyleLbl="alignNode1" presStyleIdx="27" presStyleCnt="49"/>
      <dgm:spPr/>
    </dgm:pt>
    <dgm:pt modelId="{41672E39-3018-4888-A19A-5F0616F954F1}" type="pres">
      <dgm:prSet presAssocID="{132CC146-46EC-4F5B-835A-CC0F9A1E161E}" presName="sibTrans" presStyleCnt="0"/>
      <dgm:spPr/>
    </dgm:pt>
    <dgm:pt modelId="{62B7054F-FF04-4872-95B7-3682609BEB49}" type="pres">
      <dgm:prSet presAssocID="{2CE0032A-2D8A-4D45-967C-07D204951286}" presName="parenttextcomposite" presStyleCnt="0"/>
      <dgm:spPr/>
    </dgm:pt>
    <dgm:pt modelId="{5CD124DC-33F2-4121-8B73-3FB9D05C3D18}" type="pres">
      <dgm:prSet presAssocID="{2CE0032A-2D8A-4D45-967C-07D204951286}" presName="parenttext" presStyleLbl="revTx" presStyleIdx="4" presStyleCnt="7" custScaleY="185908">
        <dgm:presLayoutVars>
          <dgm:chMax/>
          <dgm:chPref val="2"/>
          <dgm:bulletEnabled val="1"/>
        </dgm:presLayoutVars>
      </dgm:prSet>
      <dgm:spPr/>
    </dgm:pt>
    <dgm:pt modelId="{4CA1D97E-C7A4-4D3E-B379-C5ADD64F3EBA}" type="pres">
      <dgm:prSet presAssocID="{2CE0032A-2D8A-4D45-967C-07D204951286}" presName="parallelogramComposite" presStyleCnt="0"/>
      <dgm:spPr/>
    </dgm:pt>
    <dgm:pt modelId="{CD706E31-8633-4988-BF23-B8AD409A4757}" type="pres">
      <dgm:prSet presAssocID="{2CE0032A-2D8A-4D45-967C-07D204951286}" presName="parallelogram1" presStyleLbl="alignNode1" presStyleIdx="28" presStyleCnt="49"/>
      <dgm:spPr/>
    </dgm:pt>
    <dgm:pt modelId="{D7AEF248-7C15-49DD-AFCB-707E4E3046DB}" type="pres">
      <dgm:prSet presAssocID="{2CE0032A-2D8A-4D45-967C-07D204951286}" presName="parallelogram2" presStyleLbl="alignNode1" presStyleIdx="29" presStyleCnt="49"/>
      <dgm:spPr/>
    </dgm:pt>
    <dgm:pt modelId="{802E1E0F-2C87-43F8-9923-0AA447F54BD5}" type="pres">
      <dgm:prSet presAssocID="{2CE0032A-2D8A-4D45-967C-07D204951286}" presName="parallelogram3" presStyleLbl="alignNode1" presStyleIdx="30" presStyleCnt="49"/>
      <dgm:spPr/>
    </dgm:pt>
    <dgm:pt modelId="{65174DB4-B2DC-4A18-B24E-4EDF0D9A2F1A}" type="pres">
      <dgm:prSet presAssocID="{2CE0032A-2D8A-4D45-967C-07D204951286}" presName="parallelogram4" presStyleLbl="alignNode1" presStyleIdx="31" presStyleCnt="49"/>
      <dgm:spPr/>
    </dgm:pt>
    <dgm:pt modelId="{F3D02E2D-53E0-4B38-B455-D711D2FE386B}" type="pres">
      <dgm:prSet presAssocID="{2CE0032A-2D8A-4D45-967C-07D204951286}" presName="parallelogram5" presStyleLbl="alignNode1" presStyleIdx="32" presStyleCnt="49"/>
      <dgm:spPr/>
    </dgm:pt>
    <dgm:pt modelId="{C991FB09-011A-4367-A644-016DD762770F}" type="pres">
      <dgm:prSet presAssocID="{2CE0032A-2D8A-4D45-967C-07D204951286}" presName="parallelogram6" presStyleLbl="alignNode1" presStyleIdx="33" presStyleCnt="49"/>
      <dgm:spPr/>
    </dgm:pt>
    <dgm:pt modelId="{55EEBDD0-BB50-4548-91FD-7768954F4F27}" type="pres">
      <dgm:prSet presAssocID="{2CE0032A-2D8A-4D45-967C-07D204951286}" presName="parallelogram7" presStyleLbl="alignNode1" presStyleIdx="34" presStyleCnt="49"/>
      <dgm:spPr/>
    </dgm:pt>
    <dgm:pt modelId="{7C87A3F7-90EA-4843-AF76-6AD5B0BD6982}" type="pres">
      <dgm:prSet presAssocID="{AFDCC0AC-73B6-4E60-9594-A74F7846F0A4}" presName="sibTrans" presStyleCnt="0"/>
      <dgm:spPr/>
    </dgm:pt>
    <dgm:pt modelId="{54187F40-BBE7-4F65-9D7F-6D746FA14DE9}" type="pres">
      <dgm:prSet presAssocID="{4204FF00-D100-4689-AE55-E364780FC491}" presName="parenttextcomposite" presStyleCnt="0"/>
      <dgm:spPr/>
    </dgm:pt>
    <dgm:pt modelId="{5EC86E84-9C5E-4C40-A2C7-279F74DF36E7}" type="pres">
      <dgm:prSet presAssocID="{4204FF00-D100-4689-AE55-E364780FC491}" presName="parenttext" presStyleLbl="revTx" presStyleIdx="5" presStyleCnt="7" custScaleY="185908" custLinFactNeighborX="364" custLinFactNeighborY="-13197">
        <dgm:presLayoutVars>
          <dgm:chMax/>
          <dgm:chPref val="2"/>
          <dgm:bulletEnabled val="1"/>
        </dgm:presLayoutVars>
      </dgm:prSet>
      <dgm:spPr/>
    </dgm:pt>
    <dgm:pt modelId="{2CD1E0B2-8D4F-452F-BE61-A6C3403872F7}" type="pres">
      <dgm:prSet presAssocID="{4204FF00-D100-4689-AE55-E364780FC491}" presName="parallelogramComposite" presStyleCnt="0"/>
      <dgm:spPr/>
    </dgm:pt>
    <dgm:pt modelId="{B0553F5C-305A-4D10-A7D5-0594B1CEE258}" type="pres">
      <dgm:prSet presAssocID="{4204FF00-D100-4689-AE55-E364780FC491}" presName="parallelogram1" presStyleLbl="alignNode1" presStyleIdx="35" presStyleCnt="49"/>
      <dgm:spPr/>
    </dgm:pt>
    <dgm:pt modelId="{0C24BB58-64B4-4129-AD63-3125499B80DD}" type="pres">
      <dgm:prSet presAssocID="{4204FF00-D100-4689-AE55-E364780FC491}" presName="parallelogram2" presStyleLbl="alignNode1" presStyleIdx="36" presStyleCnt="49"/>
      <dgm:spPr/>
    </dgm:pt>
    <dgm:pt modelId="{1D950BA6-FC01-473A-BA9D-D6A9C6DA380E}" type="pres">
      <dgm:prSet presAssocID="{4204FF00-D100-4689-AE55-E364780FC491}" presName="parallelogram3" presStyleLbl="alignNode1" presStyleIdx="37" presStyleCnt="49"/>
      <dgm:spPr/>
    </dgm:pt>
    <dgm:pt modelId="{4C00C842-9AA7-48E8-A5D1-4C51292110FE}" type="pres">
      <dgm:prSet presAssocID="{4204FF00-D100-4689-AE55-E364780FC491}" presName="parallelogram4" presStyleLbl="alignNode1" presStyleIdx="38" presStyleCnt="49"/>
      <dgm:spPr/>
    </dgm:pt>
    <dgm:pt modelId="{1DEC0884-925E-48A1-836D-1161B700DCAB}" type="pres">
      <dgm:prSet presAssocID="{4204FF00-D100-4689-AE55-E364780FC491}" presName="parallelogram5" presStyleLbl="alignNode1" presStyleIdx="39" presStyleCnt="49"/>
      <dgm:spPr/>
    </dgm:pt>
    <dgm:pt modelId="{BC210FF9-AB27-491E-B36C-4774FEE5BD3D}" type="pres">
      <dgm:prSet presAssocID="{4204FF00-D100-4689-AE55-E364780FC491}" presName="parallelogram6" presStyleLbl="alignNode1" presStyleIdx="40" presStyleCnt="49"/>
      <dgm:spPr/>
    </dgm:pt>
    <dgm:pt modelId="{08852F10-965D-434C-8857-9D89B1C9A41C}" type="pres">
      <dgm:prSet presAssocID="{4204FF00-D100-4689-AE55-E364780FC491}" presName="parallelogram7" presStyleLbl="alignNode1" presStyleIdx="41" presStyleCnt="49"/>
      <dgm:spPr/>
    </dgm:pt>
    <dgm:pt modelId="{17F6EB2E-DE77-4596-A469-A173010BCBFF}" type="pres">
      <dgm:prSet presAssocID="{72582383-DBCE-4B10-A06F-9D2C8E85D93F}" presName="sibTrans" presStyleCnt="0"/>
      <dgm:spPr/>
    </dgm:pt>
    <dgm:pt modelId="{94960A77-A471-4318-86CD-25A09D14EAF1}" type="pres">
      <dgm:prSet presAssocID="{77C2B65A-75CE-4A18-A777-03054E7232AA}" presName="parenttextcomposite" presStyleCnt="0"/>
      <dgm:spPr/>
    </dgm:pt>
    <dgm:pt modelId="{4C88713A-CE0D-483F-9A7F-B15DB550CB28}" type="pres">
      <dgm:prSet presAssocID="{77C2B65A-75CE-4A18-A777-03054E7232AA}" presName="parenttext" presStyleLbl="revTx" presStyleIdx="6" presStyleCnt="7" custScaleY="175592" custLinFactNeighborX="364" custLinFactNeighborY="-23094">
        <dgm:presLayoutVars>
          <dgm:chMax/>
          <dgm:chPref val="2"/>
          <dgm:bulletEnabled val="1"/>
        </dgm:presLayoutVars>
      </dgm:prSet>
      <dgm:spPr/>
    </dgm:pt>
    <dgm:pt modelId="{D6BD3F90-E3E7-4EBB-BBB4-C4632FA07CD5}" type="pres">
      <dgm:prSet presAssocID="{77C2B65A-75CE-4A18-A777-03054E7232AA}" presName="parallelogramComposite" presStyleCnt="0"/>
      <dgm:spPr/>
    </dgm:pt>
    <dgm:pt modelId="{FE9B61F4-4B86-448E-9BF0-D26BDBD5FFBD}" type="pres">
      <dgm:prSet presAssocID="{77C2B65A-75CE-4A18-A777-03054E7232AA}" presName="parallelogram1" presStyleLbl="alignNode1" presStyleIdx="42" presStyleCnt="49"/>
      <dgm:spPr/>
    </dgm:pt>
    <dgm:pt modelId="{CD696E0D-B867-4D56-9082-691B5AF75ACC}" type="pres">
      <dgm:prSet presAssocID="{77C2B65A-75CE-4A18-A777-03054E7232AA}" presName="parallelogram2" presStyleLbl="alignNode1" presStyleIdx="43" presStyleCnt="49"/>
      <dgm:spPr/>
    </dgm:pt>
    <dgm:pt modelId="{A33E5FC2-37C2-47BC-B741-6E06441B47BD}" type="pres">
      <dgm:prSet presAssocID="{77C2B65A-75CE-4A18-A777-03054E7232AA}" presName="parallelogram3" presStyleLbl="alignNode1" presStyleIdx="44" presStyleCnt="49"/>
      <dgm:spPr/>
    </dgm:pt>
    <dgm:pt modelId="{E5AF140C-6093-43BF-9F51-A87F4D936A89}" type="pres">
      <dgm:prSet presAssocID="{77C2B65A-75CE-4A18-A777-03054E7232AA}" presName="parallelogram4" presStyleLbl="alignNode1" presStyleIdx="45" presStyleCnt="49"/>
      <dgm:spPr/>
    </dgm:pt>
    <dgm:pt modelId="{A96BC7C4-23FF-4FD8-AF3D-5909BAC15B37}" type="pres">
      <dgm:prSet presAssocID="{77C2B65A-75CE-4A18-A777-03054E7232AA}" presName="parallelogram5" presStyleLbl="alignNode1" presStyleIdx="46" presStyleCnt="49"/>
      <dgm:spPr/>
    </dgm:pt>
    <dgm:pt modelId="{B4370D1F-4071-4D8A-9BF7-DF288C7C1739}" type="pres">
      <dgm:prSet presAssocID="{77C2B65A-75CE-4A18-A777-03054E7232AA}" presName="parallelogram6" presStyleLbl="alignNode1" presStyleIdx="47" presStyleCnt="49"/>
      <dgm:spPr/>
    </dgm:pt>
    <dgm:pt modelId="{B37F6661-828D-4FD7-8D91-3314D1C2B913}" type="pres">
      <dgm:prSet presAssocID="{77C2B65A-75CE-4A18-A777-03054E7232AA}" presName="parallelogram7" presStyleLbl="alignNode1" presStyleIdx="48" presStyleCnt="49"/>
      <dgm:spPr/>
    </dgm:pt>
  </dgm:ptLst>
  <dgm:cxnLst>
    <dgm:cxn modelId="{123DBB0F-42B1-4A2A-8450-E8CE0D028322}" type="presOf" srcId="{F7A7F2E6-E250-4150-8085-999448037A7F}" destId="{6CFE3587-03AE-4E92-8BD1-EA9AD90A3A65}" srcOrd="0" destOrd="0" presId="urn:microsoft.com/office/officeart/2008/layout/VerticalAccentList"/>
    <dgm:cxn modelId="{02F8662B-4493-4527-9C4F-252D6EC09350}" type="presOf" srcId="{EEEE6468-DF80-4825-BCBD-D7120CEA5ECA}" destId="{BECE001D-8D8F-4F36-9B0A-39DC7B807252}" srcOrd="0" destOrd="0" presId="urn:microsoft.com/office/officeart/2008/layout/VerticalAccentList"/>
    <dgm:cxn modelId="{95E3A53A-4AA1-4D1B-A33B-6268F4248D70}" type="presOf" srcId="{57E868EF-28DB-4637-B737-E64AB83875EA}" destId="{D1956934-BA37-4C0D-B9F0-F16D102892BC}" srcOrd="0" destOrd="0" presId="urn:microsoft.com/office/officeart/2008/layout/VerticalAccentList"/>
    <dgm:cxn modelId="{BECD263D-76F7-49BC-8E22-C50CA15EFD3B}" type="presOf" srcId="{77C2B65A-75CE-4A18-A777-03054E7232AA}" destId="{4C88713A-CE0D-483F-9A7F-B15DB550CB28}" srcOrd="0" destOrd="0" presId="urn:microsoft.com/office/officeart/2008/layout/VerticalAccentList"/>
    <dgm:cxn modelId="{8D608352-D4BB-4E10-8EED-2ECC8CD404D9}" srcId="{EEEE6468-DF80-4825-BCBD-D7120CEA5ECA}" destId="{57E868EF-28DB-4637-B737-E64AB83875EA}" srcOrd="3" destOrd="0" parTransId="{59A2ED49-2232-4826-9D60-6E2F63926A27}" sibTransId="{132CC146-46EC-4F5B-835A-CC0F9A1E161E}"/>
    <dgm:cxn modelId="{A40F9E73-B009-4F94-B954-F9C0BA0053A5}" type="presOf" srcId="{EC245E50-33E3-4D3D-BC02-FF87EB191864}" destId="{8CC01B73-3928-4935-9327-F1EABC588C03}" srcOrd="0" destOrd="0" presId="urn:microsoft.com/office/officeart/2008/layout/VerticalAccentList"/>
    <dgm:cxn modelId="{C7485178-2B06-41C0-94A3-F3E845EAF892}" srcId="{EEEE6468-DF80-4825-BCBD-D7120CEA5ECA}" destId="{8A1862FB-2815-44FC-8E0B-C7DA5D087FB8}" srcOrd="1" destOrd="0" parTransId="{1B76AF7F-40FE-412C-8E4E-DDEDF23FEBE9}" sibTransId="{B2950145-674C-4E23-B891-DFEDF2D8201A}"/>
    <dgm:cxn modelId="{A7C0C978-8621-4B97-B2FE-0144264EC758}" srcId="{EEEE6468-DF80-4825-BCBD-D7120CEA5ECA}" destId="{77C2B65A-75CE-4A18-A777-03054E7232AA}" srcOrd="6" destOrd="0" parTransId="{2801CD4F-9C03-4EDE-906C-DC932485FA83}" sibTransId="{1F403085-7BBB-422E-B30D-3AB16F8E10CE}"/>
    <dgm:cxn modelId="{8750C897-9918-4164-9A0F-304EC93B236D}" type="presOf" srcId="{4204FF00-D100-4689-AE55-E364780FC491}" destId="{5EC86E84-9C5E-4C40-A2C7-279F74DF36E7}" srcOrd="0" destOrd="0" presId="urn:microsoft.com/office/officeart/2008/layout/VerticalAccentList"/>
    <dgm:cxn modelId="{67D97DAD-C97F-40B7-9372-4427F00328F5}" srcId="{EEEE6468-DF80-4825-BCBD-D7120CEA5ECA}" destId="{F7A7F2E6-E250-4150-8085-999448037A7F}" srcOrd="0" destOrd="0" parTransId="{CDC0BBCB-49C9-42DD-A0D0-821CF77B7631}" sibTransId="{0EB4A7E0-1D4D-4697-BCCC-DF49DC8A085D}"/>
    <dgm:cxn modelId="{C1C28CC7-76BC-40A8-9F29-05D1CF956096}" srcId="{EEEE6468-DF80-4825-BCBD-D7120CEA5ECA}" destId="{4204FF00-D100-4689-AE55-E364780FC491}" srcOrd="5" destOrd="0" parTransId="{088403CA-355A-413D-BE73-E26373A88926}" sibTransId="{72582383-DBCE-4B10-A06F-9D2C8E85D93F}"/>
    <dgm:cxn modelId="{6FA38ACA-3AA0-47B4-9B07-E63DA41260B8}" srcId="{EEEE6468-DF80-4825-BCBD-D7120CEA5ECA}" destId="{2CE0032A-2D8A-4D45-967C-07D204951286}" srcOrd="4" destOrd="0" parTransId="{28940CB4-68E0-4DD1-A169-9397C8D80ADC}" sibTransId="{AFDCC0AC-73B6-4E60-9594-A74F7846F0A4}"/>
    <dgm:cxn modelId="{913BB7D9-8B9C-4B99-B6A5-A0754CCC0474}" type="presOf" srcId="{2CE0032A-2D8A-4D45-967C-07D204951286}" destId="{5CD124DC-33F2-4121-8B73-3FB9D05C3D18}" srcOrd="0" destOrd="0" presId="urn:microsoft.com/office/officeart/2008/layout/VerticalAccentList"/>
    <dgm:cxn modelId="{ECEBBED9-01D1-4B0C-B37F-09281F3AEFD1}" srcId="{EEEE6468-DF80-4825-BCBD-D7120CEA5ECA}" destId="{EC245E50-33E3-4D3D-BC02-FF87EB191864}" srcOrd="2" destOrd="0" parTransId="{D4EB66CB-34F1-4A81-80A5-C740BB6935E8}" sibTransId="{9D3E754F-0955-45F5-A19F-76BD45773F01}"/>
    <dgm:cxn modelId="{55B070FE-A2DB-42CE-9824-B7EC05759B5B}" type="presOf" srcId="{8A1862FB-2815-44FC-8E0B-C7DA5D087FB8}" destId="{A2EFC649-EF73-4780-A38E-E765E55A75AA}" srcOrd="0" destOrd="0" presId="urn:microsoft.com/office/officeart/2008/layout/VerticalAccentList"/>
    <dgm:cxn modelId="{3F36EF41-C9CF-4ACF-97A6-334E06DFC6EB}" type="presParOf" srcId="{BECE001D-8D8F-4F36-9B0A-39DC7B807252}" destId="{AC1C466E-4AA5-42B6-B7E8-22EE540F8D75}" srcOrd="0" destOrd="0" presId="urn:microsoft.com/office/officeart/2008/layout/VerticalAccentList"/>
    <dgm:cxn modelId="{D3E1E7BF-A4EA-4F2B-97F8-E6EAA7AFB739}" type="presParOf" srcId="{AC1C466E-4AA5-42B6-B7E8-22EE540F8D75}" destId="{6CFE3587-03AE-4E92-8BD1-EA9AD90A3A65}" srcOrd="0" destOrd="0" presId="urn:microsoft.com/office/officeart/2008/layout/VerticalAccentList"/>
    <dgm:cxn modelId="{FEFD96E5-9B16-4D8D-9BEF-6E00B1DA416D}" type="presParOf" srcId="{BECE001D-8D8F-4F36-9B0A-39DC7B807252}" destId="{1523305F-11A6-4E2C-938E-79476A42DA66}" srcOrd="1" destOrd="0" presId="urn:microsoft.com/office/officeart/2008/layout/VerticalAccentList"/>
    <dgm:cxn modelId="{BBD4D433-D6E6-4E67-91A9-41EAE5C66E42}" type="presParOf" srcId="{1523305F-11A6-4E2C-938E-79476A42DA66}" destId="{B1C11359-9349-4E6F-BCB5-EF32AC24E668}" srcOrd="0" destOrd="0" presId="urn:microsoft.com/office/officeart/2008/layout/VerticalAccentList"/>
    <dgm:cxn modelId="{32760636-E7CF-44C1-80CF-B7938535DE9A}" type="presParOf" srcId="{1523305F-11A6-4E2C-938E-79476A42DA66}" destId="{8434AE50-7A8B-445E-8AC0-1FC7C71EFCB3}" srcOrd="1" destOrd="0" presId="urn:microsoft.com/office/officeart/2008/layout/VerticalAccentList"/>
    <dgm:cxn modelId="{FFDE66AB-9ACE-4601-81E8-D86DC3B8AC78}" type="presParOf" srcId="{1523305F-11A6-4E2C-938E-79476A42DA66}" destId="{5D762DE7-27AD-4F61-B6C9-0DC78D8CD9FC}" srcOrd="2" destOrd="0" presId="urn:microsoft.com/office/officeart/2008/layout/VerticalAccentList"/>
    <dgm:cxn modelId="{A6B1F653-229E-4993-B957-0E1C3F025CB5}" type="presParOf" srcId="{1523305F-11A6-4E2C-938E-79476A42DA66}" destId="{410A074F-1260-448C-8F28-33BF3E61AC5C}" srcOrd="3" destOrd="0" presId="urn:microsoft.com/office/officeart/2008/layout/VerticalAccentList"/>
    <dgm:cxn modelId="{6BC3F424-BC73-4899-B68B-B70ACE1B4ED1}" type="presParOf" srcId="{1523305F-11A6-4E2C-938E-79476A42DA66}" destId="{61277167-65FE-4C12-B194-EE50D72268CF}" srcOrd="4" destOrd="0" presId="urn:microsoft.com/office/officeart/2008/layout/VerticalAccentList"/>
    <dgm:cxn modelId="{E09621A1-1316-426B-903E-C952E658B4D4}" type="presParOf" srcId="{1523305F-11A6-4E2C-938E-79476A42DA66}" destId="{F46D9363-1100-4C14-9575-EE27B6880ABB}" srcOrd="5" destOrd="0" presId="urn:microsoft.com/office/officeart/2008/layout/VerticalAccentList"/>
    <dgm:cxn modelId="{BC1E0544-DAF8-48FA-8F6D-E80B8CC18B45}" type="presParOf" srcId="{1523305F-11A6-4E2C-938E-79476A42DA66}" destId="{465ADE7B-3034-40E9-B4AD-58A28B569106}" srcOrd="6" destOrd="0" presId="urn:microsoft.com/office/officeart/2008/layout/VerticalAccentList"/>
    <dgm:cxn modelId="{BE12C4EF-88D8-44D6-A6AB-5560BA80CB1F}" type="presParOf" srcId="{BECE001D-8D8F-4F36-9B0A-39DC7B807252}" destId="{02EFE057-C7AB-4CCD-BD66-ECFFE789AFE1}" srcOrd="2" destOrd="0" presId="urn:microsoft.com/office/officeart/2008/layout/VerticalAccentList"/>
    <dgm:cxn modelId="{2FD5D369-358E-4498-93B4-3F934929EFC4}" type="presParOf" srcId="{BECE001D-8D8F-4F36-9B0A-39DC7B807252}" destId="{564AC408-1858-4D4E-8202-510D6A54CA9F}" srcOrd="3" destOrd="0" presId="urn:microsoft.com/office/officeart/2008/layout/VerticalAccentList"/>
    <dgm:cxn modelId="{9E5028AB-1F93-4485-9E5F-86309ED6EA23}" type="presParOf" srcId="{564AC408-1858-4D4E-8202-510D6A54CA9F}" destId="{A2EFC649-EF73-4780-A38E-E765E55A75AA}" srcOrd="0" destOrd="0" presId="urn:microsoft.com/office/officeart/2008/layout/VerticalAccentList"/>
    <dgm:cxn modelId="{308F48A5-2D57-4860-A6CB-D2CFA22C93D8}" type="presParOf" srcId="{BECE001D-8D8F-4F36-9B0A-39DC7B807252}" destId="{66178B7C-7A0B-4C0C-BD01-9FD4B947924C}" srcOrd="4" destOrd="0" presId="urn:microsoft.com/office/officeart/2008/layout/VerticalAccentList"/>
    <dgm:cxn modelId="{2B08E0CD-F2E0-40AF-82CC-D25FBA12EA92}" type="presParOf" srcId="{66178B7C-7A0B-4C0C-BD01-9FD4B947924C}" destId="{7CE5EBA0-68A5-4CF9-BF04-141254D75A6D}" srcOrd="0" destOrd="0" presId="urn:microsoft.com/office/officeart/2008/layout/VerticalAccentList"/>
    <dgm:cxn modelId="{3F327F98-4EA6-4FFA-A10F-ED3F4C27F648}" type="presParOf" srcId="{66178B7C-7A0B-4C0C-BD01-9FD4B947924C}" destId="{B125B698-B0B5-4808-9900-3EE349AC114E}" srcOrd="1" destOrd="0" presId="urn:microsoft.com/office/officeart/2008/layout/VerticalAccentList"/>
    <dgm:cxn modelId="{4C545A76-8DEB-40D5-9BAB-15C7F843736A}" type="presParOf" srcId="{66178B7C-7A0B-4C0C-BD01-9FD4B947924C}" destId="{126625B8-DC60-4EFC-B602-AACB74898C7D}" srcOrd="2" destOrd="0" presId="urn:microsoft.com/office/officeart/2008/layout/VerticalAccentList"/>
    <dgm:cxn modelId="{ADF076BC-21AD-4DA3-A491-FE9CC8BCDA07}" type="presParOf" srcId="{66178B7C-7A0B-4C0C-BD01-9FD4B947924C}" destId="{CFF034FD-0E65-46FA-856D-86E7921E04AA}" srcOrd="3" destOrd="0" presId="urn:microsoft.com/office/officeart/2008/layout/VerticalAccentList"/>
    <dgm:cxn modelId="{051F3002-56EA-42FA-AA4B-FFC9B0BBFB3D}" type="presParOf" srcId="{66178B7C-7A0B-4C0C-BD01-9FD4B947924C}" destId="{50CE7F82-743E-49BF-8A41-3AE4277B613C}" srcOrd="4" destOrd="0" presId="urn:microsoft.com/office/officeart/2008/layout/VerticalAccentList"/>
    <dgm:cxn modelId="{5D7CED23-A9BE-4569-B9D4-7517D174525B}" type="presParOf" srcId="{66178B7C-7A0B-4C0C-BD01-9FD4B947924C}" destId="{F2236615-07CA-474E-B274-C250D4065DC6}" srcOrd="5" destOrd="0" presId="urn:microsoft.com/office/officeart/2008/layout/VerticalAccentList"/>
    <dgm:cxn modelId="{AFDBABDA-0765-4AF0-885F-7EFB49A57D32}" type="presParOf" srcId="{66178B7C-7A0B-4C0C-BD01-9FD4B947924C}" destId="{4ED8DA25-872D-4AF0-A3AD-4790B21AB4FF}" srcOrd="6" destOrd="0" presId="urn:microsoft.com/office/officeart/2008/layout/VerticalAccentList"/>
    <dgm:cxn modelId="{1D07CDC9-D366-4683-8A68-9E4D47CA5C57}" type="presParOf" srcId="{BECE001D-8D8F-4F36-9B0A-39DC7B807252}" destId="{ECEAB47C-50E2-4862-B4DC-D8D93A7AF7BE}" srcOrd="5" destOrd="0" presId="urn:microsoft.com/office/officeart/2008/layout/VerticalAccentList"/>
    <dgm:cxn modelId="{9982015C-3F47-446A-8B54-912CF5994873}" type="presParOf" srcId="{BECE001D-8D8F-4F36-9B0A-39DC7B807252}" destId="{DE324F43-FEEB-4A42-97DC-31DBD0B3A9C2}" srcOrd="6" destOrd="0" presId="urn:microsoft.com/office/officeart/2008/layout/VerticalAccentList"/>
    <dgm:cxn modelId="{CE61F574-DD09-4B39-9E54-3514C2DD85AA}" type="presParOf" srcId="{DE324F43-FEEB-4A42-97DC-31DBD0B3A9C2}" destId="{8CC01B73-3928-4935-9327-F1EABC588C03}" srcOrd="0" destOrd="0" presId="urn:microsoft.com/office/officeart/2008/layout/VerticalAccentList"/>
    <dgm:cxn modelId="{4FBB7200-3935-478D-BC62-96B68396E065}" type="presParOf" srcId="{BECE001D-8D8F-4F36-9B0A-39DC7B807252}" destId="{F4F16637-84FE-4354-A560-A6D6150739FE}" srcOrd="7" destOrd="0" presId="urn:microsoft.com/office/officeart/2008/layout/VerticalAccentList"/>
    <dgm:cxn modelId="{49C9D969-9DB0-4FBF-91B3-CEB9A83B4510}" type="presParOf" srcId="{F4F16637-84FE-4354-A560-A6D6150739FE}" destId="{B343A88B-BC26-4D1A-8F13-32150A6A3B94}" srcOrd="0" destOrd="0" presId="urn:microsoft.com/office/officeart/2008/layout/VerticalAccentList"/>
    <dgm:cxn modelId="{8EA6131B-15EE-4FFE-B001-2150997AB5D0}" type="presParOf" srcId="{F4F16637-84FE-4354-A560-A6D6150739FE}" destId="{43D1661F-39CF-41D2-8030-2D0900411F14}" srcOrd="1" destOrd="0" presId="urn:microsoft.com/office/officeart/2008/layout/VerticalAccentList"/>
    <dgm:cxn modelId="{48360086-876E-448C-A24E-339627C503E9}" type="presParOf" srcId="{F4F16637-84FE-4354-A560-A6D6150739FE}" destId="{E8805776-AA33-4DE4-BAD7-DC2ADA2A2D79}" srcOrd="2" destOrd="0" presId="urn:microsoft.com/office/officeart/2008/layout/VerticalAccentList"/>
    <dgm:cxn modelId="{47B56154-03A4-4119-9867-B3049C66B849}" type="presParOf" srcId="{F4F16637-84FE-4354-A560-A6D6150739FE}" destId="{FD4B8A6E-4BDE-459F-A0C7-9D77E3AA50F6}" srcOrd="3" destOrd="0" presId="urn:microsoft.com/office/officeart/2008/layout/VerticalAccentList"/>
    <dgm:cxn modelId="{34456720-73EC-41BD-B296-3CB376E28D81}" type="presParOf" srcId="{F4F16637-84FE-4354-A560-A6D6150739FE}" destId="{A6D016E9-FDAC-4315-9151-315639C7294A}" srcOrd="4" destOrd="0" presId="urn:microsoft.com/office/officeart/2008/layout/VerticalAccentList"/>
    <dgm:cxn modelId="{F59855EC-A68F-4154-A438-968FE18AA5F0}" type="presParOf" srcId="{F4F16637-84FE-4354-A560-A6D6150739FE}" destId="{37EED7CF-088C-47E7-98A1-854716DC2449}" srcOrd="5" destOrd="0" presId="urn:microsoft.com/office/officeart/2008/layout/VerticalAccentList"/>
    <dgm:cxn modelId="{4F8E2F38-85A1-410B-AD38-99FE62E6FCFB}" type="presParOf" srcId="{F4F16637-84FE-4354-A560-A6D6150739FE}" destId="{1AF004F5-2E79-4516-8ACC-B2039321180F}" srcOrd="6" destOrd="0" presId="urn:microsoft.com/office/officeart/2008/layout/VerticalAccentList"/>
    <dgm:cxn modelId="{2B2563A8-B31D-40FC-A9D7-247E2DB5B974}" type="presParOf" srcId="{BECE001D-8D8F-4F36-9B0A-39DC7B807252}" destId="{8B144B4D-741E-4E05-8C45-E92D7E31B731}" srcOrd="8" destOrd="0" presId="urn:microsoft.com/office/officeart/2008/layout/VerticalAccentList"/>
    <dgm:cxn modelId="{1306CA76-4050-43A2-8BEF-EB49B916BBE4}" type="presParOf" srcId="{BECE001D-8D8F-4F36-9B0A-39DC7B807252}" destId="{49A5C45C-2BA2-436E-8E9A-EBA0582A2D1B}" srcOrd="9" destOrd="0" presId="urn:microsoft.com/office/officeart/2008/layout/VerticalAccentList"/>
    <dgm:cxn modelId="{38EC2483-9F7E-4785-A62C-B77C4DE5F548}" type="presParOf" srcId="{49A5C45C-2BA2-436E-8E9A-EBA0582A2D1B}" destId="{D1956934-BA37-4C0D-B9F0-F16D102892BC}" srcOrd="0" destOrd="0" presId="urn:microsoft.com/office/officeart/2008/layout/VerticalAccentList"/>
    <dgm:cxn modelId="{5390897B-4288-441C-9571-B05D4288350A}" type="presParOf" srcId="{BECE001D-8D8F-4F36-9B0A-39DC7B807252}" destId="{631628A0-FAA1-43B5-982F-A94963D56355}" srcOrd="10" destOrd="0" presId="urn:microsoft.com/office/officeart/2008/layout/VerticalAccentList"/>
    <dgm:cxn modelId="{F0473377-5B21-41B3-81E9-10E22080D1F2}" type="presParOf" srcId="{631628A0-FAA1-43B5-982F-A94963D56355}" destId="{5958FC49-1618-416D-8F6F-2F129A164A41}" srcOrd="0" destOrd="0" presId="urn:microsoft.com/office/officeart/2008/layout/VerticalAccentList"/>
    <dgm:cxn modelId="{02BEB47C-5C88-418D-98FA-977C393229A0}" type="presParOf" srcId="{631628A0-FAA1-43B5-982F-A94963D56355}" destId="{3DEAC82B-6625-4641-AD1D-83040FDFAD3D}" srcOrd="1" destOrd="0" presId="urn:microsoft.com/office/officeart/2008/layout/VerticalAccentList"/>
    <dgm:cxn modelId="{79A3FEF1-FCC3-4578-8C76-4211A3B65E3C}" type="presParOf" srcId="{631628A0-FAA1-43B5-982F-A94963D56355}" destId="{08FD8816-C687-41D1-88B0-D15A54EB8CF5}" srcOrd="2" destOrd="0" presId="urn:microsoft.com/office/officeart/2008/layout/VerticalAccentList"/>
    <dgm:cxn modelId="{DD1312A8-7EA8-4642-B572-824AE20676EE}" type="presParOf" srcId="{631628A0-FAA1-43B5-982F-A94963D56355}" destId="{03E1F698-C9C6-433E-8B85-02CB1BE8AD0D}" srcOrd="3" destOrd="0" presId="urn:microsoft.com/office/officeart/2008/layout/VerticalAccentList"/>
    <dgm:cxn modelId="{451BECCB-36E5-4B5B-A860-3BA376FA145D}" type="presParOf" srcId="{631628A0-FAA1-43B5-982F-A94963D56355}" destId="{5B6325A8-D369-4ECA-B722-B982B27DDB95}" srcOrd="4" destOrd="0" presId="urn:microsoft.com/office/officeart/2008/layout/VerticalAccentList"/>
    <dgm:cxn modelId="{EC5F4BAE-C2C3-491E-96C9-0CB5A25AF32F}" type="presParOf" srcId="{631628A0-FAA1-43B5-982F-A94963D56355}" destId="{A51157B3-2E4D-45D3-B188-E55D3889C643}" srcOrd="5" destOrd="0" presId="urn:microsoft.com/office/officeart/2008/layout/VerticalAccentList"/>
    <dgm:cxn modelId="{8B3CA5BD-CAC8-494B-B355-6DE345DE5D1D}" type="presParOf" srcId="{631628A0-FAA1-43B5-982F-A94963D56355}" destId="{E8BA2ACF-54A1-4693-9725-EA6254BDE3BA}" srcOrd="6" destOrd="0" presId="urn:microsoft.com/office/officeart/2008/layout/VerticalAccentList"/>
    <dgm:cxn modelId="{7E979E8E-2264-46B0-81CC-98918799C393}" type="presParOf" srcId="{BECE001D-8D8F-4F36-9B0A-39DC7B807252}" destId="{41672E39-3018-4888-A19A-5F0616F954F1}" srcOrd="11" destOrd="0" presId="urn:microsoft.com/office/officeart/2008/layout/VerticalAccentList"/>
    <dgm:cxn modelId="{C19ADA50-5024-49BD-A59A-395B29FD380B}" type="presParOf" srcId="{BECE001D-8D8F-4F36-9B0A-39DC7B807252}" destId="{62B7054F-FF04-4872-95B7-3682609BEB49}" srcOrd="12" destOrd="0" presId="urn:microsoft.com/office/officeart/2008/layout/VerticalAccentList"/>
    <dgm:cxn modelId="{C13B7DD9-C1E2-4CEE-84AC-FBF130E0647A}" type="presParOf" srcId="{62B7054F-FF04-4872-95B7-3682609BEB49}" destId="{5CD124DC-33F2-4121-8B73-3FB9D05C3D18}" srcOrd="0" destOrd="0" presId="urn:microsoft.com/office/officeart/2008/layout/VerticalAccentList"/>
    <dgm:cxn modelId="{86988E86-1D32-4CC9-B63E-9E7FC690A83E}" type="presParOf" srcId="{BECE001D-8D8F-4F36-9B0A-39DC7B807252}" destId="{4CA1D97E-C7A4-4D3E-B379-C5ADD64F3EBA}" srcOrd="13" destOrd="0" presId="urn:microsoft.com/office/officeart/2008/layout/VerticalAccentList"/>
    <dgm:cxn modelId="{893B0350-430D-43EF-8F84-13F419C7566E}" type="presParOf" srcId="{4CA1D97E-C7A4-4D3E-B379-C5ADD64F3EBA}" destId="{CD706E31-8633-4988-BF23-B8AD409A4757}" srcOrd="0" destOrd="0" presId="urn:microsoft.com/office/officeart/2008/layout/VerticalAccentList"/>
    <dgm:cxn modelId="{336A5DC6-5003-4BAE-BAE3-BD59B94FAC75}" type="presParOf" srcId="{4CA1D97E-C7A4-4D3E-B379-C5ADD64F3EBA}" destId="{D7AEF248-7C15-49DD-AFCB-707E4E3046DB}" srcOrd="1" destOrd="0" presId="urn:microsoft.com/office/officeart/2008/layout/VerticalAccentList"/>
    <dgm:cxn modelId="{D7B1743A-A96C-427B-8A41-EA87F4819B2C}" type="presParOf" srcId="{4CA1D97E-C7A4-4D3E-B379-C5ADD64F3EBA}" destId="{802E1E0F-2C87-43F8-9923-0AA447F54BD5}" srcOrd="2" destOrd="0" presId="urn:microsoft.com/office/officeart/2008/layout/VerticalAccentList"/>
    <dgm:cxn modelId="{E65A40FA-8BF9-46F6-84CC-52D9E690278B}" type="presParOf" srcId="{4CA1D97E-C7A4-4D3E-B379-C5ADD64F3EBA}" destId="{65174DB4-B2DC-4A18-B24E-4EDF0D9A2F1A}" srcOrd="3" destOrd="0" presId="urn:microsoft.com/office/officeart/2008/layout/VerticalAccentList"/>
    <dgm:cxn modelId="{69891A4F-DE62-46CB-9961-35F2F0DCA5C3}" type="presParOf" srcId="{4CA1D97E-C7A4-4D3E-B379-C5ADD64F3EBA}" destId="{F3D02E2D-53E0-4B38-B455-D711D2FE386B}" srcOrd="4" destOrd="0" presId="urn:microsoft.com/office/officeart/2008/layout/VerticalAccentList"/>
    <dgm:cxn modelId="{F410EC70-A715-4AC1-8C6F-99509E5D1D07}" type="presParOf" srcId="{4CA1D97E-C7A4-4D3E-B379-C5ADD64F3EBA}" destId="{C991FB09-011A-4367-A644-016DD762770F}" srcOrd="5" destOrd="0" presId="urn:microsoft.com/office/officeart/2008/layout/VerticalAccentList"/>
    <dgm:cxn modelId="{BA97F81B-CA12-44AB-A9B6-6EA4657CE294}" type="presParOf" srcId="{4CA1D97E-C7A4-4D3E-B379-C5ADD64F3EBA}" destId="{55EEBDD0-BB50-4548-91FD-7768954F4F27}" srcOrd="6" destOrd="0" presId="urn:microsoft.com/office/officeart/2008/layout/VerticalAccentList"/>
    <dgm:cxn modelId="{577CBD8B-44A8-48B5-9357-1CCBB5AE0D57}" type="presParOf" srcId="{BECE001D-8D8F-4F36-9B0A-39DC7B807252}" destId="{7C87A3F7-90EA-4843-AF76-6AD5B0BD6982}" srcOrd="14" destOrd="0" presId="urn:microsoft.com/office/officeart/2008/layout/VerticalAccentList"/>
    <dgm:cxn modelId="{8F202692-044E-4313-A063-241A1701F1DB}" type="presParOf" srcId="{BECE001D-8D8F-4F36-9B0A-39DC7B807252}" destId="{54187F40-BBE7-4F65-9D7F-6D746FA14DE9}" srcOrd="15" destOrd="0" presId="urn:microsoft.com/office/officeart/2008/layout/VerticalAccentList"/>
    <dgm:cxn modelId="{0C61AFFC-5F55-43D3-8A30-E99FC72A82D8}" type="presParOf" srcId="{54187F40-BBE7-4F65-9D7F-6D746FA14DE9}" destId="{5EC86E84-9C5E-4C40-A2C7-279F74DF36E7}" srcOrd="0" destOrd="0" presId="urn:microsoft.com/office/officeart/2008/layout/VerticalAccentList"/>
    <dgm:cxn modelId="{3F2B1DDE-93D4-4E24-B4C8-0B9BF892225A}" type="presParOf" srcId="{BECE001D-8D8F-4F36-9B0A-39DC7B807252}" destId="{2CD1E0B2-8D4F-452F-BE61-A6C3403872F7}" srcOrd="16" destOrd="0" presId="urn:microsoft.com/office/officeart/2008/layout/VerticalAccentList"/>
    <dgm:cxn modelId="{60852258-DF0D-469A-9F4D-8DD10ED49763}" type="presParOf" srcId="{2CD1E0B2-8D4F-452F-BE61-A6C3403872F7}" destId="{B0553F5C-305A-4D10-A7D5-0594B1CEE258}" srcOrd="0" destOrd="0" presId="urn:microsoft.com/office/officeart/2008/layout/VerticalAccentList"/>
    <dgm:cxn modelId="{0CADFC9C-E0D3-4D31-944E-71D5104A2113}" type="presParOf" srcId="{2CD1E0B2-8D4F-452F-BE61-A6C3403872F7}" destId="{0C24BB58-64B4-4129-AD63-3125499B80DD}" srcOrd="1" destOrd="0" presId="urn:microsoft.com/office/officeart/2008/layout/VerticalAccentList"/>
    <dgm:cxn modelId="{99A186E6-6B68-4C53-AA89-FDD394A5EEEE}" type="presParOf" srcId="{2CD1E0B2-8D4F-452F-BE61-A6C3403872F7}" destId="{1D950BA6-FC01-473A-BA9D-D6A9C6DA380E}" srcOrd="2" destOrd="0" presId="urn:microsoft.com/office/officeart/2008/layout/VerticalAccentList"/>
    <dgm:cxn modelId="{29E613FB-9EC0-455E-9725-2038EA83EEAD}" type="presParOf" srcId="{2CD1E0B2-8D4F-452F-BE61-A6C3403872F7}" destId="{4C00C842-9AA7-48E8-A5D1-4C51292110FE}" srcOrd="3" destOrd="0" presId="urn:microsoft.com/office/officeart/2008/layout/VerticalAccentList"/>
    <dgm:cxn modelId="{15B95664-0CFA-46FD-BBD5-2C811615BF8C}" type="presParOf" srcId="{2CD1E0B2-8D4F-452F-BE61-A6C3403872F7}" destId="{1DEC0884-925E-48A1-836D-1161B700DCAB}" srcOrd="4" destOrd="0" presId="urn:microsoft.com/office/officeart/2008/layout/VerticalAccentList"/>
    <dgm:cxn modelId="{389358DE-F687-4F0D-ABBF-AEC59E6D8B12}" type="presParOf" srcId="{2CD1E0B2-8D4F-452F-BE61-A6C3403872F7}" destId="{BC210FF9-AB27-491E-B36C-4774FEE5BD3D}" srcOrd="5" destOrd="0" presId="urn:microsoft.com/office/officeart/2008/layout/VerticalAccentList"/>
    <dgm:cxn modelId="{E6395604-AA1F-4F6B-BC9A-6ADA6DBB63E8}" type="presParOf" srcId="{2CD1E0B2-8D4F-452F-BE61-A6C3403872F7}" destId="{08852F10-965D-434C-8857-9D89B1C9A41C}" srcOrd="6" destOrd="0" presId="urn:microsoft.com/office/officeart/2008/layout/VerticalAccentList"/>
    <dgm:cxn modelId="{876127E7-4AD0-41F8-AC54-08920C4968AF}" type="presParOf" srcId="{BECE001D-8D8F-4F36-9B0A-39DC7B807252}" destId="{17F6EB2E-DE77-4596-A469-A173010BCBFF}" srcOrd="17" destOrd="0" presId="urn:microsoft.com/office/officeart/2008/layout/VerticalAccentList"/>
    <dgm:cxn modelId="{70339E68-61AA-414C-AD6C-0446238C5F4D}" type="presParOf" srcId="{BECE001D-8D8F-4F36-9B0A-39DC7B807252}" destId="{94960A77-A471-4318-86CD-25A09D14EAF1}" srcOrd="18" destOrd="0" presId="urn:microsoft.com/office/officeart/2008/layout/VerticalAccentList"/>
    <dgm:cxn modelId="{F836DAB0-C236-445E-BD0A-8E9BCF90F8C9}" type="presParOf" srcId="{94960A77-A471-4318-86CD-25A09D14EAF1}" destId="{4C88713A-CE0D-483F-9A7F-B15DB550CB28}" srcOrd="0" destOrd="0" presId="urn:microsoft.com/office/officeart/2008/layout/VerticalAccentList"/>
    <dgm:cxn modelId="{D5BF326C-8BB9-4279-9469-D754502BF865}" type="presParOf" srcId="{BECE001D-8D8F-4F36-9B0A-39DC7B807252}" destId="{D6BD3F90-E3E7-4EBB-BBB4-C4632FA07CD5}" srcOrd="19" destOrd="0" presId="urn:microsoft.com/office/officeart/2008/layout/VerticalAccentList"/>
    <dgm:cxn modelId="{9479DEA6-C663-4A90-A9B7-46BD7A19E701}" type="presParOf" srcId="{D6BD3F90-E3E7-4EBB-BBB4-C4632FA07CD5}" destId="{FE9B61F4-4B86-448E-9BF0-D26BDBD5FFBD}" srcOrd="0" destOrd="0" presId="urn:microsoft.com/office/officeart/2008/layout/VerticalAccentList"/>
    <dgm:cxn modelId="{6E8D5B69-9D50-4905-A543-744A9C97FCF3}" type="presParOf" srcId="{D6BD3F90-E3E7-4EBB-BBB4-C4632FA07CD5}" destId="{CD696E0D-B867-4D56-9082-691B5AF75ACC}" srcOrd="1" destOrd="0" presId="urn:microsoft.com/office/officeart/2008/layout/VerticalAccentList"/>
    <dgm:cxn modelId="{719D759B-1A9A-4432-B3B0-298066B9328D}" type="presParOf" srcId="{D6BD3F90-E3E7-4EBB-BBB4-C4632FA07CD5}" destId="{A33E5FC2-37C2-47BC-B741-6E06441B47BD}" srcOrd="2" destOrd="0" presId="urn:microsoft.com/office/officeart/2008/layout/VerticalAccentList"/>
    <dgm:cxn modelId="{54554A8E-1CEF-442D-A8A3-8196E53F1164}" type="presParOf" srcId="{D6BD3F90-E3E7-4EBB-BBB4-C4632FA07CD5}" destId="{E5AF140C-6093-43BF-9F51-A87F4D936A89}" srcOrd="3" destOrd="0" presId="urn:microsoft.com/office/officeart/2008/layout/VerticalAccentList"/>
    <dgm:cxn modelId="{8784B376-B118-4A73-85F1-93E663AC49B8}" type="presParOf" srcId="{D6BD3F90-E3E7-4EBB-BBB4-C4632FA07CD5}" destId="{A96BC7C4-23FF-4FD8-AF3D-5909BAC15B37}" srcOrd="4" destOrd="0" presId="urn:microsoft.com/office/officeart/2008/layout/VerticalAccentList"/>
    <dgm:cxn modelId="{FFB9AFD9-D338-41DC-9CE3-C3B9F78E7B3F}" type="presParOf" srcId="{D6BD3F90-E3E7-4EBB-BBB4-C4632FA07CD5}" destId="{B4370D1F-4071-4D8A-9BF7-DF288C7C1739}" srcOrd="5" destOrd="0" presId="urn:microsoft.com/office/officeart/2008/layout/VerticalAccentList"/>
    <dgm:cxn modelId="{FA125A02-3499-4715-9112-FC25A140FCDD}" type="presParOf" srcId="{D6BD3F90-E3E7-4EBB-BBB4-C4632FA07CD5}" destId="{B37F6661-828D-4FD7-8D91-3314D1C2B913}"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EE6468-DF80-4825-BCBD-D7120CEA5ECA}"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n-US"/>
        </a:p>
      </dgm:t>
    </dgm:pt>
    <dgm:pt modelId="{F7A7F2E6-E250-4150-8085-999448037A7F}">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Hypocrisy</a:t>
          </a:r>
        </a:p>
      </dgm:t>
    </dgm:pt>
    <dgm:pt modelId="{CDC0BBCB-49C9-42DD-A0D0-821CF77B7631}" type="parTrans" cxnId="{67D97DAD-C97F-40B7-9372-4427F00328F5}">
      <dgm:prSet/>
      <dgm:spPr/>
      <dgm:t>
        <a:bodyPr/>
        <a:lstStyle/>
        <a:p>
          <a:pPr>
            <a:spcAft>
              <a:spcPts val="2400"/>
            </a:spcAft>
          </a:pPr>
          <a:endParaRPr lang="en-US"/>
        </a:p>
      </dgm:t>
    </dgm:pt>
    <dgm:pt modelId="{0EB4A7E0-1D4D-4697-BCCC-DF49DC8A085D}" type="sibTrans" cxnId="{67D97DAD-C97F-40B7-9372-4427F00328F5}">
      <dgm:prSet/>
      <dgm:spPr/>
      <dgm:t>
        <a:bodyPr/>
        <a:lstStyle/>
        <a:p>
          <a:pPr>
            <a:spcAft>
              <a:spcPts val="2400"/>
            </a:spcAft>
          </a:pPr>
          <a:endParaRPr lang="en-US"/>
        </a:p>
      </dgm:t>
    </dgm:pt>
    <dgm:pt modelId="{EC245E50-33E3-4D3D-BC02-FF87EB191864}">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Demeaning</a:t>
          </a:r>
        </a:p>
      </dgm:t>
    </dgm:pt>
    <dgm:pt modelId="{D4EB66CB-34F1-4A81-80A5-C740BB6935E8}" type="parTrans" cxnId="{ECEBBED9-01D1-4B0C-B37F-09281F3AEFD1}">
      <dgm:prSet/>
      <dgm:spPr/>
      <dgm:t>
        <a:bodyPr/>
        <a:lstStyle/>
        <a:p>
          <a:pPr>
            <a:spcAft>
              <a:spcPts val="2400"/>
            </a:spcAft>
          </a:pPr>
          <a:endParaRPr lang="en-US"/>
        </a:p>
      </dgm:t>
    </dgm:pt>
    <dgm:pt modelId="{9D3E754F-0955-45F5-A19F-76BD45773F01}" type="sibTrans" cxnId="{ECEBBED9-01D1-4B0C-B37F-09281F3AEFD1}">
      <dgm:prSet/>
      <dgm:spPr/>
      <dgm:t>
        <a:bodyPr/>
        <a:lstStyle/>
        <a:p>
          <a:pPr>
            <a:spcAft>
              <a:spcPts val="2400"/>
            </a:spcAft>
          </a:pPr>
          <a:endParaRPr lang="en-US"/>
        </a:p>
      </dgm:t>
    </dgm:pt>
    <dgm:pt modelId="{57E868EF-28DB-4637-B737-E64AB83875EA}">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Mean Spirited</a:t>
          </a:r>
        </a:p>
      </dgm:t>
    </dgm:pt>
    <dgm:pt modelId="{59A2ED49-2232-4826-9D60-6E2F63926A27}" type="parTrans" cxnId="{8D608352-D4BB-4E10-8EED-2ECC8CD404D9}">
      <dgm:prSet/>
      <dgm:spPr/>
      <dgm:t>
        <a:bodyPr/>
        <a:lstStyle/>
        <a:p>
          <a:pPr>
            <a:spcAft>
              <a:spcPts val="2400"/>
            </a:spcAft>
          </a:pPr>
          <a:endParaRPr lang="en-US"/>
        </a:p>
      </dgm:t>
    </dgm:pt>
    <dgm:pt modelId="{132CC146-46EC-4F5B-835A-CC0F9A1E161E}" type="sibTrans" cxnId="{8D608352-D4BB-4E10-8EED-2ECC8CD404D9}">
      <dgm:prSet/>
      <dgm:spPr/>
      <dgm:t>
        <a:bodyPr/>
        <a:lstStyle/>
        <a:p>
          <a:pPr>
            <a:spcAft>
              <a:spcPts val="2400"/>
            </a:spcAft>
          </a:pPr>
          <a:endParaRPr lang="en-US"/>
        </a:p>
      </dgm:t>
    </dgm:pt>
    <dgm:pt modelId="{2CE0032A-2D8A-4D45-967C-07D204951286}">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Insensitive</a:t>
          </a:r>
        </a:p>
      </dgm:t>
    </dgm:pt>
    <dgm:pt modelId="{28940CB4-68E0-4DD1-A169-9397C8D80ADC}" type="parTrans" cxnId="{6FA38ACA-3AA0-47B4-9B07-E63DA41260B8}">
      <dgm:prSet/>
      <dgm:spPr/>
      <dgm:t>
        <a:bodyPr/>
        <a:lstStyle/>
        <a:p>
          <a:pPr>
            <a:spcAft>
              <a:spcPts val="2400"/>
            </a:spcAft>
          </a:pPr>
          <a:endParaRPr lang="en-US"/>
        </a:p>
      </dgm:t>
    </dgm:pt>
    <dgm:pt modelId="{AFDCC0AC-73B6-4E60-9594-A74F7846F0A4}" type="sibTrans" cxnId="{6FA38ACA-3AA0-47B4-9B07-E63DA41260B8}">
      <dgm:prSet/>
      <dgm:spPr/>
      <dgm:t>
        <a:bodyPr/>
        <a:lstStyle/>
        <a:p>
          <a:pPr>
            <a:spcAft>
              <a:spcPts val="2400"/>
            </a:spcAft>
          </a:pPr>
          <a:endParaRPr lang="en-US"/>
        </a:p>
      </dgm:t>
    </dgm:pt>
    <dgm:pt modelId="{4204FF00-D100-4689-AE55-E364780FC491}">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Contentious</a:t>
          </a:r>
        </a:p>
      </dgm:t>
    </dgm:pt>
    <dgm:pt modelId="{088403CA-355A-413D-BE73-E26373A88926}" type="parTrans" cxnId="{C1C28CC7-76BC-40A8-9F29-05D1CF956096}">
      <dgm:prSet/>
      <dgm:spPr/>
      <dgm:t>
        <a:bodyPr/>
        <a:lstStyle/>
        <a:p>
          <a:pPr>
            <a:spcAft>
              <a:spcPts val="2400"/>
            </a:spcAft>
          </a:pPr>
          <a:endParaRPr lang="en-US"/>
        </a:p>
      </dgm:t>
    </dgm:pt>
    <dgm:pt modelId="{72582383-DBCE-4B10-A06F-9D2C8E85D93F}" type="sibTrans" cxnId="{C1C28CC7-76BC-40A8-9F29-05D1CF956096}">
      <dgm:prSet/>
      <dgm:spPr/>
      <dgm:t>
        <a:bodyPr/>
        <a:lstStyle/>
        <a:p>
          <a:pPr>
            <a:spcAft>
              <a:spcPts val="2400"/>
            </a:spcAft>
          </a:pPr>
          <a:endParaRPr lang="en-US"/>
        </a:p>
      </dgm:t>
    </dgm:pt>
    <dgm:pt modelId="{8A1862FB-2815-44FC-8E0B-C7DA5D087FB8}">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Self-righteousness</a:t>
          </a:r>
        </a:p>
      </dgm:t>
    </dgm:pt>
    <dgm:pt modelId="{1B76AF7F-40FE-412C-8E4E-DDEDF23FEBE9}" type="parTrans" cxnId="{C7485178-2B06-41C0-94A3-F3E845EAF892}">
      <dgm:prSet/>
      <dgm:spPr/>
      <dgm:t>
        <a:bodyPr/>
        <a:lstStyle/>
        <a:p>
          <a:endParaRPr lang="en-US"/>
        </a:p>
      </dgm:t>
    </dgm:pt>
    <dgm:pt modelId="{B2950145-674C-4E23-B891-DFEDF2D8201A}" type="sibTrans" cxnId="{C7485178-2B06-41C0-94A3-F3E845EAF892}">
      <dgm:prSet/>
      <dgm:spPr/>
      <dgm:t>
        <a:bodyPr/>
        <a:lstStyle/>
        <a:p>
          <a:endParaRPr lang="en-US"/>
        </a:p>
      </dgm:t>
    </dgm:pt>
    <dgm:pt modelId="{E7388BCD-1A11-4181-BEC7-E678C168BACF}">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Boastful</a:t>
          </a:r>
        </a:p>
      </dgm:t>
    </dgm:pt>
    <dgm:pt modelId="{921BB3BF-641A-44AB-AF35-1E5BB51FD9EF}" type="parTrans" cxnId="{41E43915-7D2B-49E6-B532-5CD30C82CFC1}">
      <dgm:prSet/>
      <dgm:spPr/>
      <dgm:t>
        <a:bodyPr/>
        <a:lstStyle/>
        <a:p>
          <a:endParaRPr lang="en-US"/>
        </a:p>
      </dgm:t>
    </dgm:pt>
    <dgm:pt modelId="{AB9027DD-0ABB-43AD-8D38-4BCBCAE76A57}" type="sibTrans" cxnId="{41E43915-7D2B-49E6-B532-5CD30C82CFC1}">
      <dgm:prSet/>
      <dgm:spPr/>
      <dgm:t>
        <a:bodyPr/>
        <a:lstStyle/>
        <a:p>
          <a:endParaRPr lang="en-US"/>
        </a:p>
      </dgm:t>
    </dgm:pt>
    <dgm:pt modelId="{77C2B65A-75CE-4A18-A777-03054E7232AA}">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Overly Critical</a:t>
          </a:r>
        </a:p>
      </dgm:t>
    </dgm:pt>
    <dgm:pt modelId="{2801CD4F-9C03-4EDE-906C-DC932485FA83}" type="parTrans" cxnId="{A7C0C978-8621-4B97-B2FE-0144264EC758}">
      <dgm:prSet/>
      <dgm:spPr/>
      <dgm:t>
        <a:bodyPr/>
        <a:lstStyle/>
        <a:p>
          <a:endParaRPr lang="en-US"/>
        </a:p>
      </dgm:t>
    </dgm:pt>
    <dgm:pt modelId="{1F403085-7BBB-422E-B30D-3AB16F8E10CE}" type="sibTrans" cxnId="{A7C0C978-8621-4B97-B2FE-0144264EC758}">
      <dgm:prSet/>
      <dgm:spPr/>
      <dgm:t>
        <a:bodyPr/>
        <a:lstStyle/>
        <a:p>
          <a:endParaRPr lang="en-US"/>
        </a:p>
      </dgm:t>
    </dgm:pt>
    <dgm:pt modelId="{BECE001D-8D8F-4F36-9B0A-39DC7B807252}" type="pres">
      <dgm:prSet presAssocID="{EEEE6468-DF80-4825-BCBD-D7120CEA5ECA}" presName="Name0" presStyleCnt="0">
        <dgm:presLayoutVars>
          <dgm:chMax/>
          <dgm:chPref/>
          <dgm:dir/>
        </dgm:presLayoutVars>
      </dgm:prSet>
      <dgm:spPr/>
    </dgm:pt>
    <dgm:pt modelId="{AC1C466E-4AA5-42B6-B7E8-22EE540F8D75}" type="pres">
      <dgm:prSet presAssocID="{F7A7F2E6-E250-4150-8085-999448037A7F}" presName="parenttextcomposite" presStyleCnt="0"/>
      <dgm:spPr/>
    </dgm:pt>
    <dgm:pt modelId="{6CFE3587-03AE-4E92-8BD1-EA9AD90A3A65}" type="pres">
      <dgm:prSet presAssocID="{F7A7F2E6-E250-4150-8085-999448037A7F}" presName="parenttext" presStyleLbl="revTx" presStyleIdx="0" presStyleCnt="8" custScaleY="194664">
        <dgm:presLayoutVars>
          <dgm:chMax/>
          <dgm:chPref val="2"/>
          <dgm:bulletEnabled val="1"/>
        </dgm:presLayoutVars>
      </dgm:prSet>
      <dgm:spPr/>
    </dgm:pt>
    <dgm:pt modelId="{1523305F-11A6-4E2C-938E-79476A42DA66}" type="pres">
      <dgm:prSet presAssocID="{F7A7F2E6-E250-4150-8085-999448037A7F}" presName="parallelogramComposite" presStyleCnt="0"/>
      <dgm:spPr/>
    </dgm:pt>
    <dgm:pt modelId="{B1C11359-9349-4E6F-BCB5-EF32AC24E668}" type="pres">
      <dgm:prSet presAssocID="{F7A7F2E6-E250-4150-8085-999448037A7F}" presName="parallelogram1" presStyleLbl="alignNode1" presStyleIdx="0" presStyleCnt="56"/>
      <dgm:spPr/>
    </dgm:pt>
    <dgm:pt modelId="{8434AE50-7A8B-445E-8AC0-1FC7C71EFCB3}" type="pres">
      <dgm:prSet presAssocID="{F7A7F2E6-E250-4150-8085-999448037A7F}" presName="parallelogram2" presStyleLbl="alignNode1" presStyleIdx="1" presStyleCnt="56"/>
      <dgm:spPr/>
    </dgm:pt>
    <dgm:pt modelId="{5D762DE7-27AD-4F61-B6C9-0DC78D8CD9FC}" type="pres">
      <dgm:prSet presAssocID="{F7A7F2E6-E250-4150-8085-999448037A7F}" presName="parallelogram3" presStyleLbl="alignNode1" presStyleIdx="2" presStyleCnt="56"/>
      <dgm:spPr/>
    </dgm:pt>
    <dgm:pt modelId="{410A074F-1260-448C-8F28-33BF3E61AC5C}" type="pres">
      <dgm:prSet presAssocID="{F7A7F2E6-E250-4150-8085-999448037A7F}" presName="parallelogram4" presStyleLbl="alignNode1" presStyleIdx="3" presStyleCnt="56"/>
      <dgm:spPr/>
    </dgm:pt>
    <dgm:pt modelId="{61277167-65FE-4C12-B194-EE50D72268CF}" type="pres">
      <dgm:prSet presAssocID="{F7A7F2E6-E250-4150-8085-999448037A7F}" presName="parallelogram5" presStyleLbl="alignNode1" presStyleIdx="4" presStyleCnt="56"/>
      <dgm:spPr/>
    </dgm:pt>
    <dgm:pt modelId="{F46D9363-1100-4C14-9575-EE27B6880ABB}" type="pres">
      <dgm:prSet presAssocID="{F7A7F2E6-E250-4150-8085-999448037A7F}" presName="parallelogram6" presStyleLbl="alignNode1" presStyleIdx="5" presStyleCnt="56"/>
      <dgm:spPr/>
    </dgm:pt>
    <dgm:pt modelId="{465ADE7B-3034-40E9-B4AD-58A28B569106}" type="pres">
      <dgm:prSet presAssocID="{F7A7F2E6-E250-4150-8085-999448037A7F}" presName="parallelogram7" presStyleLbl="alignNode1" presStyleIdx="6" presStyleCnt="56"/>
      <dgm:spPr/>
    </dgm:pt>
    <dgm:pt modelId="{02EFE057-C7AB-4CCD-BD66-ECFFE789AFE1}" type="pres">
      <dgm:prSet presAssocID="{0EB4A7E0-1D4D-4697-BCCC-DF49DC8A085D}" presName="sibTrans" presStyleCnt="0"/>
      <dgm:spPr/>
    </dgm:pt>
    <dgm:pt modelId="{564AC408-1858-4D4E-8202-510D6A54CA9F}" type="pres">
      <dgm:prSet presAssocID="{8A1862FB-2815-44FC-8E0B-C7DA5D087FB8}" presName="parenttextcomposite" presStyleCnt="0"/>
      <dgm:spPr/>
    </dgm:pt>
    <dgm:pt modelId="{A2EFC649-EF73-4780-A38E-E765E55A75AA}" type="pres">
      <dgm:prSet presAssocID="{8A1862FB-2815-44FC-8E0B-C7DA5D087FB8}" presName="parenttext" presStyleLbl="revTx" presStyleIdx="1" presStyleCnt="8" custScaleY="185908">
        <dgm:presLayoutVars>
          <dgm:chMax/>
          <dgm:chPref val="2"/>
          <dgm:bulletEnabled val="1"/>
        </dgm:presLayoutVars>
      </dgm:prSet>
      <dgm:spPr/>
    </dgm:pt>
    <dgm:pt modelId="{66178B7C-7A0B-4C0C-BD01-9FD4B947924C}" type="pres">
      <dgm:prSet presAssocID="{8A1862FB-2815-44FC-8E0B-C7DA5D087FB8}" presName="parallelogramComposite" presStyleCnt="0"/>
      <dgm:spPr/>
    </dgm:pt>
    <dgm:pt modelId="{7CE5EBA0-68A5-4CF9-BF04-141254D75A6D}" type="pres">
      <dgm:prSet presAssocID="{8A1862FB-2815-44FC-8E0B-C7DA5D087FB8}" presName="parallelogram1" presStyleLbl="alignNode1" presStyleIdx="7" presStyleCnt="56"/>
      <dgm:spPr/>
    </dgm:pt>
    <dgm:pt modelId="{B125B698-B0B5-4808-9900-3EE349AC114E}" type="pres">
      <dgm:prSet presAssocID="{8A1862FB-2815-44FC-8E0B-C7DA5D087FB8}" presName="parallelogram2" presStyleLbl="alignNode1" presStyleIdx="8" presStyleCnt="56"/>
      <dgm:spPr/>
    </dgm:pt>
    <dgm:pt modelId="{126625B8-DC60-4EFC-B602-AACB74898C7D}" type="pres">
      <dgm:prSet presAssocID="{8A1862FB-2815-44FC-8E0B-C7DA5D087FB8}" presName="parallelogram3" presStyleLbl="alignNode1" presStyleIdx="9" presStyleCnt="56"/>
      <dgm:spPr/>
    </dgm:pt>
    <dgm:pt modelId="{CFF034FD-0E65-46FA-856D-86E7921E04AA}" type="pres">
      <dgm:prSet presAssocID="{8A1862FB-2815-44FC-8E0B-C7DA5D087FB8}" presName="parallelogram4" presStyleLbl="alignNode1" presStyleIdx="10" presStyleCnt="56"/>
      <dgm:spPr/>
    </dgm:pt>
    <dgm:pt modelId="{50CE7F82-743E-49BF-8A41-3AE4277B613C}" type="pres">
      <dgm:prSet presAssocID="{8A1862FB-2815-44FC-8E0B-C7DA5D087FB8}" presName="parallelogram5" presStyleLbl="alignNode1" presStyleIdx="11" presStyleCnt="56"/>
      <dgm:spPr/>
    </dgm:pt>
    <dgm:pt modelId="{F2236615-07CA-474E-B274-C250D4065DC6}" type="pres">
      <dgm:prSet presAssocID="{8A1862FB-2815-44FC-8E0B-C7DA5D087FB8}" presName="parallelogram6" presStyleLbl="alignNode1" presStyleIdx="12" presStyleCnt="56"/>
      <dgm:spPr/>
    </dgm:pt>
    <dgm:pt modelId="{4ED8DA25-872D-4AF0-A3AD-4790B21AB4FF}" type="pres">
      <dgm:prSet presAssocID="{8A1862FB-2815-44FC-8E0B-C7DA5D087FB8}" presName="parallelogram7" presStyleLbl="alignNode1" presStyleIdx="13" presStyleCnt="56"/>
      <dgm:spPr/>
    </dgm:pt>
    <dgm:pt modelId="{ECEAB47C-50E2-4862-B4DC-D8D93A7AF7BE}" type="pres">
      <dgm:prSet presAssocID="{B2950145-674C-4E23-B891-DFEDF2D8201A}" presName="sibTrans" presStyleCnt="0"/>
      <dgm:spPr/>
    </dgm:pt>
    <dgm:pt modelId="{DE324F43-FEEB-4A42-97DC-31DBD0B3A9C2}" type="pres">
      <dgm:prSet presAssocID="{EC245E50-33E3-4D3D-BC02-FF87EB191864}" presName="parenttextcomposite" presStyleCnt="0"/>
      <dgm:spPr/>
    </dgm:pt>
    <dgm:pt modelId="{8CC01B73-3928-4935-9327-F1EABC588C03}" type="pres">
      <dgm:prSet presAssocID="{EC245E50-33E3-4D3D-BC02-FF87EB191864}" presName="parenttext" presStyleLbl="revTx" presStyleIdx="2" presStyleCnt="8" custScaleY="185908">
        <dgm:presLayoutVars>
          <dgm:chMax/>
          <dgm:chPref val="2"/>
          <dgm:bulletEnabled val="1"/>
        </dgm:presLayoutVars>
      </dgm:prSet>
      <dgm:spPr/>
    </dgm:pt>
    <dgm:pt modelId="{F4F16637-84FE-4354-A560-A6D6150739FE}" type="pres">
      <dgm:prSet presAssocID="{EC245E50-33E3-4D3D-BC02-FF87EB191864}" presName="parallelogramComposite" presStyleCnt="0"/>
      <dgm:spPr/>
    </dgm:pt>
    <dgm:pt modelId="{B343A88B-BC26-4D1A-8F13-32150A6A3B94}" type="pres">
      <dgm:prSet presAssocID="{EC245E50-33E3-4D3D-BC02-FF87EB191864}" presName="parallelogram1" presStyleLbl="alignNode1" presStyleIdx="14" presStyleCnt="56"/>
      <dgm:spPr/>
    </dgm:pt>
    <dgm:pt modelId="{43D1661F-39CF-41D2-8030-2D0900411F14}" type="pres">
      <dgm:prSet presAssocID="{EC245E50-33E3-4D3D-BC02-FF87EB191864}" presName="parallelogram2" presStyleLbl="alignNode1" presStyleIdx="15" presStyleCnt="56"/>
      <dgm:spPr/>
    </dgm:pt>
    <dgm:pt modelId="{E8805776-AA33-4DE4-BAD7-DC2ADA2A2D79}" type="pres">
      <dgm:prSet presAssocID="{EC245E50-33E3-4D3D-BC02-FF87EB191864}" presName="parallelogram3" presStyleLbl="alignNode1" presStyleIdx="16" presStyleCnt="56"/>
      <dgm:spPr/>
    </dgm:pt>
    <dgm:pt modelId="{FD4B8A6E-4BDE-459F-A0C7-9D77E3AA50F6}" type="pres">
      <dgm:prSet presAssocID="{EC245E50-33E3-4D3D-BC02-FF87EB191864}" presName="parallelogram4" presStyleLbl="alignNode1" presStyleIdx="17" presStyleCnt="56"/>
      <dgm:spPr/>
    </dgm:pt>
    <dgm:pt modelId="{A6D016E9-FDAC-4315-9151-315639C7294A}" type="pres">
      <dgm:prSet presAssocID="{EC245E50-33E3-4D3D-BC02-FF87EB191864}" presName="parallelogram5" presStyleLbl="alignNode1" presStyleIdx="18" presStyleCnt="56"/>
      <dgm:spPr/>
    </dgm:pt>
    <dgm:pt modelId="{37EED7CF-088C-47E7-98A1-854716DC2449}" type="pres">
      <dgm:prSet presAssocID="{EC245E50-33E3-4D3D-BC02-FF87EB191864}" presName="parallelogram6" presStyleLbl="alignNode1" presStyleIdx="19" presStyleCnt="56"/>
      <dgm:spPr/>
    </dgm:pt>
    <dgm:pt modelId="{1AF004F5-2E79-4516-8ACC-B2039321180F}" type="pres">
      <dgm:prSet presAssocID="{EC245E50-33E3-4D3D-BC02-FF87EB191864}" presName="parallelogram7" presStyleLbl="alignNode1" presStyleIdx="20" presStyleCnt="56"/>
      <dgm:spPr/>
    </dgm:pt>
    <dgm:pt modelId="{8B144B4D-741E-4E05-8C45-E92D7E31B731}" type="pres">
      <dgm:prSet presAssocID="{9D3E754F-0955-45F5-A19F-76BD45773F01}" presName="sibTrans" presStyleCnt="0"/>
      <dgm:spPr/>
    </dgm:pt>
    <dgm:pt modelId="{49A5C45C-2BA2-436E-8E9A-EBA0582A2D1B}" type="pres">
      <dgm:prSet presAssocID="{57E868EF-28DB-4637-B737-E64AB83875EA}" presName="parenttextcomposite" presStyleCnt="0"/>
      <dgm:spPr/>
    </dgm:pt>
    <dgm:pt modelId="{D1956934-BA37-4C0D-B9F0-F16D102892BC}" type="pres">
      <dgm:prSet presAssocID="{57E868EF-28DB-4637-B737-E64AB83875EA}" presName="parenttext" presStyleLbl="revTx" presStyleIdx="3" presStyleCnt="8" custScaleY="185908">
        <dgm:presLayoutVars>
          <dgm:chMax/>
          <dgm:chPref val="2"/>
          <dgm:bulletEnabled val="1"/>
        </dgm:presLayoutVars>
      </dgm:prSet>
      <dgm:spPr/>
    </dgm:pt>
    <dgm:pt modelId="{631628A0-FAA1-43B5-982F-A94963D56355}" type="pres">
      <dgm:prSet presAssocID="{57E868EF-28DB-4637-B737-E64AB83875EA}" presName="parallelogramComposite" presStyleCnt="0"/>
      <dgm:spPr/>
    </dgm:pt>
    <dgm:pt modelId="{5958FC49-1618-416D-8F6F-2F129A164A41}" type="pres">
      <dgm:prSet presAssocID="{57E868EF-28DB-4637-B737-E64AB83875EA}" presName="parallelogram1" presStyleLbl="alignNode1" presStyleIdx="21" presStyleCnt="56"/>
      <dgm:spPr/>
    </dgm:pt>
    <dgm:pt modelId="{3DEAC82B-6625-4641-AD1D-83040FDFAD3D}" type="pres">
      <dgm:prSet presAssocID="{57E868EF-28DB-4637-B737-E64AB83875EA}" presName="parallelogram2" presStyleLbl="alignNode1" presStyleIdx="22" presStyleCnt="56"/>
      <dgm:spPr/>
    </dgm:pt>
    <dgm:pt modelId="{08FD8816-C687-41D1-88B0-D15A54EB8CF5}" type="pres">
      <dgm:prSet presAssocID="{57E868EF-28DB-4637-B737-E64AB83875EA}" presName="parallelogram3" presStyleLbl="alignNode1" presStyleIdx="23" presStyleCnt="56"/>
      <dgm:spPr/>
    </dgm:pt>
    <dgm:pt modelId="{03E1F698-C9C6-433E-8B85-02CB1BE8AD0D}" type="pres">
      <dgm:prSet presAssocID="{57E868EF-28DB-4637-B737-E64AB83875EA}" presName="parallelogram4" presStyleLbl="alignNode1" presStyleIdx="24" presStyleCnt="56"/>
      <dgm:spPr/>
    </dgm:pt>
    <dgm:pt modelId="{5B6325A8-D369-4ECA-B722-B982B27DDB95}" type="pres">
      <dgm:prSet presAssocID="{57E868EF-28DB-4637-B737-E64AB83875EA}" presName="parallelogram5" presStyleLbl="alignNode1" presStyleIdx="25" presStyleCnt="56"/>
      <dgm:spPr/>
    </dgm:pt>
    <dgm:pt modelId="{A51157B3-2E4D-45D3-B188-E55D3889C643}" type="pres">
      <dgm:prSet presAssocID="{57E868EF-28DB-4637-B737-E64AB83875EA}" presName="parallelogram6" presStyleLbl="alignNode1" presStyleIdx="26" presStyleCnt="56"/>
      <dgm:spPr/>
    </dgm:pt>
    <dgm:pt modelId="{E8BA2ACF-54A1-4693-9725-EA6254BDE3BA}" type="pres">
      <dgm:prSet presAssocID="{57E868EF-28DB-4637-B737-E64AB83875EA}" presName="parallelogram7" presStyleLbl="alignNode1" presStyleIdx="27" presStyleCnt="56"/>
      <dgm:spPr/>
    </dgm:pt>
    <dgm:pt modelId="{41672E39-3018-4888-A19A-5F0616F954F1}" type="pres">
      <dgm:prSet presAssocID="{132CC146-46EC-4F5B-835A-CC0F9A1E161E}" presName="sibTrans" presStyleCnt="0"/>
      <dgm:spPr/>
    </dgm:pt>
    <dgm:pt modelId="{62B7054F-FF04-4872-95B7-3682609BEB49}" type="pres">
      <dgm:prSet presAssocID="{2CE0032A-2D8A-4D45-967C-07D204951286}" presName="parenttextcomposite" presStyleCnt="0"/>
      <dgm:spPr/>
    </dgm:pt>
    <dgm:pt modelId="{5CD124DC-33F2-4121-8B73-3FB9D05C3D18}" type="pres">
      <dgm:prSet presAssocID="{2CE0032A-2D8A-4D45-967C-07D204951286}" presName="parenttext" presStyleLbl="revTx" presStyleIdx="4" presStyleCnt="8" custScaleY="185908">
        <dgm:presLayoutVars>
          <dgm:chMax/>
          <dgm:chPref val="2"/>
          <dgm:bulletEnabled val="1"/>
        </dgm:presLayoutVars>
      </dgm:prSet>
      <dgm:spPr/>
    </dgm:pt>
    <dgm:pt modelId="{4CA1D97E-C7A4-4D3E-B379-C5ADD64F3EBA}" type="pres">
      <dgm:prSet presAssocID="{2CE0032A-2D8A-4D45-967C-07D204951286}" presName="parallelogramComposite" presStyleCnt="0"/>
      <dgm:spPr/>
    </dgm:pt>
    <dgm:pt modelId="{CD706E31-8633-4988-BF23-B8AD409A4757}" type="pres">
      <dgm:prSet presAssocID="{2CE0032A-2D8A-4D45-967C-07D204951286}" presName="parallelogram1" presStyleLbl="alignNode1" presStyleIdx="28" presStyleCnt="56"/>
      <dgm:spPr/>
    </dgm:pt>
    <dgm:pt modelId="{D7AEF248-7C15-49DD-AFCB-707E4E3046DB}" type="pres">
      <dgm:prSet presAssocID="{2CE0032A-2D8A-4D45-967C-07D204951286}" presName="parallelogram2" presStyleLbl="alignNode1" presStyleIdx="29" presStyleCnt="56"/>
      <dgm:spPr/>
    </dgm:pt>
    <dgm:pt modelId="{802E1E0F-2C87-43F8-9923-0AA447F54BD5}" type="pres">
      <dgm:prSet presAssocID="{2CE0032A-2D8A-4D45-967C-07D204951286}" presName="parallelogram3" presStyleLbl="alignNode1" presStyleIdx="30" presStyleCnt="56"/>
      <dgm:spPr/>
    </dgm:pt>
    <dgm:pt modelId="{65174DB4-B2DC-4A18-B24E-4EDF0D9A2F1A}" type="pres">
      <dgm:prSet presAssocID="{2CE0032A-2D8A-4D45-967C-07D204951286}" presName="parallelogram4" presStyleLbl="alignNode1" presStyleIdx="31" presStyleCnt="56"/>
      <dgm:spPr/>
    </dgm:pt>
    <dgm:pt modelId="{F3D02E2D-53E0-4B38-B455-D711D2FE386B}" type="pres">
      <dgm:prSet presAssocID="{2CE0032A-2D8A-4D45-967C-07D204951286}" presName="parallelogram5" presStyleLbl="alignNode1" presStyleIdx="32" presStyleCnt="56"/>
      <dgm:spPr/>
    </dgm:pt>
    <dgm:pt modelId="{C991FB09-011A-4367-A644-016DD762770F}" type="pres">
      <dgm:prSet presAssocID="{2CE0032A-2D8A-4D45-967C-07D204951286}" presName="parallelogram6" presStyleLbl="alignNode1" presStyleIdx="33" presStyleCnt="56"/>
      <dgm:spPr/>
    </dgm:pt>
    <dgm:pt modelId="{55EEBDD0-BB50-4548-91FD-7768954F4F27}" type="pres">
      <dgm:prSet presAssocID="{2CE0032A-2D8A-4D45-967C-07D204951286}" presName="parallelogram7" presStyleLbl="alignNode1" presStyleIdx="34" presStyleCnt="56"/>
      <dgm:spPr/>
    </dgm:pt>
    <dgm:pt modelId="{7C87A3F7-90EA-4843-AF76-6AD5B0BD6982}" type="pres">
      <dgm:prSet presAssocID="{AFDCC0AC-73B6-4E60-9594-A74F7846F0A4}" presName="sibTrans" presStyleCnt="0"/>
      <dgm:spPr/>
    </dgm:pt>
    <dgm:pt modelId="{54187F40-BBE7-4F65-9D7F-6D746FA14DE9}" type="pres">
      <dgm:prSet presAssocID="{4204FF00-D100-4689-AE55-E364780FC491}" presName="parenttextcomposite" presStyleCnt="0"/>
      <dgm:spPr/>
    </dgm:pt>
    <dgm:pt modelId="{5EC86E84-9C5E-4C40-A2C7-279F74DF36E7}" type="pres">
      <dgm:prSet presAssocID="{4204FF00-D100-4689-AE55-E364780FC491}" presName="parenttext" presStyleLbl="revTx" presStyleIdx="5" presStyleCnt="8" custScaleY="185908" custLinFactNeighborX="364" custLinFactNeighborY="-13197">
        <dgm:presLayoutVars>
          <dgm:chMax/>
          <dgm:chPref val="2"/>
          <dgm:bulletEnabled val="1"/>
        </dgm:presLayoutVars>
      </dgm:prSet>
      <dgm:spPr/>
    </dgm:pt>
    <dgm:pt modelId="{2CD1E0B2-8D4F-452F-BE61-A6C3403872F7}" type="pres">
      <dgm:prSet presAssocID="{4204FF00-D100-4689-AE55-E364780FC491}" presName="parallelogramComposite" presStyleCnt="0"/>
      <dgm:spPr/>
    </dgm:pt>
    <dgm:pt modelId="{B0553F5C-305A-4D10-A7D5-0594B1CEE258}" type="pres">
      <dgm:prSet presAssocID="{4204FF00-D100-4689-AE55-E364780FC491}" presName="parallelogram1" presStyleLbl="alignNode1" presStyleIdx="35" presStyleCnt="56"/>
      <dgm:spPr/>
    </dgm:pt>
    <dgm:pt modelId="{0C24BB58-64B4-4129-AD63-3125499B80DD}" type="pres">
      <dgm:prSet presAssocID="{4204FF00-D100-4689-AE55-E364780FC491}" presName="parallelogram2" presStyleLbl="alignNode1" presStyleIdx="36" presStyleCnt="56"/>
      <dgm:spPr/>
    </dgm:pt>
    <dgm:pt modelId="{1D950BA6-FC01-473A-BA9D-D6A9C6DA380E}" type="pres">
      <dgm:prSet presAssocID="{4204FF00-D100-4689-AE55-E364780FC491}" presName="parallelogram3" presStyleLbl="alignNode1" presStyleIdx="37" presStyleCnt="56"/>
      <dgm:spPr/>
    </dgm:pt>
    <dgm:pt modelId="{4C00C842-9AA7-48E8-A5D1-4C51292110FE}" type="pres">
      <dgm:prSet presAssocID="{4204FF00-D100-4689-AE55-E364780FC491}" presName="parallelogram4" presStyleLbl="alignNode1" presStyleIdx="38" presStyleCnt="56"/>
      <dgm:spPr/>
    </dgm:pt>
    <dgm:pt modelId="{1DEC0884-925E-48A1-836D-1161B700DCAB}" type="pres">
      <dgm:prSet presAssocID="{4204FF00-D100-4689-AE55-E364780FC491}" presName="parallelogram5" presStyleLbl="alignNode1" presStyleIdx="39" presStyleCnt="56" custLinFactNeighborX="6748"/>
      <dgm:spPr/>
    </dgm:pt>
    <dgm:pt modelId="{BC210FF9-AB27-491E-B36C-4774FEE5BD3D}" type="pres">
      <dgm:prSet presAssocID="{4204FF00-D100-4689-AE55-E364780FC491}" presName="parallelogram6" presStyleLbl="alignNode1" presStyleIdx="40" presStyleCnt="56"/>
      <dgm:spPr/>
    </dgm:pt>
    <dgm:pt modelId="{08852F10-965D-434C-8857-9D89B1C9A41C}" type="pres">
      <dgm:prSet presAssocID="{4204FF00-D100-4689-AE55-E364780FC491}" presName="parallelogram7" presStyleLbl="alignNode1" presStyleIdx="41" presStyleCnt="56"/>
      <dgm:spPr/>
    </dgm:pt>
    <dgm:pt modelId="{17F6EB2E-DE77-4596-A469-A173010BCBFF}" type="pres">
      <dgm:prSet presAssocID="{72582383-DBCE-4B10-A06F-9D2C8E85D93F}" presName="sibTrans" presStyleCnt="0"/>
      <dgm:spPr/>
    </dgm:pt>
    <dgm:pt modelId="{94960A77-A471-4318-86CD-25A09D14EAF1}" type="pres">
      <dgm:prSet presAssocID="{77C2B65A-75CE-4A18-A777-03054E7232AA}" presName="parenttextcomposite" presStyleCnt="0"/>
      <dgm:spPr/>
    </dgm:pt>
    <dgm:pt modelId="{4C88713A-CE0D-483F-9A7F-B15DB550CB28}" type="pres">
      <dgm:prSet presAssocID="{77C2B65A-75CE-4A18-A777-03054E7232AA}" presName="parenttext" presStyleLbl="revTx" presStyleIdx="6" presStyleCnt="8" custScaleY="175592" custLinFactNeighborX="364" custLinFactNeighborY="-23094">
        <dgm:presLayoutVars>
          <dgm:chMax/>
          <dgm:chPref val="2"/>
          <dgm:bulletEnabled val="1"/>
        </dgm:presLayoutVars>
      </dgm:prSet>
      <dgm:spPr/>
    </dgm:pt>
    <dgm:pt modelId="{D6BD3F90-E3E7-4EBB-BBB4-C4632FA07CD5}" type="pres">
      <dgm:prSet presAssocID="{77C2B65A-75CE-4A18-A777-03054E7232AA}" presName="parallelogramComposite" presStyleCnt="0"/>
      <dgm:spPr/>
    </dgm:pt>
    <dgm:pt modelId="{FE9B61F4-4B86-448E-9BF0-D26BDBD5FFBD}" type="pres">
      <dgm:prSet presAssocID="{77C2B65A-75CE-4A18-A777-03054E7232AA}" presName="parallelogram1" presStyleLbl="alignNode1" presStyleIdx="42" presStyleCnt="56"/>
      <dgm:spPr/>
    </dgm:pt>
    <dgm:pt modelId="{CD696E0D-B867-4D56-9082-691B5AF75ACC}" type="pres">
      <dgm:prSet presAssocID="{77C2B65A-75CE-4A18-A777-03054E7232AA}" presName="parallelogram2" presStyleLbl="alignNode1" presStyleIdx="43" presStyleCnt="56"/>
      <dgm:spPr/>
    </dgm:pt>
    <dgm:pt modelId="{A33E5FC2-37C2-47BC-B741-6E06441B47BD}" type="pres">
      <dgm:prSet presAssocID="{77C2B65A-75CE-4A18-A777-03054E7232AA}" presName="parallelogram3" presStyleLbl="alignNode1" presStyleIdx="44" presStyleCnt="56"/>
      <dgm:spPr/>
    </dgm:pt>
    <dgm:pt modelId="{E5AF140C-6093-43BF-9F51-A87F4D936A89}" type="pres">
      <dgm:prSet presAssocID="{77C2B65A-75CE-4A18-A777-03054E7232AA}" presName="parallelogram4" presStyleLbl="alignNode1" presStyleIdx="45" presStyleCnt="56"/>
      <dgm:spPr/>
    </dgm:pt>
    <dgm:pt modelId="{A96BC7C4-23FF-4FD8-AF3D-5909BAC15B37}" type="pres">
      <dgm:prSet presAssocID="{77C2B65A-75CE-4A18-A777-03054E7232AA}" presName="parallelogram5" presStyleLbl="alignNode1" presStyleIdx="46" presStyleCnt="56"/>
      <dgm:spPr/>
    </dgm:pt>
    <dgm:pt modelId="{B4370D1F-4071-4D8A-9BF7-DF288C7C1739}" type="pres">
      <dgm:prSet presAssocID="{77C2B65A-75CE-4A18-A777-03054E7232AA}" presName="parallelogram6" presStyleLbl="alignNode1" presStyleIdx="47" presStyleCnt="56"/>
      <dgm:spPr/>
    </dgm:pt>
    <dgm:pt modelId="{B37F6661-828D-4FD7-8D91-3314D1C2B913}" type="pres">
      <dgm:prSet presAssocID="{77C2B65A-75CE-4A18-A777-03054E7232AA}" presName="parallelogram7" presStyleLbl="alignNode1" presStyleIdx="48" presStyleCnt="56"/>
      <dgm:spPr/>
    </dgm:pt>
    <dgm:pt modelId="{E20AF63D-4231-4A5C-BCFE-F5C66466CE64}" type="pres">
      <dgm:prSet presAssocID="{1F403085-7BBB-422E-B30D-3AB16F8E10CE}" presName="sibTrans" presStyleCnt="0"/>
      <dgm:spPr/>
    </dgm:pt>
    <dgm:pt modelId="{30E186DF-4AAB-430F-8223-46E02FAF8103}" type="pres">
      <dgm:prSet presAssocID="{E7388BCD-1A11-4181-BEC7-E678C168BACF}" presName="parenttextcomposite" presStyleCnt="0"/>
      <dgm:spPr/>
    </dgm:pt>
    <dgm:pt modelId="{F8AC85E5-6AC9-4D1A-AA85-1A756E495709}" type="pres">
      <dgm:prSet presAssocID="{E7388BCD-1A11-4181-BEC7-E678C168BACF}" presName="parenttext" presStyleLbl="revTx" presStyleIdx="7" presStyleCnt="8" custScaleY="183250" custLinFactNeighborX="364" custLinFactNeighborY="6756">
        <dgm:presLayoutVars>
          <dgm:chMax/>
          <dgm:chPref val="2"/>
          <dgm:bulletEnabled val="1"/>
        </dgm:presLayoutVars>
      </dgm:prSet>
      <dgm:spPr/>
    </dgm:pt>
    <dgm:pt modelId="{4177649B-65AE-44C2-B2B8-B4731CD1E3AC}" type="pres">
      <dgm:prSet presAssocID="{E7388BCD-1A11-4181-BEC7-E678C168BACF}" presName="parallelogramComposite" presStyleCnt="0"/>
      <dgm:spPr/>
    </dgm:pt>
    <dgm:pt modelId="{702CC75D-DC77-4081-A162-00A5995047B5}" type="pres">
      <dgm:prSet presAssocID="{E7388BCD-1A11-4181-BEC7-E678C168BACF}" presName="parallelogram1" presStyleLbl="alignNode1" presStyleIdx="49" presStyleCnt="56"/>
      <dgm:spPr/>
    </dgm:pt>
    <dgm:pt modelId="{61555FE9-1E64-4B65-8A19-98F5A2361293}" type="pres">
      <dgm:prSet presAssocID="{E7388BCD-1A11-4181-BEC7-E678C168BACF}" presName="parallelogram2" presStyleLbl="alignNode1" presStyleIdx="50" presStyleCnt="56"/>
      <dgm:spPr/>
    </dgm:pt>
    <dgm:pt modelId="{67786E97-A492-4EFE-9A62-F4989DE12F0A}" type="pres">
      <dgm:prSet presAssocID="{E7388BCD-1A11-4181-BEC7-E678C168BACF}" presName="parallelogram3" presStyleLbl="alignNode1" presStyleIdx="51" presStyleCnt="56"/>
      <dgm:spPr/>
    </dgm:pt>
    <dgm:pt modelId="{2447C055-77DA-4D20-B0A6-E5C0EF9AEDED}" type="pres">
      <dgm:prSet presAssocID="{E7388BCD-1A11-4181-BEC7-E678C168BACF}" presName="parallelogram4" presStyleLbl="alignNode1" presStyleIdx="52" presStyleCnt="56"/>
      <dgm:spPr/>
    </dgm:pt>
    <dgm:pt modelId="{75D09822-87E2-45C8-94E5-0135D35F7EC1}" type="pres">
      <dgm:prSet presAssocID="{E7388BCD-1A11-4181-BEC7-E678C168BACF}" presName="parallelogram5" presStyleLbl="alignNode1" presStyleIdx="53" presStyleCnt="56"/>
      <dgm:spPr/>
    </dgm:pt>
    <dgm:pt modelId="{BF4139CC-A76F-46F4-A4CD-9BCF57DA64DA}" type="pres">
      <dgm:prSet presAssocID="{E7388BCD-1A11-4181-BEC7-E678C168BACF}" presName="parallelogram6" presStyleLbl="alignNode1" presStyleIdx="54" presStyleCnt="56"/>
      <dgm:spPr/>
    </dgm:pt>
    <dgm:pt modelId="{D4D139FB-8436-437F-AA19-0BC65CA4FD24}" type="pres">
      <dgm:prSet presAssocID="{E7388BCD-1A11-4181-BEC7-E678C168BACF}" presName="parallelogram7" presStyleLbl="alignNode1" presStyleIdx="55" presStyleCnt="56"/>
      <dgm:spPr/>
    </dgm:pt>
  </dgm:ptLst>
  <dgm:cxnLst>
    <dgm:cxn modelId="{7DB84C00-33C8-41FC-8B0F-4AB6348847BE}" type="presOf" srcId="{E7388BCD-1A11-4181-BEC7-E678C168BACF}" destId="{F8AC85E5-6AC9-4D1A-AA85-1A756E495709}" srcOrd="0" destOrd="0" presId="urn:microsoft.com/office/officeart/2008/layout/VerticalAccentList"/>
    <dgm:cxn modelId="{123DBB0F-42B1-4A2A-8450-E8CE0D028322}" type="presOf" srcId="{F7A7F2E6-E250-4150-8085-999448037A7F}" destId="{6CFE3587-03AE-4E92-8BD1-EA9AD90A3A65}" srcOrd="0" destOrd="0" presId="urn:microsoft.com/office/officeart/2008/layout/VerticalAccentList"/>
    <dgm:cxn modelId="{41E43915-7D2B-49E6-B532-5CD30C82CFC1}" srcId="{EEEE6468-DF80-4825-BCBD-D7120CEA5ECA}" destId="{E7388BCD-1A11-4181-BEC7-E678C168BACF}" srcOrd="7" destOrd="0" parTransId="{921BB3BF-641A-44AB-AF35-1E5BB51FD9EF}" sibTransId="{AB9027DD-0ABB-43AD-8D38-4BCBCAE76A57}"/>
    <dgm:cxn modelId="{02F8662B-4493-4527-9C4F-252D6EC09350}" type="presOf" srcId="{EEEE6468-DF80-4825-BCBD-D7120CEA5ECA}" destId="{BECE001D-8D8F-4F36-9B0A-39DC7B807252}" srcOrd="0" destOrd="0" presId="urn:microsoft.com/office/officeart/2008/layout/VerticalAccentList"/>
    <dgm:cxn modelId="{95E3A53A-4AA1-4D1B-A33B-6268F4248D70}" type="presOf" srcId="{57E868EF-28DB-4637-B737-E64AB83875EA}" destId="{D1956934-BA37-4C0D-B9F0-F16D102892BC}" srcOrd="0" destOrd="0" presId="urn:microsoft.com/office/officeart/2008/layout/VerticalAccentList"/>
    <dgm:cxn modelId="{BECD263D-76F7-49BC-8E22-C50CA15EFD3B}" type="presOf" srcId="{77C2B65A-75CE-4A18-A777-03054E7232AA}" destId="{4C88713A-CE0D-483F-9A7F-B15DB550CB28}" srcOrd="0" destOrd="0" presId="urn:microsoft.com/office/officeart/2008/layout/VerticalAccentList"/>
    <dgm:cxn modelId="{8D608352-D4BB-4E10-8EED-2ECC8CD404D9}" srcId="{EEEE6468-DF80-4825-BCBD-D7120CEA5ECA}" destId="{57E868EF-28DB-4637-B737-E64AB83875EA}" srcOrd="3" destOrd="0" parTransId="{59A2ED49-2232-4826-9D60-6E2F63926A27}" sibTransId="{132CC146-46EC-4F5B-835A-CC0F9A1E161E}"/>
    <dgm:cxn modelId="{A40F9E73-B009-4F94-B954-F9C0BA0053A5}" type="presOf" srcId="{EC245E50-33E3-4D3D-BC02-FF87EB191864}" destId="{8CC01B73-3928-4935-9327-F1EABC588C03}" srcOrd="0" destOrd="0" presId="urn:microsoft.com/office/officeart/2008/layout/VerticalAccentList"/>
    <dgm:cxn modelId="{C7485178-2B06-41C0-94A3-F3E845EAF892}" srcId="{EEEE6468-DF80-4825-BCBD-D7120CEA5ECA}" destId="{8A1862FB-2815-44FC-8E0B-C7DA5D087FB8}" srcOrd="1" destOrd="0" parTransId="{1B76AF7F-40FE-412C-8E4E-DDEDF23FEBE9}" sibTransId="{B2950145-674C-4E23-B891-DFEDF2D8201A}"/>
    <dgm:cxn modelId="{A7C0C978-8621-4B97-B2FE-0144264EC758}" srcId="{EEEE6468-DF80-4825-BCBD-D7120CEA5ECA}" destId="{77C2B65A-75CE-4A18-A777-03054E7232AA}" srcOrd="6" destOrd="0" parTransId="{2801CD4F-9C03-4EDE-906C-DC932485FA83}" sibTransId="{1F403085-7BBB-422E-B30D-3AB16F8E10CE}"/>
    <dgm:cxn modelId="{8750C897-9918-4164-9A0F-304EC93B236D}" type="presOf" srcId="{4204FF00-D100-4689-AE55-E364780FC491}" destId="{5EC86E84-9C5E-4C40-A2C7-279F74DF36E7}" srcOrd="0" destOrd="0" presId="urn:microsoft.com/office/officeart/2008/layout/VerticalAccentList"/>
    <dgm:cxn modelId="{67D97DAD-C97F-40B7-9372-4427F00328F5}" srcId="{EEEE6468-DF80-4825-BCBD-D7120CEA5ECA}" destId="{F7A7F2E6-E250-4150-8085-999448037A7F}" srcOrd="0" destOrd="0" parTransId="{CDC0BBCB-49C9-42DD-A0D0-821CF77B7631}" sibTransId="{0EB4A7E0-1D4D-4697-BCCC-DF49DC8A085D}"/>
    <dgm:cxn modelId="{C1C28CC7-76BC-40A8-9F29-05D1CF956096}" srcId="{EEEE6468-DF80-4825-BCBD-D7120CEA5ECA}" destId="{4204FF00-D100-4689-AE55-E364780FC491}" srcOrd="5" destOrd="0" parTransId="{088403CA-355A-413D-BE73-E26373A88926}" sibTransId="{72582383-DBCE-4B10-A06F-9D2C8E85D93F}"/>
    <dgm:cxn modelId="{6FA38ACA-3AA0-47B4-9B07-E63DA41260B8}" srcId="{EEEE6468-DF80-4825-BCBD-D7120CEA5ECA}" destId="{2CE0032A-2D8A-4D45-967C-07D204951286}" srcOrd="4" destOrd="0" parTransId="{28940CB4-68E0-4DD1-A169-9397C8D80ADC}" sibTransId="{AFDCC0AC-73B6-4E60-9594-A74F7846F0A4}"/>
    <dgm:cxn modelId="{913BB7D9-8B9C-4B99-B6A5-A0754CCC0474}" type="presOf" srcId="{2CE0032A-2D8A-4D45-967C-07D204951286}" destId="{5CD124DC-33F2-4121-8B73-3FB9D05C3D18}" srcOrd="0" destOrd="0" presId="urn:microsoft.com/office/officeart/2008/layout/VerticalAccentList"/>
    <dgm:cxn modelId="{ECEBBED9-01D1-4B0C-B37F-09281F3AEFD1}" srcId="{EEEE6468-DF80-4825-BCBD-D7120CEA5ECA}" destId="{EC245E50-33E3-4D3D-BC02-FF87EB191864}" srcOrd="2" destOrd="0" parTransId="{D4EB66CB-34F1-4A81-80A5-C740BB6935E8}" sibTransId="{9D3E754F-0955-45F5-A19F-76BD45773F01}"/>
    <dgm:cxn modelId="{55B070FE-A2DB-42CE-9824-B7EC05759B5B}" type="presOf" srcId="{8A1862FB-2815-44FC-8E0B-C7DA5D087FB8}" destId="{A2EFC649-EF73-4780-A38E-E765E55A75AA}" srcOrd="0" destOrd="0" presId="urn:microsoft.com/office/officeart/2008/layout/VerticalAccentList"/>
    <dgm:cxn modelId="{3F36EF41-C9CF-4ACF-97A6-334E06DFC6EB}" type="presParOf" srcId="{BECE001D-8D8F-4F36-9B0A-39DC7B807252}" destId="{AC1C466E-4AA5-42B6-B7E8-22EE540F8D75}" srcOrd="0" destOrd="0" presId="urn:microsoft.com/office/officeart/2008/layout/VerticalAccentList"/>
    <dgm:cxn modelId="{D3E1E7BF-A4EA-4F2B-97F8-E6EAA7AFB739}" type="presParOf" srcId="{AC1C466E-4AA5-42B6-B7E8-22EE540F8D75}" destId="{6CFE3587-03AE-4E92-8BD1-EA9AD90A3A65}" srcOrd="0" destOrd="0" presId="urn:microsoft.com/office/officeart/2008/layout/VerticalAccentList"/>
    <dgm:cxn modelId="{FEFD96E5-9B16-4D8D-9BEF-6E00B1DA416D}" type="presParOf" srcId="{BECE001D-8D8F-4F36-9B0A-39DC7B807252}" destId="{1523305F-11A6-4E2C-938E-79476A42DA66}" srcOrd="1" destOrd="0" presId="urn:microsoft.com/office/officeart/2008/layout/VerticalAccentList"/>
    <dgm:cxn modelId="{BBD4D433-D6E6-4E67-91A9-41EAE5C66E42}" type="presParOf" srcId="{1523305F-11A6-4E2C-938E-79476A42DA66}" destId="{B1C11359-9349-4E6F-BCB5-EF32AC24E668}" srcOrd="0" destOrd="0" presId="urn:microsoft.com/office/officeart/2008/layout/VerticalAccentList"/>
    <dgm:cxn modelId="{32760636-E7CF-44C1-80CF-B7938535DE9A}" type="presParOf" srcId="{1523305F-11A6-4E2C-938E-79476A42DA66}" destId="{8434AE50-7A8B-445E-8AC0-1FC7C71EFCB3}" srcOrd="1" destOrd="0" presId="urn:microsoft.com/office/officeart/2008/layout/VerticalAccentList"/>
    <dgm:cxn modelId="{FFDE66AB-9ACE-4601-81E8-D86DC3B8AC78}" type="presParOf" srcId="{1523305F-11A6-4E2C-938E-79476A42DA66}" destId="{5D762DE7-27AD-4F61-B6C9-0DC78D8CD9FC}" srcOrd="2" destOrd="0" presId="urn:microsoft.com/office/officeart/2008/layout/VerticalAccentList"/>
    <dgm:cxn modelId="{A6B1F653-229E-4993-B957-0E1C3F025CB5}" type="presParOf" srcId="{1523305F-11A6-4E2C-938E-79476A42DA66}" destId="{410A074F-1260-448C-8F28-33BF3E61AC5C}" srcOrd="3" destOrd="0" presId="urn:microsoft.com/office/officeart/2008/layout/VerticalAccentList"/>
    <dgm:cxn modelId="{6BC3F424-BC73-4899-B68B-B70ACE1B4ED1}" type="presParOf" srcId="{1523305F-11A6-4E2C-938E-79476A42DA66}" destId="{61277167-65FE-4C12-B194-EE50D72268CF}" srcOrd="4" destOrd="0" presId="urn:microsoft.com/office/officeart/2008/layout/VerticalAccentList"/>
    <dgm:cxn modelId="{E09621A1-1316-426B-903E-C952E658B4D4}" type="presParOf" srcId="{1523305F-11A6-4E2C-938E-79476A42DA66}" destId="{F46D9363-1100-4C14-9575-EE27B6880ABB}" srcOrd="5" destOrd="0" presId="urn:microsoft.com/office/officeart/2008/layout/VerticalAccentList"/>
    <dgm:cxn modelId="{BC1E0544-DAF8-48FA-8F6D-E80B8CC18B45}" type="presParOf" srcId="{1523305F-11A6-4E2C-938E-79476A42DA66}" destId="{465ADE7B-3034-40E9-B4AD-58A28B569106}" srcOrd="6" destOrd="0" presId="urn:microsoft.com/office/officeart/2008/layout/VerticalAccentList"/>
    <dgm:cxn modelId="{BE12C4EF-88D8-44D6-A6AB-5560BA80CB1F}" type="presParOf" srcId="{BECE001D-8D8F-4F36-9B0A-39DC7B807252}" destId="{02EFE057-C7AB-4CCD-BD66-ECFFE789AFE1}" srcOrd="2" destOrd="0" presId="urn:microsoft.com/office/officeart/2008/layout/VerticalAccentList"/>
    <dgm:cxn modelId="{2FD5D369-358E-4498-93B4-3F934929EFC4}" type="presParOf" srcId="{BECE001D-8D8F-4F36-9B0A-39DC7B807252}" destId="{564AC408-1858-4D4E-8202-510D6A54CA9F}" srcOrd="3" destOrd="0" presId="urn:microsoft.com/office/officeart/2008/layout/VerticalAccentList"/>
    <dgm:cxn modelId="{9E5028AB-1F93-4485-9E5F-86309ED6EA23}" type="presParOf" srcId="{564AC408-1858-4D4E-8202-510D6A54CA9F}" destId="{A2EFC649-EF73-4780-A38E-E765E55A75AA}" srcOrd="0" destOrd="0" presId="urn:microsoft.com/office/officeart/2008/layout/VerticalAccentList"/>
    <dgm:cxn modelId="{308F48A5-2D57-4860-A6CB-D2CFA22C93D8}" type="presParOf" srcId="{BECE001D-8D8F-4F36-9B0A-39DC7B807252}" destId="{66178B7C-7A0B-4C0C-BD01-9FD4B947924C}" srcOrd="4" destOrd="0" presId="urn:microsoft.com/office/officeart/2008/layout/VerticalAccentList"/>
    <dgm:cxn modelId="{2B08E0CD-F2E0-40AF-82CC-D25FBA12EA92}" type="presParOf" srcId="{66178B7C-7A0B-4C0C-BD01-9FD4B947924C}" destId="{7CE5EBA0-68A5-4CF9-BF04-141254D75A6D}" srcOrd="0" destOrd="0" presId="urn:microsoft.com/office/officeart/2008/layout/VerticalAccentList"/>
    <dgm:cxn modelId="{3F327F98-4EA6-4FFA-A10F-ED3F4C27F648}" type="presParOf" srcId="{66178B7C-7A0B-4C0C-BD01-9FD4B947924C}" destId="{B125B698-B0B5-4808-9900-3EE349AC114E}" srcOrd="1" destOrd="0" presId="urn:microsoft.com/office/officeart/2008/layout/VerticalAccentList"/>
    <dgm:cxn modelId="{4C545A76-8DEB-40D5-9BAB-15C7F843736A}" type="presParOf" srcId="{66178B7C-7A0B-4C0C-BD01-9FD4B947924C}" destId="{126625B8-DC60-4EFC-B602-AACB74898C7D}" srcOrd="2" destOrd="0" presId="urn:microsoft.com/office/officeart/2008/layout/VerticalAccentList"/>
    <dgm:cxn modelId="{ADF076BC-21AD-4DA3-A491-FE9CC8BCDA07}" type="presParOf" srcId="{66178B7C-7A0B-4C0C-BD01-9FD4B947924C}" destId="{CFF034FD-0E65-46FA-856D-86E7921E04AA}" srcOrd="3" destOrd="0" presId="urn:microsoft.com/office/officeart/2008/layout/VerticalAccentList"/>
    <dgm:cxn modelId="{051F3002-56EA-42FA-AA4B-FFC9B0BBFB3D}" type="presParOf" srcId="{66178B7C-7A0B-4C0C-BD01-9FD4B947924C}" destId="{50CE7F82-743E-49BF-8A41-3AE4277B613C}" srcOrd="4" destOrd="0" presId="urn:microsoft.com/office/officeart/2008/layout/VerticalAccentList"/>
    <dgm:cxn modelId="{5D7CED23-A9BE-4569-B9D4-7517D174525B}" type="presParOf" srcId="{66178B7C-7A0B-4C0C-BD01-9FD4B947924C}" destId="{F2236615-07CA-474E-B274-C250D4065DC6}" srcOrd="5" destOrd="0" presId="urn:microsoft.com/office/officeart/2008/layout/VerticalAccentList"/>
    <dgm:cxn modelId="{AFDBABDA-0765-4AF0-885F-7EFB49A57D32}" type="presParOf" srcId="{66178B7C-7A0B-4C0C-BD01-9FD4B947924C}" destId="{4ED8DA25-872D-4AF0-A3AD-4790B21AB4FF}" srcOrd="6" destOrd="0" presId="urn:microsoft.com/office/officeart/2008/layout/VerticalAccentList"/>
    <dgm:cxn modelId="{1D07CDC9-D366-4683-8A68-9E4D47CA5C57}" type="presParOf" srcId="{BECE001D-8D8F-4F36-9B0A-39DC7B807252}" destId="{ECEAB47C-50E2-4862-B4DC-D8D93A7AF7BE}" srcOrd="5" destOrd="0" presId="urn:microsoft.com/office/officeart/2008/layout/VerticalAccentList"/>
    <dgm:cxn modelId="{9982015C-3F47-446A-8B54-912CF5994873}" type="presParOf" srcId="{BECE001D-8D8F-4F36-9B0A-39DC7B807252}" destId="{DE324F43-FEEB-4A42-97DC-31DBD0B3A9C2}" srcOrd="6" destOrd="0" presId="urn:microsoft.com/office/officeart/2008/layout/VerticalAccentList"/>
    <dgm:cxn modelId="{CE61F574-DD09-4B39-9E54-3514C2DD85AA}" type="presParOf" srcId="{DE324F43-FEEB-4A42-97DC-31DBD0B3A9C2}" destId="{8CC01B73-3928-4935-9327-F1EABC588C03}" srcOrd="0" destOrd="0" presId="urn:microsoft.com/office/officeart/2008/layout/VerticalAccentList"/>
    <dgm:cxn modelId="{4FBB7200-3935-478D-BC62-96B68396E065}" type="presParOf" srcId="{BECE001D-8D8F-4F36-9B0A-39DC7B807252}" destId="{F4F16637-84FE-4354-A560-A6D6150739FE}" srcOrd="7" destOrd="0" presId="urn:microsoft.com/office/officeart/2008/layout/VerticalAccentList"/>
    <dgm:cxn modelId="{49C9D969-9DB0-4FBF-91B3-CEB9A83B4510}" type="presParOf" srcId="{F4F16637-84FE-4354-A560-A6D6150739FE}" destId="{B343A88B-BC26-4D1A-8F13-32150A6A3B94}" srcOrd="0" destOrd="0" presId="urn:microsoft.com/office/officeart/2008/layout/VerticalAccentList"/>
    <dgm:cxn modelId="{8EA6131B-15EE-4FFE-B001-2150997AB5D0}" type="presParOf" srcId="{F4F16637-84FE-4354-A560-A6D6150739FE}" destId="{43D1661F-39CF-41D2-8030-2D0900411F14}" srcOrd="1" destOrd="0" presId="urn:microsoft.com/office/officeart/2008/layout/VerticalAccentList"/>
    <dgm:cxn modelId="{48360086-876E-448C-A24E-339627C503E9}" type="presParOf" srcId="{F4F16637-84FE-4354-A560-A6D6150739FE}" destId="{E8805776-AA33-4DE4-BAD7-DC2ADA2A2D79}" srcOrd="2" destOrd="0" presId="urn:microsoft.com/office/officeart/2008/layout/VerticalAccentList"/>
    <dgm:cxn modelId="{47B56154-03A4-4119-9867-B3049C66B849}" type="presParOf" srcId="{F4F16637-84FE-4354-A560-A6D6150739FE}" destId="{FD4B8A6E-4BDE-459F-A0C7-9D77E3AA50F6}" srcOrd="3" destOrd="0" presId="urn:microsoft.com/office/officeart/2008/layout/VerticalAccentList"/>
    <dgm:cxn modelId="{34456720-73EC-41BD-B296-3CB376E28D81}" type="presParOf" srcId="{F4F16637-84FE-4354-A560-A6D6150739FE}" destId="{A6D016E9-FDAC-4315-9151-315639C7294A}" srcOrd="4" destOrd="0" presId="urn:microsoft.com/office/officeart/2008/layout/VerticalAccentList"/>
    <dgm:cxn modelId="{F59855EC-A68F-4154-A438-968FE18AA5F0}" type="presParOf" srcId="{F4F16637-84FE-4354-A560-A6D6150739FE}" destId="{37EED7CF-088C-47E7-98A1-854716DC2449}" srcOrd="5" destOrd="0" presId="urn:microsoft.com/office/officeart/2008/layout/VerticalAccentList"/>
    <dgm:cxn modelId="{4F8E2F38-85A1-410B-AD38-99FE62E6FCFB}" type="presParOf" srcId="{F4F16637-84FE-4354-A560-A6D6150739FE}" destId="{1AF004F5-2E79-4516-8ACC-B2039321180F}" srcOrd="6" destOrd="0" presId="urn:microsoft.com/office/officeart/2008/layout/VerticalAccentList"/>
    <dgm:cxn modelId="{2B2563A8-B31D-40FC-A9D7-247E2DB5B974}" type="presParOf" srcId="{BECE001D-8D8F-4F36-9B0A-39DC7B807252}" destId="{8B144B4D-741E-4E05-8C45-E92D7E31B731}" srcOrd="8" destOrd="0" presId="urn:microsoft.com/office/officeart/2008/layout/VerticalAccentList"/>
    <dgm:cxn modelId="{1306CA76-4050-43A2-8BEF-EB49B916BBE4}" type="presParOf" srcId="{BECE001D-8D8F-4F36-9B0A-39DC7B807252}" destId="{49A5C45C-2BA2-436E-8E9A-EBA0582A2D1B}" srcOrd="9" destOrd="0" presId="urn:microsoft.com/office/officeart/2008/layout/VerticalAccentList"/>
    <dgm:cxn modelId="{38EC2483-9F7E-4785-A62C-B77C4DE5F548}" type="presParOf" srcId="{49A5C45C-2BA2-436E-8E9A-EBA0582A2D1B}" destId="{D1956934-BA37-4C0D-B9F0-F16D102892BC}" srcOrd="0" destOrd="0" presId="urn:microsoft.com/office/officeart/2008/layout/VerticalAccentList"/>
    <dgm:cxn modelId="{5390897B-4288-441C-9571-B05D4288350A}" type="presParOf" srcId="{BECE001D-8D8F-4F36-9B0A-39DC7B807252}" destId="{631628A0-FAA1-43B5-982F-A94963D56355}" srcOrd="10" destOrd="0" presId="urn:microsoft.com/office/officeart/2008/layout/VerticalAccentList"/>
    <dgm:cxn modelId="{F0473377-5B21-41B3-81E9-10E22080D1F2}" type="presParOf" srcId="{631628A0-FAA1-43B5-982F-A94963D56355}" destId="{5958FC49-1618-416D-8F6F-2F129A164A41}" srcOrd="0" destOrd="0" presId="urn:microsoft.com/office/officeart/2008/layout/VerticalAccentList"/>
    <dgm:cxn modelId="{02BEB47C-5C88-418D-98FA-977C393229A0}" type="presParOf" srcId="{631628A0-FAA1-43B5-982F-A94963D56355}" destId="{3DEAC82B-6625-4641-AD1D-83040FDFAD3D}" srcOrd="1" destOrd="0" presId="urn:microsoft.com/office/officeart/2008/layout/VerticalAccentList"/>
    <dgm:cxn modelId="{79A3FEF1-FCC3-4578-8C76-4211A3B65E3C}" type="presParOf" srcId="{631628A0-FAA1-43B5-982F-A94963D56355}" destId="{08FD8816-C687-41D1-88B0-D15A54EB8CF5}" srcOrd="2" destOrd="0" presId="urn:microsoft.com/office/officeart/2008/layout/VerticalAccentList"/>
    <dgm:cxn modelId="{DD1312A8-7EA8-4642-B572-824AE20676EE}" type="presParOf" srcId="{631628A0-FAA1-43B5-982F-A94963D56355}" destId="{03E1F698-C9C6-433E-8B85-02CB1BE8AD0D}" srcOrd="3" destOrd="0" presId="urn:microsoft.com/office/officeart/2008/layout/VerticalAccentList"/>
    <dgm:cxn modelId="{451BECCB-36E5-4B5B-A860-3BA376FA145D}" type="presParOf" srcId="{631628A0-FAA1-43B5-982F-A94963D56355}" destId="{5B6325A8-D369-4ECA-B722-B982B27DDB95}" srcOrd="4" destOrd="0" presId="urn:microsoft.com/office/officeart/2008/layout/VerticalAccentList"/>
    <dgm:cxn modelId="{EC5F4BAE-C2C3-491E-96C9-0CB5A25AF32F}" type="presParOf" srcId="{631628A0-FAA1-43B5-982F-A94963D56355}" destId="{A51157B3-2E4D-45D3-B188-E55D3889C643}" srcOrd="5" destOrd="0" presId="urn:microsoft.com/office/officeart/2008/layout/VerticalAccentList"/>
    <dgm:cxn modelId="{8B3CA5BD-CAC8-494B-B355-6DE345DE5D1D}" type="presParOf" srcId="{631628A0-FAA1-43B5-982F-A94963D56355}" destId="{E8BA2ACF-54A1-4693-9725-EA6254BDE3BA}" srcOrd="6" destOrd="0" presId="urn:microsoft.com/office/officeart/2008/layout/VerticalAccentList"/>
    <dgm:cxn modelId="{7E979E8E-2264-46B0-81CC-98918799C393}" type="presParOf" srcId="{BECE001D-8D8F-4F36-9B0A-39DC7B807252}" destId="{41672E39-3018-4888-A19A-5F0616F954F1}" srcOrd="11" destOrd="0" presId="urn:microsoft.com/office/officeart/2008/layout/VerticalAccentList"/>
    <dgm:cxn modelId="{C19ADA50-5024-49BD-A59A-395B29FD380B}" type="presParOf" srcId="{BECE001D-8D8F-4F36-9B0A-39DC7B807252}" destId="{62B7054F-FF04-4872-95B7-3682609BEB49}" srcOrd="12" destOrd="0" presId="urn:microsoft.com/office/officeart/2008/layout/VerticalAccentList"/>
    <dgm:cxn modelId="{C13B7DD9-C1E2-4CEE-84AC-FBF130E0647A}" type="presParOf" srcId="{62B7054F-FF04-4872-95B7-3682609BEB49}" destId="{5CD124DC-33F2-4121-8B73-3FB9D05C3D18}" srcOrd="0" destOrd="0" presId="urn:microsoft.com/office/officeart/2008/layout/VerticalAccentList"/>
    <dgm:cxn modelId="{86988E86-1D32-4CC9-B63E-9E7FC690A83E}" type="presParOf" srcId="{BECE001D-8D8F-4F36-9B0A-39DC7B807252}" destId="{4CA1D97E-C7A4-4D3E-B379-C5ADD64F3EBA}" srcOrd="13" destOrd="0" presId="urn:microsoft.com/office/officeart/2008/layout/VerticalAccentList"/>
    <dgm:cxn modelId="{893B0350-430D-43EF-8F84-13F419C7566E}" type="presParOf" srcId="{4CA1D97E-C7A4-4D3E-B379-C5ADD64F3EBA}" destId="{CD706E31-8633-4988-BF23-B8AD409A4757}" srcOrd="0" destOrd="0" presId="urn:microsoft.com/office/officeart/2008/layout/VerticalAccentList"/>
    <dgm:cxn modelId="{336A5DC6-5003-4BAE-BAE3-BD59B94FAC75}" type="presParOf" srcId="{4CA1D97E-C7A4-4D3E-B379-C5ADD64F3EBA}" destId="{D7AEF248-7C15-49DD-AFCB-707E4E3046DB}" srcOrd="1" destOrd="0" presId="urn:microsoft.com/office/officeart/2008/layout/VerticalAccentList"/>
    <dgm:cxn modelId="{D7B1743A-A96C-427B-8A41-EA87F4819B2C}" type="presParOf" srcId="{4CA1D97E-C7A4-4D3E-B379-C5ADD64F3EBA}" destId="{802E1E0F-2C87-43F8-9923-0AA447F54BD5}" srcOrd="2" destOrd="0" presId="urn:microsoft.com/office/officeart/2008/layout/VerticalAccentList"/>
    <dgm:cxn modelId="{E65A40FA-8BF9-46F6-84CC-52D9E690278B}" type="presParOf" srcId="{4CA1D97E-C7A4-4D3E-B379-C5ADD64F3EBA}" destId="{65174DB4-B2DC-4A18-B24E-4EDF0D9A2F1A}" srcOrd="3" destOrd="0" presId="urn:microsoft.com/office/officeart/2008/layout/VerticalAccentList"/>
    <dgm:cxn modelId="{69891A4F-DE62-46CB-9961-35F2F0DCA5C3}" type="presParOf" srcId="{4CA1D97E-C7A4-4D3E-B379-C5ADD64F3EBA}" destId="{F3D02E2D-53E0-4B38-B455-D711D2FE386B}" srcOrd="4" destOrd="0" presId="urn:microsoft.com/office/officeart/2008/layout/VerticalAccentList"/>
    <dgm:cxn modelId="{F410EC70-A715-4AC1-8C6F-99509E5D1D07}" type="presParOf" srcId="{4CA1D97E-C7A4-4D3E-B379-C5ADD64F3EBA}" destId="{C991FB09-011A-4367-A644-016DD762770F}" srcOrd="5" destOrd="0" presId="urn:microsoft.com/office/officeart/2008/layout/VerticalAccentList"/>
    <dgm:cxn modelId="{BA97F81B-CA12-44AB-A9B6-6EA4657CE294}" type="presParOf" srcId="{4CA1D97E-C7A4-4D3E-B379-C5ADD64F3EBA}" destId="{55EEBDD0-BB50-4548-91FD-7768954F4F27}" srcOrd="6" destOrd="0" presId="urn:microsoft.com/office/officeart/2008/layout/VerticalAccentList"/>
    <dgm:cxn modelId="{577CBD8B-44A8-48B5-9357-1CCBB5AE0D57}" type="presParOf" srcId="{BECE001D-8D8F-4F36-9B0A-39DC7B807252}" destId="{7C87A3F7-90EA-4843-AF76-6AD5B0BD6982}" srcOrd="14" destOrd="0" presId="urn:microsoft.com/office/officeart/2008/layout/VerticalAccentList"/>
    <dgm:cxn modelId="{8F202692-044E-4313-A063-241A1701F1DB}" type="presParOf" srcId="{BECE001D-8D8F-4F36-9B0A-39DC7B807252}" destId="{54187F40-BBE7-4F65-9D7F-6D746FA14DE9}" srcOrd="15" destOrd="0" presId="urn:microsoft.com/office/officeart/2008/layout/VerticalAccentList"/>
    <dgm:cxn modelId="{0C61AFFC-5F55-43D3-8A30-E99FC72A82D8}" type="presParOf" srcId="{54187F40-BBE7-4F65-9D7F-6D746FA14DE9}" destId="{5EC86E84-9C5E-4C40-A2C7-279F74DF36E7}" srcOrd="0" destOrd="0" presId="urn:microsoft.com/office/officeart/2008/layout/VerticalAccentList"/>
    <dgm:cxn modelId="{3F2B1DDE-93D4-4E24-B4C8-0B9BF892225A}" type="presParOf" srcId="{BECE001D-8D8F-4F36-9B0A-39DC7B807252}" destId="{2CD1E0B2-8D4F-452F-BE61-A6C3403872F7}" srcOrd="16" destOrd="0" presId="urn:microsoft.com/office/officeart/2008/layout/VerticalAccentList"/>
    <dgm:cxn modelId="{60852258-DF0D-469A-9F4D-8DD10ED49763}" type="presParOf" srcId="{2CD1E0B2-8D4F-452F-BE61-A6C3403872F7}" destId="{B0553F5C-305A-4D10-A7D5-0594B1CEE258}" srcOrd="0" destOrd="0" presId="urn:microsoft.com/office/officeart/2008/layout/VerticalAccentList"/>
    <dgm:cxn modelId="{0CADFC9C-E0D3-4D31-944E-71D5104A2113}" type="presParOf" srcId="{2CD1E0B2-8D4F-452F-BE61-A6C3403872F7}" destId="{0C24BB58-64B4-4129-AD63-3125499B80DD}" srcOrd="1" destOrd="0" presId="urn:microsoft.com/office/officeart/2008/layout/VerticalAccentList"/>
    <dgm:cxn modelId="{99A186E6-6B68-4C53-AA89-FDD394A5EEEE}" type="presParOf" srcId="{2CD1E0B2-8D4F-452F-BE61-A6C3403872F7}" destId="{1D950BA6-FC01-473A-BA9D-D6A9C6DA380E}" srcOrd="2" destOrd="0" presId="urn:microsoft.com/office/officeart/2008/layout/VerticalAccentList"/>
    <dgm:cxn modelId="{29E613FB-9EC0-455E-9725-2038EA83EEAD}" type="presParOf" srcId="{2CD1E0B2-8D4F-452F-BE61-A6C3403872F7}" destId="{4C00C842-9AA7-48E8-A5D1-4C51292110FE}" srcOrd="3" destOrd="0" presId="urn:microsoft.com/office/officeart/2008/layout/VerticalAccentList"/>
    <dgm:cxn modelId="{15B95664-0CFA-46FD-BBD5-2C811615BF8C}" type="presParOf" srcId="{2CD1E0B2-8D4F-452F-BE61-A6C3403872F7}" destId="{1DEC0884-925E-48A1-836D-1161B700DCAB}" srcOrd="4" destOrd="0" presId="urn:microsoft.com/office/officeart/2008/layout/VerticalAccentList"/>
    <dgm:cxn modelId="{389358DE-F687-4F0D-ABBF-AEC59E6D8B12}" type="presParOf" srcId="{2CD1E0B2-8D4F-452F-BE61-A6C3403872F7}" destId="{BC210FF9-AB27-491E-B36C-4774FEE5BD3D}" srcOrd="5" destOrd="0" presId="urn:microsoft.com/office/officeart/2008/layout/VerticalAccentList"/>
    <dgm:cxn modelId="{E6395604-AA1F-4F6B-BC9A-6ADA6DBB63E8}" type="presParOf" srcId="{2CD1E0B2-8D4F-452F-BE61-A6C3403872F7}" destId="{08852F10-965D-434C-8857-9D89B1C9A41C}" srcOrd="6" destOrd="0" presId="urn:microsoft.com/office/officeart/2008/layout/VerticalAccentList"/>
    <dgm:cxn modelId="{876127E7-4AD0-41F8-AC54-08920C4968AF}" type="presParOf" srcId="{BECE001D-8D8F-4F36-9B0A-39DC7B807252}" destId="{17F6EB2E-DE77-4596-A469-A173010BCBFF}" srcOrd="17" destOrd="0" presId="urn:microsoft.com/office/officeart/2008/layout/VerticalAccentList"/>
    <dgm:cxn modelId="{70339E68-61AA-414C-AD6C-0446238C5F4D}" type="presParOf" srcId="{BECE001D-8D8F-4F36-9B0A-39DC7B807252}" destId="{94960A77-A471-4318-86CD-25A09D14EAF1}" srcOrd="18" destOrd="0" presId="urn:microsoft.com/office/officeart/2008/layout/VerticalAccentList"/>
    <dgm:cxn modelId="{F836DAB0-C236-445E-BD0A-8E9BCF90F8C9}" type="presParOf" srcId="{94960A77-A471-4318-86CD-25A09D14EAF1}" destId="{4C88713A-CE0D-483F-9A7F-B15DB550CB28}" srcOrd="0" destOrd="0" presId="urn:microsoft.com/office/officeart/2008/layout/VerticalAccentList"/>
    <dgm:cxn modelId="{D5BF326C-8BB9-4279-9469-D754502BF865}" type="presParOf" srcId="{BECE001D-8D8F-4F36-9B0A-39DC7B807252}" destId="{D6BD3F90-E3E7-4EBB-BBB4-C4632FA07CD5}" srcOrd="19" destOrd="0" presId="urn:microsoft.com/office/officeart/2008/layout/VerticalAccentList"/>
    <dgm:cxn modelId="{9479DEA6-C663-4A90-A9B7-46BD7A19E701}" type="presParOf" srcId="{D6BD3F90-E3E7-4EBB-BBB4-C4632FA07CD5}" destId="{FE9B61F4-4B86-448E-9BF0-D26BDBD5FFBD}" srcOrd="0" destOrd="0" presId="urn:microsoft.com/office/officeart/2008/layout/VerticalAccentList"/>
    <dgm:cxn modelId="{6E8D5B69-9D50-4905-A543-744A9C97FCF3}" type="presParOf" srcId="{D6BD3F90-E3E7-4EBB-BBB4-C4632FA07CD5}" destId="{CD696E0D-B867-4D56-9082-691B5AF75ACC}" srcOrd="1" destOrd="0" presId="urn:microsoft.com/office/officeart/2008/layout/VerticalAccentList"/>
    <dgm:cxn modelId="{719D759B-1A9A-4432-B3B0-298066B9328D}" type="presParOf" srcId="{D6BD3F90-E3E7-4EBB-BBB4-C4632FA07CD5}" destId="{A33E5FC2-37C2-47BC-B741-6E06441B47BD}" srcOrd="2" destOrd="0" presId="urn:microsoft.com/office/officeart/2008/layout/VerticalAccentList"/>
    <dgm:cxn modelId="{54554A8E-1CEF-442D-A8A3-8196E53F1164}" type="presParOf" srcId="{D6BD3F90-E3E7-4EBB-BBB4-C4632FA07CD5}" destId="{E5AF140C-6093-43BF-9F51-A87F4D936A89}" srcOrd="3" destOrd="0" presId="urn:microsoft.com/office/officeart/2008/layout/VerticalAccentList"/>
    <dgm:cxn modelId="{8784B376-B118-4A73-85F1-93E663AC49B8}" type="presParOf" srcId="{D6BD3F90-E3E7-4EBB-BBB4-C4632FA07CD5}" destId="{A96BC7C4-23FF-4FD8-AF3D-5909BAC15B37}" srcOrd="4" destOrd="0" presId="urn:microsoft.com/office/officeart/2008/layout/VerticalAccentList"/>
    <dgm:cxn modelId="{FFB9AFD9-D338-41DC-9CE3-C3B9F78E7B3F}" type="presParOf" srcId="{D6BD3F90-E3E7-4EBB-BBB4-C4632FA07CD5}" destId="{B4370D1F-4071-4D8A-9BF7-DF288C7C1739}" srcOrd="5" destOrd="0" presId="urn:microsoft.com/office/officeart/2008/layout/VerticalAccentList"/>
    <dgm:cxn modelId="{FA125A02-3499-4715-9112-FC25A140FCDD}" type="presParOf" srcId="{D6BD3F90-E3E7-4EBB-BBB4-C4632FA07CD5}" destId="{B37F6661-828D-4FD7-8D91-3314D1C2B913}" srcOrd="6" destOrd="0" presId="urn:microsoft.com/office/officeart/2008/layout/VerticalAccentList"/>
    <dgm:cxn modelId="{4B6C024F-D44F-4B1F-A667-0359DD8C15F5}" type="presParOf" srcId="{BECE001D-8D8F-4F36-9B0A-39DC7B807252}" destId="{E20AF63D-4231-4A5C-BCFE-F5C66466CE64}" srcOrd="20" destOrd="0" presId="urn:microsoft.com/office/officeart/2008/layout/VerticalAccentList"/>
    <dgm:cxn modelId="{6FE972DA-A80D-4A55-A6E2-7C85F472C478}" type="presParOf" srcId="{BECE001D-8D8F-4F36-9B0A-39DC7B807252}" destId="{30E186DF-4AAB-430F-8223-46E02FAF8103}" srcOrd="21" destOrd="0" presId="urn:microsoft.com/office/officeart/2008/layout/VerticalAccentList"/>
    <dgm:cxn modelId="{8039FC36-EC56-4DD1-9C6C-267D45964CE0}" type="presParOf" srcId="{30E186DF-4AAB-430F-8223-46E02FAF8103}" destId="{F8AC85E5-6AC9-4D1A-AA85-1A756E495709}" srcOrd="0" destOrd="0" presId="urn:microsoft.com/office/officeart/2008/layout/VerticalAccentList"/>
    <dgm:cxn modelId="{D1A32E41-1D19-4C30-9159-4C445DC646AB}" type="presParOf" srcId="{BECE001D-8D8F-4F36-9B0A-39DC7B807252}" destId="{4177649B-65AE-44C2-B2B8-B4731CD1E3AC}" srcOrd="22" destOrd="0" presId="urn:microsoft.com/office/officeart/2008/layout/VerticalAccentList"/>
    <dgm:cxn modelId="{B2E3729D-61AC-48CC-A361-7FBA77CFB32A}" type="presParOf" srcId="{4177649B-65AE-44C2-B2B8-B4731CD1E3AC}" destId="{702CC75D-DC77-4081-A162-00A5995047B5}" srcOrd="0" destOrd="0" presId="urn:microsoft.com/office/officeart/2008/layout/VerticalAccentList"/>
    <dgm:cxn modelId="{BA180125-4D11-438A-956A-5A779280E7F6}" type="presParOf" srcId="{4177649B-65AE-44C2-B2B8-B4731CD1E3AC}" destId="{61555FE9-1E64-4B65-8A19-98F5A2361293}" srcOrd="1" destOrd="0" presId="urn:microsoft.com/office/officeart/2008/layout/VerticalAccentList"/>
    <dgm:cxn modelId="{1B8211C9-C131-481C-BD81-2FB2FE9BDA65}" type="presParOf" srcId="{4177649B-65AE-44C2-B2B8-B4731CD1E3AC}" destId="{67786E97-A492-4EFE-9A62-F4989DE12F0A}" srcOrd="2" destOrd="0" presId="urn:microsoft.com/office/officeart/2008/layout/VerticalAccentList"/>
    <dgm:cxn modelId="{44A04715-9E1B-4AFF-8971-85E5E98A0E60}" type="presParOf" srcId="{4177649B-65AE-44C2-B2B8-B4731CD1E3AC}" destId="{2447C055-77DA-4D20-B0A6-E5C0EF9AEDED}" srcOrd="3" destOrd="0" presId="urn:microsoft.com/office/officeart/2008/layout/VerticalAccentList"/>
    <dgm:cxn modelId="{B55CEE0D-7BDA-4286-A25C-1CA19A0CF5AE}" type="presParOf" srcId="{4177649B-65AE-44C2-B2B8-B4731CD1E3AC}" destId="{75D09822-87E2-45C8-94E5-0135D35F7EC1}" srcOrd="4" destOrd="0" presId="urn:microsoft.com/office/officeart/2008/layout/VerticalAccentList"/>
    <dgm:cxn modelId="{6673EADE-68F5-48A6-ABF3-2459D826C472}" type="presParOf" srcId="{4177649B-65AE-44C2-B2B8-B4731CD1E3AC}" destId="{BF4139CC-A76F-46F4-A4CD-9BCF57DA64DA}" srcOrd="5" destOrd="0" presId="urn:microsoft.com/office/officeart/2008/layout/VerticalAccentList"/>
    <dgm:cxn modelId="{8A4E0B78-1618-4DEE-9F78-5BC731E0ABC2}" type="presParOf" srcId="{4177649B-65AE-44C2-B2B8-B4731CD1E3AC}" destId="{D4D139FB-8436-437F-AA19-0BC65CA4FD24}"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EE6468-DF80-4825-BCBD-D7120CEA5ECA}"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n-US"/>
        </a:p>
      </dgm:t>
    </dgm:pt>
    <dgm:pt modelId="{F7A7F2E6-E250-4150-8085-999448037A7F}">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Hypocrisy</a:t>
          </a:r>
        </a:p>
      </dgm:t>
    </dgm:pt>
    <dgm:pt modelId="{CDC0BBCB-49C9-42DD-A0D0-821CF77B7631}" type="parTrans" cxnId="{67D97DAD-C97F-40B7-9372-4427F00328F5}">
      <dgm:prSet/>
      <dgm:spPr/>
      <dgm:t>
        <a:bodyPr/>
        <a:lstStyle/>
        <a:p>
          <a:pPr>
            <a:spcAft>
              <a:spcPts val="2400"/>
            </a:spcAft>
          </a:pPr>
          <a:endParaRPr lang="en-US"/>
        </a:p>
      </dgm:t>
    </dgm:pt>
    <dgm:pt modelId="{0EB4A7E0-1D4D-4697-BCCC-DF49DC8A085D}" type="sibTrans" cxnId="{67D97DAD-C97F-40B7-9372-4427F00328F5}">
      <dgm:prSet/>
      <dgm:spPr/>
      <dgm:t>
        <a:bodyPr/>
        <a:lstStyle/>
        <a:p>
          <a:pPr>
            <a:spcAft>
              <a:spcPts val="2400"/>
            </a:spcAft>
          </a:pPr>
          <a:endParaRPr lang="en-US"/>
        </a:p>
      </dgm:t>
    </dgm:pt>
    <dgm:pt modelId="{EC245E50-33E3-4D3D-BC02-FF87EB191864}">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Demeaning</a:t>
          </a:r>
        </a:p>
      </dgm:t>
    </dgm:pt>
    <dgm:pt modelId="{D4EB66CB-34F1-4A81-80A5-C740BB6935E8}" type="parTrans" cxnId="{ECEBBED9-01D1-4B0C-B37F-09281F3AEFD1}">
      <dgm:prSet/>
      <dgm:spPr/>
      <dgm:t>
        <a:bodyPr/>
        <a:lstStyle/>
        <a:p>
          <a:pPr>
            <a:spcAft>
              <a:spcPts val="2400"/>
            </a:spcAft>
          </a:pPr>
          <a:endParaRPr lang="en-US"/>
        </a:p>
      </dgm:t>
    </dgm:pt>
    <dgm:pt modelId="{9D3E754F-0955-45F5-A19F-76BD45773F01}" type="sibTrans" cxnId="{ECEBBED9-01D1-4B0C-B37F-09281F3AEFD1}">
      <dgm:prSet/>
      <dgm:spPr/>
      <dgm:t>
        <a:bodyPr/>
        <a:lstStyle/>
        <a:p>
          <a:pPr>
            <a:spcAft>
              <a:spcPts val="2400"/>
            </a:spcAft>
          </a:pPr>
          <a:endParaRPr lang="en-US"/>
        </a:p>
      </dgm:t>
    </dgm:pt>
    <dgm:pt modelId="{57E868EF-28DB-4637-B737-E64AB83875EA}">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Mean Spirited</a:t>
          </a:r>
        </a:p>
      </dgm:t>
    </dgm:pt>
    <dgm:pt modelId="{59A2ED49-2232-4826-9D60-6E2F63926A27}" type="parTrans" cxnId="{8D608352-D4BB-4E10-8EED-2ECC8CD404D9}">
      <dgm:prSet/>
      <dgm:spPr/>
      <dgm:t>
        <a:bodyPr/>
        <a:lstStyle/>
        <a:p>
          <a:pPr>
            <a:spcAft>
              <a:spcPts val="2400"/>
            </a:spcAft>
          </a:pPr>
          <a:endParaRPr lang="en-US"/>
        </a:p>
      </dgm:t>
    </dgm:pt>
    <dgm:pt modelId="{132CC146-46EC-4F5B-835A-CC0F9A1E161E}" type="sibTrans" cxnId="{8D608352-D4BB-4E10-8EED-2ECC8CD404D9}">
      <dgm:prSet/>
      <dgm:spPr/>
      <dgm:t>
        <a:bodyPr/>
        <a:lstStyle/>
        <a:p>
          <a:pPr>
            <a:spcAft>
              <a:spcPts val="2400"/>
            </a:spcAft>
          </a:pPr>
          <a:endParaRPr lang="en-US"/>
        </a:p>
      </dgm:t>
    </dgm:pt>
    <dgm:pt modelId="{2CE0032A-2D8A-4D45-967C-07D204951286}">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Insensitive</a:t>
          </a:r>
        </a:p>
      </dgm:t>
    </dgm:pt>
    <dgm:pt modelId="{28940CB4-68E0-4DD1-A169-9397C8D80ADC}" type="parTrans" cxnId="{6FA38ACA-3AA0-47B4-9B07-E63DA41260B8}">
      <dgm:prSet/>
      <dgm:spPr/>
      <dgm:t>
        <a:bodyPr/>
        <a:lstStyle/>
        <a:p>
          <a:pPr>
            <a:spcAft>
              <a:spcPts val="2400"/>
            </a:spcAft>
          </a:pPr>
          <a:endParaRPr lang="en-US"/>
        </a:p>
      </dgm:t>
    </dgm:pt>
    <dgm:pt modelId="{AFDCC0AC-73B6-4E60-9594-A74F7846F0A4}" type="sibTrans" cxnId="{6FA38ACA-3AA0-47B4-9B07-E63DA41260B8}">
      <dgm:prSet/>
      <dgm:spPr/>
      <dgm:t>
        <a:bodyPr/>
        <a:lstStyle/>
        <a:p>
          <a:pPr>
            <a:spcAft>
              <a:spcPts val="2400"/>
            </a:spcAft>
          </a:pPr>
          <a:endParaRPr lang="en-US"/>
        </a:p>
      </dgm:t>
    </dgm:pt>
    <dgm:pt modelId="{4204FF00-D100-4689-AE55-E364780FC491}">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Contentious</a:t>
          </a:r>
        </a:p>
      </dgm:t>
    </dgm:pt>
    <dgm:pt modelId="{088403CA-355A-413D-BE73-E26373A88926}" type="parTrans" cxnId="{C1C28CC7-76BC-40A8-9F29-05D1CF956096}">
      <dgm:prSet/>
      <dgm:spPr/>
      <dgm:t>
        <a:bodyPr/>
        <a:lstStyle/>
        <a:p>
          <a:pPr>
            <a:spcAft>
              <a:spcPts val="2400"/>
            </a:spcAft>
          </a:pPr>
          <a:endParaRPr lang="en-US"/>
        </a:p>
      </dgm:t>
    </dgm:pt>
    <dgm:pt modelId="{72582383-DBCE-4B10-A06F-9D2C8E85D93F}" type="sibTrans" cxnId="{C1C28CC7-76BC-40A8-9F29-05D1CF956096}">
      <dgm:prSet/>
      <dgm:spPr/>
      <dgm:t>
        <a:bodyPr/>
        <a:lstStyle/>
        <a:p>
          <a:pPr>
            <a:spcAft>
              <a:spcPts val="2400"/>
            </a:spcAft>
          </a:pPr>
          <a:endParaRPr lang="en-US"/>
        </a:p>
      </dgm:t>
    </dgm:pt>
    <dgm:pt modelId="{8A1862FB-2815-44FC-8E0B-C7DA5D087FB8}">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Self-righteousness</a:t>
          </a:r>
        </a:p>
      </dgm:t>
    </dgm:pt>
    <dgm:pt modelId="{1B76AF7F-40FE-412C-8E4E-DDEDF23FEBE9}" type="parTrans" cxnId="{C7485178-2B06-41C0-94A3-F3E845EAF892}">
      <dgm:prSet/>
      <dgm:spPr/>
      <dgm:t>
        <a:bodyPr/>
        <a:lstStyle/>
        <a:p>
          <a:endParaRPr lang="en-US"/>
        </a:p>
      </dgm:t>
    </dgm:pt>
    <dgm:pt modelId="{B2950145-674C-4E23-B891-DFEDF2D8201A}" type="sibTrans" cxnId="{C7485178-2B06-41C0-94A3-F3E845EAF892}">
      <dgm:prSet/>
      <dgm:spPr/>
      <dgm:t>
        <a:bodyPr/>
        <a:lstStyle/>
        <a:p>
          <a:endParaRPr lang="en-US"/>
        </a:p>
      </dgm:t>
    </dgm:pt>
    <dgm:pt modelId="{E7388BCD-1A11-4181-BEC7-E678C168BACF}">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Boastful</a:t>
          </a:r>
        </a:p>
      </dgm:t>
    </dgm:pt>
    <dgm:pt modelId="{921BB3BF-641A-44AB-AF35-1E5BB51FD9EF}" type="parTrans" cxnId="{41E43915-7D2B-49E6-B532-5CD30C82CFC1}">
      <dgm:prSet/>
      <dgm:spPr/>
      <dgm:t>
        <a:bodyPr/>
        <a:lstStyle/>
        <a:p>
          <a:endParaRPr lang="en-US"/>
        </a:p>
      </dgm:t>
    </dgm:pt>
    <dgm:pt modelId="{AB9027DD-0ABB-43AD-8D38-4BCBCAE76A57}" type="sibTrans" cxnId="{41E43915-7D2B-49E6-B532-5CD30C82CFC1}">
      <dgm:prSet/>
      <dgm:spPr/>
      <dgm:t>
        <a:bodyPr/>
        <a:lstStyle/>
        <a:p>
          <a:endParaRPr lang="en-US"/>
        </a:p>
      </dgm:t>
    </dgm:pt>
    <dgm:pt modelId="{77C2B65A-75CE-4A18-A777-03054E7232AA}">
      <dgm:prSet phldrT="[Text]" custT="1"/>
      <dgm:spPr>
        <a:solidFill>
          <a:schemeClr val="accent4">
            <a:lumMod val="60000"/>
            <a:lumOff val="40000"/>
            <a:alpha val="75000"/>
          </a:schemeClr>
        </a:solidFill>
        <a:effectLst>
          <a:softEdge rad="63500"/>
        </a:effectLst>
      </dgm:spPr>
      <dgm:t>
        <a:bodyPr/>
        <a:lstStyle/>
        <a:p>
          <a:pPr algn="l">
            <a:spcAft>
              <a:spcPts val="2400"/>
            </a:spcAft>
          </a:pPr>
          <a:r>
            <a:rPr lang="en-US" sz="2800" dirty="0"/>
            <a:t>Overly Critical</a:t>
          </a:r>
        </a:p>
      </dgm:t>
    </dgm:pt>
    <dgm:pt modelId="{2801CD4F-9C03-4EDE-906C-DC932485FA83}" type="parTrans" cxnId="{A7C0C978-8621-4B97-B2FE-0144264EC758}">
      <dgm:prSet/>
      <dgm:spPr/>
      <dgm:t>
        <a:bodyPr/>
        <a:lstStyle/>
        <a:p>
          <a:endParaRPr lang="en-US"/>
        </a:p>
      </dgm:t>
    </dgm:pt>
    <dgm:pt modelId="{1F403085-7BBB-422E-B30D-3AB16F8E10CE}" type="sibTrans" cxnId="{A7C0C978-8621-4B97-B2FE-0144264EC758}">
      <dgm:prSet/>
      <dgm:spPr/>
      <dgm:t>
        <a:bodyPr/>
        <a:lstStyle/>
        <a:p>
          <a:endParaRPr lang="en-US"/>
        </a:p>
      </dgm:t>
    </dgm:pt>
    <dgm:pt modelId="{BECE001D-8D8F-4F36-9B0A-39DC7B807252}" type="pres">
      <dgm:prSet presAssocID="{EEEE6468-DF80-4825-BCBD-D7120CEA5ECA}" presName="Name0" presStyleCnt="0">
        <dgm:presLayoutVars>
          <dgm:chMax/>
          <dgm:chPref/>
          <dgm:dir/>
        </dgm:presLayoutVars>
      </dgm:prSet>
      <dgm:spPr/>
    </dgm:pt>
    <dgm:pt modelId="{AC1C466E-4AA5-42B6-B7E8-22EE540F8D75}" type="pres">
      <dgm:prSet presAssocID="{F7A7F2E6-E250-4150-8085-999448037A7F}" presName="parenttextcomposite" presStyleCnt="0"/>
      <dgm:spPr/>
    </dgm:pt>
    <dgm:pt modelId="{6CFE3587-03AE-4E92-8BD1-EA9AD90A3A65}" type="pres">
      <dgm:prSet presAssocID="{F7A7F2E6-E250-4150-8085-999448037A7F}" presName="parenttext" presStyleLbl="revTx" presStyleIdx="0" presStyleCnt="8" custScaleY="194664">
        <dgm:presLayoutVars>
          <dgm:chMax/>
          <dgm:chPref val="2"/>
          <dgm:bulletEnabled val="1"/>
        </dgm:presLayoutVars>
      </dgm:prSet>
      <dgm:spPr/>
    </dgm:pt>
    <dgm:pt modelId="{1523305F-11A6-4E2C-938E-79476A42DA66}" type="pres">
      <dgm:prSet presAssocID="{F7A7F2E6-E250-4150-8085-999448037A7F}" presName="parallelogramComposite" presStyleCnt="0"/>
      <dgm:spPr/>
    </dgm:pt>
    <dgm:pt modelId="{B1C11359-9349-4E6F-BCB5-EF32AC24E668}" type="pres">
      <dgm:prSet presAssocID="{F7A7F2E6-E250-4150-8085-999448037A7F}" presName="parallelogram1" presStyleLbl="alignNode1" presStyleIdx="0" presStyleCnt="56"/>
      <dgm:spPr/>
    </dgm:pt>
    <dgm:pt modelId="{8434AE50-7A8B-445E-8AC0-1FC7C71EFCB3}" type="pres">
      <dgm:prSet presAssocID="{F7A7F2E6-E250-4150-8085-999448037A7F}" presName="parallelogram2" presStyleLbl="alignNode1" presStyleIdx="1" presStyleCnt="56"/>
      <dgm:spPr/>
    </dgm:pt>
    <dgm:pt modelId="{5D762DE7-27AD-4F61-B6C9-0DC78D8CD9FC}" type="pres">
      <dgm:prSet presAssocID="{F7A7F2E6-E250-4150-8085-999448037A7F}" presName="parallelogram3" presStyleLbl="alignNode1" presStyleIdx="2" presStyleCnt="56"/>
      <dgm:spPr/>
    </dgm:pt>
    <dgm:pt modelId="{410A074F-1260-448C-8F28-33BF3E61AC5C}" type="pres">
      <dgm:prSet presAssocID="{F7A7F2E6-E250-4150-8085-999448037A7F}" presName="parallelogram4" presStyleLbl="alignNode1" presStyleIdx="3" presStyleCnt="56"/>
      <dgm:spPr/>
    </dgm:pt>
    <dgm:pt modelId="{61277167-65FE-4C12-B194-EE50D72268CF}" type="pres">
      <dgm:prSet presAssocID="{F7A7F2E6-E250-4150-8085-999448037A7F}" presName="parallelogram5" presStyleLbl="alignNode1" presStyleIdx="4" presStyleCnt="56"/>
      <dgm:spPr/>
    </dgm:pt>
    <dgm:pt modelId="{F46D9363-1100-4C14-9575-EE27B6880ABB}" type="pres">
      <dgm:prSet presAssocID="{F7A7F2E6-E250-4150-8085-999448037A7F}" presName="parallelogram6" presStyleLbl="alignNode1" presStyleIdx="5" presStyleCnt="56"/>
      <dgm:spPr/>
    </dgm:pt>
    <dgm:pt modelId="{465ADE7B-3034-40E9-B4AD-58A28B569106}" type="pres">
      <dgm:prSet presAssocID="{F7A7F2E6-E250-4150-8085-999448037A7F}" presName="parallelogram7" presStyleLbl="alignNode1" presStyleIdx="6" presStyleCnt="56"/>
      <dgm:spPr/>
    </dgm:pt>
    <dgm:pt modelId="{02EFE057-C7AB-4CCD-BD66-ECFFE789AFE1}" type="pres">
      <dgm:prSet presAssocID="{0EB4A7E0-1D4D-4697-BCCC-DF49DC8A085D}" presName="sibTrans" presStyleCnt="0"/>
      <dgm:spPr/>
    </dgm:pt>
    <dgm:pt modelId="{564AC408-1858-4D4E-8202-510D6A54CA9F}" type="pres">
      <dgm:prSet presAssocID="{8A1862FB-2815-44FC-8E0B-C7DA5D087FB8}" presName="parenttextcomposite" presStyleCnt="0"/>
      <dgm:spPr/>
    </dgm:pt>
    <dgm:pt modelId="{A2EFC649-EF73-4780-A38E-E765E55A75AA}" type="pres">
      <dgm:prSet presAssocID="{8A1862FB-2815-44FC-8E0B-C7DA5D087FB8}" presName="parenttext" presStyleLbl="revTx" presStyleIdx="1" presStyleCnt="8" custScaleY="185908">
        <dgm:presLayoutVars>
          <dgm:chMax/>
          <dgm:chPref val="2"/>
          <dgm:bulletEnabled val="1"/>
        </dgm:presLayoutVars>
      </dgm:prSet>
      <dgm:spPr/>
    </dgm:pt>
    <dgm:pt modelId="{66178B7C-7A0B-4C0C-BD01-9FD4B947924C}" type="pres">
      <dgm:prSet presAssocID="{8A1862FB-2815-44FC-8E0B-C7DA5D087FB8}" presName="parallelogramComposite" presStyleCnt="0"/>
      <dgm:spPr/>
    </dgm:pt>
    <dgm:pt modelId="{7CE5EBA0-68A5-4CF9-BF04-141254D75A6D}" type="pres">
      <dgm:prSet presAssocID="{8A1862FB-2815-44FC-8E0B-C7DA5D087FB8}" presName="parallelogram1" presStyleLbl="alignNode1" presStyleIdx="7" presStyleCnt="56"/>
      <dgm:spPr/>
    </dgm:pt>
    <dgm:pt modelId="{B125B698-B0B5-4808-9900-3EE349AC114E}" type="pres">
      <dgm:prSet presAssocID="{8A1862FB-2815-44FC-8E0B-C7DA5D087FB8}" presName="parallelogram2" presStyleLbl="alignNode1" presStyleIdx="8" presStyleCnt="56"/>
      <dgm:spPr/>
    </dgm:pt>
    <dgm:pt modelId="{126625B8-DC60-4EFC-B602-AACB74898C7D}" type="pres">
      <dgm:prSet presAssocID="{8A1862FB-2815-44FC-8E0B-C7DA5D087FB8}" presName="parallelogram3" presStyleLbl="alignNode1" presStyleIdx="9" presStyleCnt="56"/>
      <dgm:spPr/>
    </dgm:pt>
    <dgm:pt modelId="{CFF034FD-0E65-46FA-856D-86E7921E04AA}" type="pres">
      <dgm:prSet presAssocID="{8A1862FB-2815-44FC-8E0B-C7DA5D087FB8}" presName="parallelogram4" presStyleLbl="alignNode1" presStyleIdx="10" presStyleCnt="56"/>
      <dgm:spPr/>
    </dgm:pt>
    <dgm:pt modelId="{50CE7F82-743E-49BF-8A41-3AE4277B613C}" type="pres">
      <dgm:prSet presAssocID="{8A1862FB-2815-44FC-8E0B-C7DA5D087FB8}" presName="parallelogram5" presStyleLbl="alignNode1" presStyleIdx="11" presStyleCnt="56"/>
      <dgm:spPr/>
    </dgm:pt>
    <dgm:pt modelId="{F2236615-07CA-474E-B274-C250D4065DC6}" type="pres">
      <dgm:prSet presAssocID="{8A1862FB-2815-44FC-8E0B-C7DA5D087FB8}" presName="parallelogram6" presStyleLbl="alignNode1" presStyleIdx="12" presStyleCnt="56"/>
      <dgm:spPr/>
    </dgm:pt>
    <dgm:pt modelId="{4ED8DA25-872D-4AF0-A3AD-4790B21AB4FF}" type="pres">
      <dgm:prSet presAssocID="{8A1862FB-2815-44FC-8E0B-C7DA5D087FB8}" presName="parallelogram7" presStyleLbl="alignNode1" presStyleIdx="13" presStyleCnt="56"/>
      <dgm:spPr/>
    </dgm:pt>
    <dgm:pt modelId="{ECEAB47C-50E2-4862-B4DC-D8D93A7AF7BE}" type="pres">
      <dgm:prSet presAssocID="{B2950145-674C-4E23-B891-DFEDF2D8201A}" presName="sibTrans" presStyleCnt="0"/>
      <dgm:spPr/>
    </dgm:pt>
    <dgm:pt modelId="{DE324F43-FEEB-4A42-97DC-31DBD0B3A9C2}" type="pres">
      <dgm:prSet presAssocID="{EC245E50-33E3-4D3D-BC02-FF87EB191864}" presName="parenttextcomposite" presStyleCnt="0"/>
      <dgm:spPr/>
    </dgm:pt>
    <dgm:pt modelId="{8CC01B73-3928-4935-9327-F1EABC588C03}" type="pres">
      <dgm:prSet presAssocID="{EC245E50-33E3-4D3D-BC02-FF87EB191864}" presName="parenttext" presStyleLbl="revTx" presStyleIdx="2" presStyleCnt="8" custScaleY="185908">
        <dgm:presLayoutVars>
          <dgm:chMax/>
          <dgm:chPref val="2"/>
          <dgm:bulletEnabled val="1"/>
        </dgm:presLayoutVars>
      </dgm:prSet>
      <dgm:spPr/>
    </dgm:pt>
    <dgm:pt modelId="{F4F16637-84FE-4354-A560-A6D6150739FE}" type="pres">
      <dgm:prSet presAssocID="{EC245E50-33E3-4D3D-BC02-FF87EB191864}" presName="parallelogramComposite" presStyleCnt="0"/>
      <dgm:spPr/>
    </dgm:pt>
    <dgm:pt modelId="{B343A88B-BC26-4D1A-8F13-32150A6A3B94}" type="pres">
      <dgm:prSet presAssocID="{EC245E50-33E3-4D3D-BC02-FF87EB191864}" presName="parallelogram1" presStyleLbl="alignNode1" presStyleIdx="14" presStyleCnt="56"/>
      <dgm:spPr/>
    </dgm:pt>
    <dgm:pt modelId="{43D1661F-39CF-41D2-8030-2D0900411F14}" type="pres">
      <dgm:prSet presAssocID="{EC245E50-33E3-4D3D-BC02-FF87EB191864}" presName="parallelogram2" presStyleLbl="alignNode1" presStyleIdx="15" presStyleCnt="56"/>
      <dgm:spPr/>
    </dgm:pt>
    <dgm:pt modelId="{E8805776-AA33-4DE4-BAD7-DC2ADA2A2D79}" type="pres">
      <dgm:prSet presAssocID="{EC245E50-33E3-4D3D-BC02-FF87EB191864}" presName="parallelogram3" presStyleLbl="alignNode1" presStyleIdx="16" presStyleCnt="56"/>
      <dgm:spPr/>
    </dgm:pt>
    <dgm:pt modelId="{FD4B8A6E-4BDE-459F-A0C7-9D77E3AA50F6}" type="pres">
      <dgm:prSet presAssocID="{EC245E50-33E3-4D3D-BC02-FF87EB191864}" presName="parallelogram4" presStyleLbl="alignNode1" presStyleIdx="17" presStyleCnt="56"/>
      <dgm:spPr/>
    </dgm:pt>
    <dgm:pt modelId="{A6D016E9-FDAC-4315-9151-315639C7294A}" type="pres">
      <dgm:prSet presAssocID="{EC245E50-33E3-4D3D-BC02-FF87EB191864}" presName="parallelogram5" presStyleLbl="alignNode1" presStyleIdx="18" presStyleCnt="56"/>
      <dgm:spPr/>
    </dgm:pt>
    <dgm:pt modelId="{37EED7CF-088C-47E7-98A1-854716DC2449}" type="pres">
      <dgm:prSet presAssocID="{EC245E50-33E3-4D3D-BC02-FF87EB191864}" presName="parallelogram6" presStyleLbl="alignNode1" presStyleIdx="19" presStyleCnt="56"/>
      <dgm:spPr/>
    </dgm:pt>
    <dgm:pt modelId="{1AF004F5-2E79-4516-8ACC-B2039321180F}" type="pres">
      <dgm:prSet presAssocID="{EC245E50-33E3-4D3D-BC02-FF87EB191864}" presName="parallelogram7" presStyleLbl="alignNode1" presStyleIdx="20" presStyleCnt="56"/>
      <dgm:spPr/>
    </dgm:pt>
    <dgm:pt modelId="{8B144B4D-741E-4E05-8C45-E92D7E31B731}" type="pres">
      <dgm:prSet presAssocID="{9D3E754F-0955-45F5-A19F-76BD45773F01}" presName="sibTrans" presStyleCnt="0"/>
      <dgm:spPr/>
    </dgm:pt>
    <dgm:pt modelId="{49A5C45C-2BA2-436E-8E9A-EBA0582A2D1B}" type="pres">
      <dgm:prSet presAssocID="{57E868EF-28DB-4637-B737-E64AB83875EA}" presName="parenttextcomposite" presStyleCnt="0"/>
      <dgm:spPr/>
    </dgm:pt>
    <dgm:pt modelId="{D1956934-BA37-4C0D-B9F0-F16D102892BC}" type="pres">
      <dgm:prSet presAssocID="{57E868EF-28DB-4637-B737-E64AB83875EA}" presName="parenttext" presStyleLbl="revTx" presStyleIdx="3" presStyleCnt="8" custScaleY="185908">
        <dgm:presLayoutVars>
          <dgm:chMax/>
          <dgm:chPref val="2"/>
          <dgm:bulletEnabled val="1"/>
        </dgm:presLayoutVars>
      </dgm:prSet>
      <dgm:spPr/>
    </dgm:pt>
    <dgm:pt modelId="{631628A0-FAA1-43B5-982F-A94963D56355}" type="pres">
      <dgm:prSet presAssocID="{57E868EF-28DB-4637-B737-E64AB83875EA}" presName="parallelogramComposite" presStyleCnt="0"/>
      <dgm:spPr/>
    </dgm:pt>
    <dgm:pt modelId="{5958FC49-1618-416D-8F6F-2F129A164A41}" type="pres">
      <dgm:prSet presAssocID="{57E868EF-28DB-4637-B737-E64AB83875EA}" presName="parallelogram1" presStyleLbl="alignNode1" presStyleIdx="21" presStyleCnt="56"/>
      <dgm:spPr/>
    </dgm:pt>
    <dgm:pt modelId="{3DEAC82B-6625-4641-AD1D-83040FDFAD3D}" type="pres">
      <dgm:prSet presAssocID="{57E868EF-28DB-4637-B737-E64AB83875EA}" presName="parallelogram2" presStyleLbl="alignNode1" presStyleIdx="22" presStyleCnt="56"/>
      <dgm:spPr/>
    </dgm:pt>
    <dgm:pt modelId="{08FD8816-C687-41D1-88B0-D15A54EB8CF5}" type="pres">
      <dgm:prSet presAssocID="{57E868EF-28DB-4637-B737-E64AB83875EA}" presName="parallelogram3" presStyleLbl="alignNode1" presStyleIdx="23" presStyleCnt="56"/>
      <dgm:spPr/>
    </dgm:pt>
    <dgm:pt modelId="{03E1F698-C9C6-433E-8B85-02CB1BE8AD0D}" type="pres">
      <dgm:prSet presAssocID="{57E868EF-28DB-4637-B737-E64AB83875EA}" presName="parallelogram4" presStyleLbl="alignNode1" presStyleIdx="24" presStyleCnt="56"/>
      <dgm:spPr/>
    </dgm:pt>
    <dgm:pt modelId="{5B6325A8-D369-4ECA-B722-B982B27DDB95}" type="pres">
      <dgm:prSet presAssocID="{57E868EF-28DB-4637-B737-E64AB83875EA}" presName="parallelogram5" presStyleLbl="alignNode1" presStyleIdx="25" presStyleCnt="56"/>
      <dgm:spPr/>
    </dgm:pt>
    <dgm:pt modelId="{A51157B3-2E4D-45D3-B188-E55D3889C643}" type="pres">
      <dgm:prSet presAssocID="{57E868EF-28DB-4637-B737-E64AB83875EA}" presName="parallelogram6" presStyleLbl="alignNode1" presStyleIdx="26" presStyleCnt="56"/>
      <dgm:spPr/>
    </dgm:pt>
    <dgm:pt modelId="{E8BA2ACF-54A1-4693-9725-EA6254BDE3BA}" type="pres">
      <dgm:prSet presAssocID="{57E868EF-28DB-4637-B737-E64AB83875EA}" presName="parallelogram7" presStyleLbl="alignNode1" presStyleIdx="27" presStyleCnt="56"/>
      <dgm:spPr/>
    </dgm:pt>
    <dgm:pt modelId="{41672E39-3018-4888-A19A-5F0616F954F1}" type="pres">
      <dgm:prSet presAssocID="{132CC146-46EC-4F5B-835A-CC0F9A1E161E}" presName="sibTrans" presStyleCnt="0"/>
      <dgm:spPr/>
    </dgm:pt>
    <dgm:pt modelId="{62B7054F-FF04-4872-95B7-3682609BEB49}" type="pres">
      <dgm:prSet presAssocID="{2CE0032A-2D8A-4D45-967C-07D204951286}" presName="parenttextcomposite" presStyleCnt="0"/>
      <dgm:spPr/>
    </dgm:pt>
    <dgm:pt modelId="{5CD124DC-33F2-4121-8B73-3FB9D05C3D18}" type="pres">
      <dgm:prSet presAssocID="{2CE0032A-2D8A-4D45-967C-07D204951286}" presName="parenttext" presStyleLbl="revTx" presStyleIdx="4" presStyleCnt="8" custScaleY="185908">
        <dgm:presLayoutVars>
          <dgm:chMax/>
          <dgm:chPref val="2"/>
          <dgm:bulletEnabled val="1"/>
        </dgm:presLayoutVars>
      </dgm:prSet>
      <dgm:spPr/>
    </dgm:pt>
    <dgm:pt modelId="{4CA1D97E-C7A4-4D3E-B379-C5ADD64F3EBA}" type="pres">
      <dgm:prSet presAssocID="{2CE0032A-2D8A-4D45-967C-07D204951286}" presName="parallelogramComposite" presStyleCnt="0"/>
      <dgm:spPr/>
    </dgm:pt>
    <dgm:pt modelId="{CD706E31-8633-4988-BF23-B8AD409A4757}" type="pres">
      <dgm:prSet presAssocID="{2CE0032A-2D8A-4D45-967C-07D204951286}" presName="parallelogram1" presStyleLbl="alignNode1" presStyleIdx="28" presStyleCnt="56"/>
      <dgm:spPr/>
    </dgm:pt>
    <dgm:pt modelId="{D7AEF248-7C15-49DD-AFCB-707E4E3046DB}" type="pres">
      <dgm:prSet presAssocID="{2CE0032A-2D8A-4D45-967C-07D204951286}" presName="parallelogram2" presStyleLbl="alignNode1" presStyleIdx="29" presStyleCnt="56"/>
      <dgm:spPr/>
    </dgm:pt>
    <dgm:pt modelId="{802E1E0F-2C87-43F8-9923-0AA447F54BD5}" type="pres">
      <dgm:prSet presAssocID="{2CE0032A-2D8A-4D45-967C-07D204951286}" presName="parallelogram3" presStyleLbl="alignNode1" presStyleIdx="30" presStyleCnt="56"/>
      <dgm:spPr/>
    </dgm:pt>
    <dgm:pt modelId="{65174DB4-B2DC-4A18-B24E-4EDF0D9A2F1A}" type="pres">
      <dgm:prSet presAssocID="{2CE0032A-2D8A-4D45-967C-07D204951286}" presName="parallelogram4" presStyleLbl="alignNode1" presStyleIdx="31" presStyleCnt="56"/>
      <dgm:spPr/>
    </dgm:pt>
    <dgm:pt modelId="{F3D02E2D-53E0-4B38-B455-D711D2FE386B}" type="pres">
      <dgm:prSet presAssocID="{2CE0032A-2D8A-4D45-967C-07D204951286}" presName="parallelogram5" presStyleLbl="alignNode1" presStyleIdx="32" presStyleCnt="56"/>
      <dgm:spPr/>
    </dgm:pt>
    <dgm:pt modelId="{C991FB09-011A-4367-A644-016DD762770F}" type="pres">
      <dgm:prSet presAssocID="{2CE0032A-2D8A-4D45-967C-07D204951286}" presName="parallelogram6" presStyleLbl="alignNode1" presStyleIdx="33" presStyleCnt="56"/>
      <dgm:spPr/>
    </dgm:pt>
    <dgm:pt modelId="{55EEBDD0-BB50-4548-91FD-7768954F4F27}" type="pres">
      <dgm:prSet presAssocID="{2CE0032A-2D8A-4D45-967C-07D204951286}" presName="parallelogram7" presStyleLbl="alignNode1" presStyleIdx="34" presStyleCnt="56"/>
      <dgm:spPr/>
    </dgm:pt>
    <dgm:pt modelId="{7C87A3F7-90EA-4843-AF76-6AD5B0BD6982}" type="pres">
      <dgm:prSet presAssocID="{AFDCC0AC-73B6-4E60-9594-A74F7846F0A4}" presName="sibTrans" presStyleCnt="0"/>
      <dgm:spPr/>
    </dgm:pt>
    <dgm:pt modelId="{54187F40-BBE7-4F65-9D7F-6D746FA14DE9}" type="pres">
      <dgm:prSet presAssocID="{4204FF00-D100-4689-AE55-E364780FC491}" presName="parenttextcomposite" presStyleCnt="0"/>
      <dgm:spPr/>
    </dgm:pt>
    <dgm:pt modelId="{5EC86E84-9C5E-4C40-A2C7-279F74DF36E7}" type="pres">
      <dgm:prSet presAssocID="{4204FF00-D100-4689-AE55-E364780FC491}" presName="parenttext" presStyleLbl="revTx" presStyleIdx="5" presStyleCnt="8" custScaleY="185908" custLinFactNeighborX="364" custLinFactNeighborY="-13197">
        <dgm:presLayoutVars>
          <dgm:chMax/>
          <dgm:chPref val="2"/>
          <dgm:bulletEnabled val="1"/>
        </dgm:presLayoutVars>
      </dgm:prSet>
      <dgm:spPr/>
    </dgm:pt>
    <dgm:pt modelId="{2CD1E0B2-8D4F-452F-BE61-A6C3403872F7}" type="pres">
      <dgm:prSet presAssocID="{4204FF00-D100-4689-AE55-E364780FC491}" presName="parallelogramComposite" presStyleCnt="0"/>
      <dgm:spPr/>
    </dgm:pt>
    <dgm:pt modelId="{B0553F5C-305A-4D10-A7D5-0594B1CEE258}" type="pres">
      <dgm:prSet presAssocID="{4204FF00-D100-4689-AE55-E364780FC491}" presName="parallelogram1" presStyleLbl="alignNode1" presStyleIdx="35" presStyleCnt="56"/>
      <dgm:spPr/>
    </dgm:pt>
    <dgm:pt modelId="{0C24BB58-64B4-4129-AD63-3125499B80DD}" type="pres">
      <dgm:prSet presAssocID="{4204FF00-D100-4689-AE55-E364780FC491}" presName="parallelogram2" presStyleLbl="alignNode1" presStyleIdx="36" presStyleCnt="56"/>
      <dgm:spPr/>
    </dgm:pt>
    <dgm:pt modelId="{1D950BA6-FC01-473A-BA9D-D6A9C6DA380E}" type="pres">
      <dgm:prSet presAssocID="{4204FF00-D100-4689-AE55-E364780FC491}" presName="parallelogram3" presStyleLbl="alignNode1" presStyleIdx="37" presStyleCnt="56"/>
      <dgm:spPr/>
    </dgm:pt>
    <dgm:pt modelId="{4C00C842-9AA7-48E8-A5D1-4C51292110FE}" type="pres">
      <dgm:prSet presAssocID="{4204FF00-D100-4689-AE55-E364780FC491}" presName="parallelogram4" presStyleLbl="alignNode1" presStyleIdx="38" presStyleCnt="56"/>
      <dgm:spPr/>
    </dgm:pt>
    <dgm:pt modelId="{1DEC0884-925E-48A1-836D-1161B700DCAB}" type="pres">
      <dgm:prSet presAssocID="{4204FF00-D100-4689-AE55-E364780FC491}" presName="parallelogram5" presStyleLbl="alignNode1" presStyleIdx="39" presStyleCnt="56" custLinFactNeighborX="6748"/>
      <dgm:spPr/>
    </dgm:pt>
    <dgm:pt modelId="{BC210FF9-AB27-491E-B36C-4774FEE5BD3D}" type="pres">
      <dgm:prSet presAssocID="{4204FF00-D100-4689-AE55-E364780FC491}" presName="parallelogram6" presStyleLbl="alignNode1" presStyleIdx="40" presStyleCnt="56"/>
      <dgm:spPr/>
    </dgm:pt>
    <dgm:pt modelId="{08852F10-965D-434C-8857-9D89B1C9A41C}" type="pres">
      <dgm:prSet presAssocID="{4204FF00-D100-4689-AE55-E364780FC491}" presName="parallelogram7" presStyleLbl="alignNode1" presStyleIdx="41" presStyleCnt="56"/>
      <dgm:spPr/>
    </dgm:pt>
    <dgm:pt modelId="{17F6EB2E-DE77-4596-A469-A173010BCBFF}" type="pres">
      <dgm:prSet presAssocID="{72582383-DBCE-4B10-A06F-9D2C8E85D93F}" presName="sibTrans" presStyleCnt="0"/>
      <dgm:spPr/>
    </dgm:pt>
    <dgm:pt modelId="{94960A77-A471-4318-86CD-25A09D14EAF1}" type="pres">
      <dgm:prSet presAssocID="{77C2B65A-75CE-4A18-A777-03054E7232AA}" presName="parenttextcomposite" presStyleCnt="0"/>
      <dgm:spPr/>
    </dgm:pt>
    <dgm:pt modelId="{4C88713A-CE0D-483F-9A7F-B15DB550CB28}" type="pres">
      <dgm:prSet presAssocID="{77C2B65A-75CE-4A18-A777-03054E7232AA}" presName="parenttext" presStyleLbl="revTx" presStyleIdx="6" presStyleCnt="8" custScaleY="175592" custLinFactNeighborX="364" custLinFactNeighborY="-23094">
        <dgm:presLayoutVars>
          <dgm:chMax/>
          <dgm:chPref val="2"/>
          <dgm:bulletEnabled val="1"/>
        </dgm:presLayoutVars>
      </dgm:prSet>
      <dgm:spPr/>
    </dgm:pt>
    <dgm:pt modelId="{D6BD3F90-E3E7-4EBB-BBB4-C4632FA07CD5}" type="pres">
      <dgm:prSet presAssocID="{77C2B65A-75CE-4A18-A777-03054E7232AA}" presName="parallelogramComposite" presStyleCnt="0"/>
      <dgm:spPr/>
    </dgm:pt>
    <dgm:pt modelId="{FE9B61F4-4B86-448E-9BF0-D26BDBD5FFBD}" type="pres">
      <dgm:prSet presAssocID="{77C2B65A-75CE-4A18-A777-03054E7232AA}" presName="parallelogram1" presStyleLbl="alignNode1" presStyleIdx="42" presStyleCnt="56"/>
      <dgm:spPr/>
    </dgm:pt>
    <dgm:pt modelId="{CD696E0D-B867-4D56-9082-691B5AF75ACC}" type="pres">
      <dgm:prSet presAssocID="{77C2B65A-75CE-4A18-A777-03054E7232AA}" presName="parallelogram2" presStyleLbl="alignNode1" presStyleIdx="43" presStyleCnt="56"/>
      <dgm:spPr/>
    </dgm:pt>
    <dgm:pt modelId="{A33E5FC2-37C2-47BC-B741-6E06441B47BD}" type="pres">
      <dgm:prSet presAssocID="{77C2B65A-75CE-4A18-A777-03054E7232AA}" presName="parallelogram3" presStyleLbl="alignNode1" presStyleIdx="44" presStyleCnt="56"/>
      <dgm:spPr/>
    </dgm:pt>
    <dgm:pt modelId="{E5AF140C-6093-43BF-9F51-A87F4D936A89}" type="pres">
      <dgm:prSet presAssocID="{77C2B65A-75CE-4A18-A777-03054E7232AA}" presName="parallelogram4" presStyleLbl="alignNode1" presStyleIdx="45" presStyleCnt="56"/>
      <dgm:spPr/>
    </dgm:pt>
    <dgm:pt modelId="{A96BC7C4-23FF-4FD8-AF3D-5909BAC15B37}" type="pres">
      <dgm:prSet presAssocID="{77C2B65A-75CE-4A18-A777-03054E7232AA}" presName="parallelogram5" presStyleLbl="alignNode1" presStyleIdx="46" presStyleCnt="56"/>
      <dgm:spPr/>
    </dgm:pt>
    <dgm:pt modelId="{B4370D1F-4071-4D8A-9BF7-DF288C7C1739}" type="pres">
      <dgm:prSet presAssocID="{77C2B65A-75CE-4A18-A777-03054E7232AA}" presName="parallelogram6" presStyleLbl="alignNode1" presStyleIdx="47" presStyleCnt="56"/>
      <dgm:spPr/>
    </dgm:pt>
    <dgm:pt modelId="{B37F6661-828D-4FD7-8D91-3314D1C2B913}" type="pres">
      <dgm:prSet presAssocID="{77C2B65A-75CE-4A18-A777-03054E7232AA}" presName="parallelogram7" presStyleLbl="alignNode1" presStyleIdx="48" presStyleCnt="56"/>
      <dgm:spPr/>
    </dgm:pt>
    <dgm:pt modelId="{E20AF63D-4231-4A5C-BCFE-F5C66466CE64}" type="pres">
      <dgm:prSet presAssocID="{1F403085-7BBB-422E-B30D-3AB16F8E10CE}" presName="sibTrans" presStyleCnt="0"/>
      <dgm:spPr/>
    </dgm:pt>
    <dgm:pt modelId="{30E186DF-4AAB-430F-8223-46E02FAF8103}" type="pres">
      <dgm:prSet presAssocID="{E7388BCD-1A11-4181-BEC7-E678C168BACF}" presName="parenttextcomposite" presStyleCnt="0"/>
      <dgm:spPr/>
    </dgm:pt>
    <dgm:pt modelId="{F8AC85E5-6AC9-4D1A-AA85-1A756E495709}" type="pres">
      <dgm:prSet presAssocID="{E7388BCD-1A11-4181-BEC7-E678C168BACF}" presName="parenttext" presStyleLbl="revTx" presStyleIdx="7" presStyleCnt="8" custScaleY="183250" custLinFactNeighborX="364" custLinFactNeighborY="6756">
        <dgm:presLayoutVars>
          <dgm:chMax/>
          <dgm:chPref val="2"/>
          <dgm:bulletEnabled val="1"/>
        </dgm:presLayoutVars>
      </dgm:prSet>
      <dgm:spPr/>
    </dgm:pt>
    <dgm:pt modelId="{4177649B-65AE-44C2-B2B8-B4731CD1E3AC}" type="pres">
      <dgm:prSet presAssocID="{E7388BCD-1A11-4181-BEC7-E678C168BACF}" presName="parallelogramComposite" presStyleCnt="0"/>
      <dgm:spPr/>
    </dgm:pt>
    <dgm:pt modelId="{702CC75D-DC77-4081-A162-00A5995047B5}" type="pres">
      <dgm:prSet presAssocID="{E7388BCD-1A11-4181-BEC7-E678C168BACF}" presName="parallelogram1" presStyleLbl="alignNode1" presStyleIdx="49" presStyleCnt="56"/>
      <dgm:spPr/>
    </dgm:pt>
    <dgm:pt modelId="{61555FE9-1E64-4B65-8A19-98F5A2361293}" type="pres">
      <dgm:prSet presAssocID="{E7388BCD-1A11-4181-BEC7-E678C168BACF}" presName="parallelogram2" presStyleLbl="alignNode1" presStyleIdx="50" presStyleCnt="56"/>
      <dgm:spPr/>
    </dgm:pt>
    <dgm:pt modelId="{67786E97-A492-4EFE-9A62-F4989DE12F0A}" type="pres">
      <dgm:prSet presAssocID="{E7388BCD-1A11-4181-BEC7-E678C168BACF}" presName="parallelogram3" presStyleLbl="alignNode1" presStyleIdx="51" presStyleCnt="56"/>
      <dgm:spPr/>
    </dgm:pt>
    <dgm:pt modelId="{2447C055-77DA-4D20-B0A6-E5C0EF9AEDED}" type="pres">
      <dgm:prSet presAssocID="{E7388BCD-1A11-4181-BEC7-E678C168BACF}" presName="parallelogram4" presStyleLbl="alignNode1" presStyleIdx="52" presStyleCnt="56"/>
      <dgm:spPr/>
    </dgm:pt>
    <dgm:pt modelId="{75D09822-87E2-45C8-94E5-0135D35F7EC1}" type="pres">
      <dgm:prSet presAssocID="{E7388BCD-1A11-4181-BEC7-E678C168BACF}" presName="parallelogram5" presStyleLbl="alignNode1" presStyleIdx="53" presStyleCnt="56"/>
      <dgm:spPr/>
    </dgm:pt>
    <dgm:pt modelId="{BF4139CC-A76F-46F4-A4CD-9BCF57DA64DA}" type="pres">
      <dgm:prSet presAssocID="{E7388BCD-1A11-4181-BEC7-E678C168BACF}" presName="parallelogram6" presStyleLbl="alignNode1" presStyleIdx="54" presStyleCnt="56"/>
      <dgm:spPr/>
    </dgm:pt>
    <dgm:pt modelId="{D4D139FB-8436-437F-AA19-0BC65CA4FD24}" type="pres">
      <dgm:prSet presAssocID="{E7388BCD-1A11-4181-BEC7-E678C168BACF}" presName="parallelogram7" presStyleLbl="alignNode1" presStyleIdx="55" presStyleCnt="56"/>
      <dgm:spPr/>
    </dgm:pt>
  </dgm:ptLst>
  <dgm:cxnLst>
    <dgm:cxn modelId="{7DB84C00-33C8-41FC-8B0F-4AB6348847BE}" type="presOf" srcId="{E7388BCD-1A11-4181-BEC7-E678C168BACF}" destId="{F8AC85E5-6AC9-4D1A-AA85-1A756E495709}" srcOrd="0" destOrd="0" presId="urn:microsoft.com/office/officeart/2008/layout/VerticalAccentList"/>
    <dgm:cxn modelId="{123DBB0F-42B1-4A2A-8450-E8CE0D028322}" type="presOf" srcId="{F7A7F2E6-E250-4150-8085-999448037A7F}" destId="{6CFE3587-03AE-4E92-8BD1-EA9AD90A3A65}" srcOrd="0" destOrd="0" presId="urn:microsoft.com/office/officeart/2008/layout/VerticalAccentList"/>
    <dgm:cxn modelId="{41E43915-7D2B-49E6-B532-5CD30C82CFC1}" srcId="{EEEE6468-DF80-4825-BCBD-D7120CEA5ECA}" destId="{E7388BCD-1A11-4181-BEC7-E678C168BACF}" srcOrd="7" destOrd="0" parTransId="{921BB3BF-641A-44AB-AF35-1E5BB51FD9EF}" sibTransId="{AB9027DD-0ABB-43AD-8D38-4BCBCAE76A57}"/>
    <dgm:cxn modelId="{02F8662B-4493-4527-9C4F-252D6EC09350}" type="presOf" srcId="{EEEE6468-DF80-4825-BCBD-D7120CEA5ECA}" destId="{BECE001D-8D8F-4F36-9B0A-39DC7B807252}" srcOrd="0" destOrd="0" presId="urn:microsoft.com/office/officeart/2008/layout/VerticalAccentList"/>
    <dgm:cxn modelId="{95E3A53A-4AA1-4D1B-A33B-6268F4248D70}" type="presOf" srcId="{57E868EF-28DB-4637-B737-E64AB83875EA}" destId="{D1956934-BA37-4C0D-B9F0-F16D102892BC}" srcOrd="0" destOrd="0" presId="urn:microsoft.com/office/officeart/2008/layout/VerticalAccentList"/>
    <dgm:cxn modelId="{BECD263D-76F7-49BC-8E22-C50CA15EFD3B}" type="presOf" srcId="{77C2B65A-75CE-4A18-A777-03054E7232AA}" destId="{4C88713A-CE0D-483F-9A7F-B15DB550CB28}" srcOrd="0" destOrd="0" presId="urn:microsoft.com/office/officeart/2008/layout/VerticalAccentList"/>
    <dgm:cxn modelId="{8D608352-D4BB-4E10-8EED-2ECC8CD404D9}" srcId="{EEEE6468-DF80-4825-BCBD-D7120CEA5ECA}" destId="{57E868EF-28DB-4637-B737-E64AB83875EA}" srcOrd="3" destOrd="0" parTransId="{59A2ED49-2232-4826-9D60-6E2F63926A27}" sibTransId="{132CC146-46EC-4F5B-835A-CC0F9A1E161E}"/>
    <dgm:cxn modelId="{A40F9E73-B009-4F94-B954-F9C0BA0053A5}" type="presOf" srcId="{EC245E50-33E3-4D3D-BC02-FF87EB191864}" destId="{8CC01B73-3928-4935-9327-F1EABC588C03}" srcOrd="0" destOrd="0" presId="urn:microsoft.com/office/officeart/2008/layout/VerticalAccentList"/>
    <dgm:cxn modelId="{C7485178-2B06-41C0-94A3-F3E845EAF892}" srcId="{EEEE6468-DF80-4825-BCBD-D7120CEA5ECA}" destId="{8A1862FB-2815-44FC-8E0B-C7DA5D087FB8}" srcOrd="1" destOrd="0" parTransId="{1B76AF7F-40FE-412C-8E4E-DDEDF23FEBE9}" sibTransId="{B2950145-674C-4E23-B891-DFEDF2D8201A}"/>
    <dgm:cxn modelId="{A7C0C978-8621-4B97-B2FE-0144264EC758}" srcId="{EEEE6468-DF80-4825-BCBD-D7120CEA5ECA}" destId="{77C2B65A-75CE-4A18-A777-03054E7232AA}" srcOrd="6" destOrd="0" parTransId="{2801CD4F-9C03-4EDE-906C-DC932485FA83}" sibTransId="{1F403085-7BBB-422E-B30D-3AB16F8E10CE}"/>
    <dgm:cxn modelId="{8750C897-9918-4164-9A0F-304EC93B236D}" type="presOf" srcId="{4204FF00-D100-4689-AE55-E364780FC491}" destId="{5EC86E84-9C5E-4C40-A2C7-279F74DF36E7}" srcOrd="0" destOrd="0" presId="urn:microsoft.com/office/officeart/2008/layout/VerticalAccentList"/>
    <dgm:cxn modelId="{67D97DAD-C97F-40B7-9372-4427F00328F5}" srcId="{EEEE6468-DF80-4825-BCBD-D7120CEA5ECA}" destId="{F7A7F2E6-E250-4150-8085-999448037A7F}" srcOrd="0" destOrd="0" parTransId="{CDC0BBCB-49C9-42DD-A0D0-821CF77B7631}" sibTransId="{0EB4A7E0-1D4D-4697-BCCC-DF49DC8A085D}"/>
    <dgm:cxn modelId="{C1C28CC7-76BC-40A8-9F29-05D1CF956096}" srcId="{EEEE6468-DF80-4825-BCBD-D7120CEA5ECA}" destId="{4204FF00-D100-4689-AE55-E364780FC491}" srcOrd="5" destOrd="0" parTransId="{088403CA-355A-413D-BE73-E26373A88926}" sibTransId="{72582383-DBCE-4B10-A06F-9D2C8E85D93F}"/>
    <dgm:cxn modelId="{6FA38ACA-3AA0-47B4-9B07-E63DA41260B8}" srcId="{EEEE6468-DF80-4825-BCBD-D7120CEA5ECA}" destId="{2CE0032A-2D8A-4D45-967C-07D204951286}" srcOrd="4" destOrd="0" parTransId="{28940CB4-68E0-4DD1-A169-9397C8D80ADC}" sibTransId="{AFDCC0AC-73B6-4E60-9594-A74F7846F0A4}"/>
    <dgm:cxn modelId="{913BB7D9-8B9C-4B99-B6A5-A0754CCC0474}" type="presOf" srcId="{2CE0032A-2D8A-4D45-967C-07D204951286}" destId="{5CD124DC-33F2-4121-8B73-3FB9D05C3D18}" srcOrd="0" destOrd="0" presId="urn:microsoft.com/office/officeart/2008/layout/VerticalAccentList"/>
    <dgm:cxn modelId="{ECEBBED9-01D1-4B0C-B37F-09281F3AEFD1}" srcId="{EEEE6468-DF80-4825-BCBD-D7120CEA5ECA}" destId="{EC245E50-33E3-4D3D-BC02-FF87EB191864}" srcOrd="2" destOrd="0" parTransId="{D4EB66CB-34F1-4A81-80A5-C740BB6935E8}" sibTransId="{9D3E754F-0955-45F5-A19F-76BD45773F01}"/>
    <dgm:cxn modelId="{55B070FE-A2DB-42CE-9824-B7EC05759B5B}" type="presOf" srcId="{8A1862FB-2815-44FC-8E0B-C7DA5D087FB8}" destId="{A2EFC649-EF73-4780-A38E-E765E55A75AA}" srcOrd="0" destOrd="0" presId="urn:microsoft.com/office/officeart/2008/layout/VerticalAccentList"/>
    <dgm:cxn modelId="{3F36EF41-C9CF-4ACF-97A6-334E06DFC6EB}" type="presParOf" srcId="{BECE001D-8D8F-4F36-9B0A-39DC7B807252}" destId="{AC1C466E-4AA5-42B6-B7E8-22EE540F8D75}" srcOrd="0" destOrd="0" presId="urn:microsoft.com/office/officeart/2008/layout/VerticalAccentList"/>
    <dgm:cxn modelId="{D3E1E7BF-A4EA-4F2B-97F8-E6EAA7AFB739}" type="presParOf" srcId="{AC1C466E-4AA5-42B6-B7E8-22EE540F8D75}" destId="{6CFE3587-03AE-4E92-8BD1-EA9AD90A3A65}" srcOrd="0" destOrd="0" presId="urn:microsoft.com/office/officeart/2008/layout/VerticalAccentList"/>
    <dgm:cxn modelId="{FEFD96E5-9B16-4D8D-9BEF-6E00B1DA416D}" type="presParOf" srcId="{BECE001D-8D8F-4F36-9B0A-39DC7B807252}" destId="{1523305F-11A6-4E2C-938E-79476A42DA66}" srcOrd="1" destOrd="0" presId="urn:microsoft.com/office/officeart/2008/layout/VerticalAccentList"/>
    <dgm:cxn modelId="{BBD4D433-D6E6-4E67-91A9-41EAE5C66E42}" type="presParOf" srcId="{1523305F-11A6-4E2C-938E-79476A42DA66}" destId="{B1C11359-9349-4E6F-BCB5-EF32AC24E668}" srcOrd="0" destOrd="0" presId="urn:microsoft.com/office/officeart/2008/layout/VerticalAccentList"/>
    <dgm:cxn modelId="{32760636-E7CF-44C1-80CF-B7938535DE9A}" type="presParOf" srcId="{1523305F-11A6-4E2C-938E-79476A42DA66}" destId="{8434AE50-7A8B-445E-8AC0-1FC7C71EFCB3}" srcOrd="1" destOrd="0" presId="urn:microsoft.com/office/officeart/2008/layout/VerticalAccentList"/>
    <dgm:cxn modelId="{FFDE66AB-9ACE-4601-81E8-D86DC3B8AC78}" type="presParOf" srcId="{1523305F-11A6-4E2C-938E-79476A42DA66}" destId="{5D762DE7-27AD-4F61-B6C9-0DC78D8CD9FC}" srcOrd="2" destOrd="0" presId="urn:microsoft.com/office/officeart/2008/layout/VerticalAccentList"/>
    <dgm:cxn modelId="{A6B1F653-229E-4993-B957-0E1C3F025CB5}" type="presParOf" srcId="{1523305F-11A6-4E2C-938E-79476A42DA66}" destId="{410A074F-1260-448C-8F28-33BF3E61AC5C}" srcOrd="3" destOrd="0" presId="urn:microsoft.com/office/officeart/2008/layout/VerticalAccentList"/>
    <dgm:cxn modelId="{6BC3F424-BC73-4899-B68B-B70ACE1B4ED1}" type="presParOf" srcId="{1523305F-11A6-4E2C-938E-79476A42DA66}" destId="{61277167-65FE-4C12-B194-EE50D72268CF}" srcOrd="4" destOrd="0" presId="urn:microsoft.com/office/officeart/2008/layout/VerticalAccentList"/>
    <dgm:cxn modelId="{E09621A1-1316-426B-903E-C952E658B4D4}" type="presParOf" srcId="{1523305F-11A6-4E2C-938E-79476A42DA66}" destId="{F46D9363-1100-4C14-9575-EE27B6880ABB}" srcOrd="5" destOrd="0" presId="urn:microsoft.com/office/officeart/2008/layout/VerticalAccentList"/>
    <dgm:cxn modelId="{BC1E0544-DAF8-48FA-8F6D-E80B8CC18B45}" type="presParOf" srcId="{1523305F-11A6-4E2C-938E-79476A42DA66}" destId="{465ADE7B-3034-40E9-B4AD-58A28B569106}" srcOrd="6" destOrd="0" presId="urn:microsoft.com/office/officeart/2008/layout/VerticalAccentList"/>
    <dgm:cxn modelId="{BE12C4EF-88D8-44D6-A6AB-5560BA80CB1F}" type="presParOf" srcId="{BECE001D-8D8F-4F36-9B0A-39DC7B807252}" destId="{02EFE057-C7AB-4CCD-BD66-ECFFE789AFE1}" srcOrd="2" destOrd="0" presId="urn:microsoft.com/office/officeart/2008/layout/VerticalAccentList"/>
    <dgm:cxn modelId="{2FD5D369-358E-4498-93B4-3F934929EFC4}" type="presParOf" srcId="{BECE001D-8D8F-4F36-9B0A-39DC7B807252}" destId="{564AC408-1858-4D4E-8202-510D6A54CA9F}" srcOrd="3" destOrd="0" presId="urn:microsoft.com/office/officeart/2008/layout/VerticalAccentList"/>
    <dgm:cxn modelId="{9E5028AB-1F93-4485-9E5F-86309ED6EA23}" type="presParOf" srcId="{564AC408-1858-4D4E-8202-510D6A54CA9F}" destId="{A2EFC649-EF73-4780-A38E-E765E55A75AA}" srcOrd="0" destOrd="0" presId="urn:microsoft.com/office/officeart/2008/layout/VerticalAccentList"/>
    <dgm:cxn modelId="{308F48A5-2D57-4860-A6CB-D2CFA22C93D8}" type="presParOf" srcId="{BECE001D-8D8F-4F36-9B0A-39DC7B807252}" destId="{66178B7C-7A0B-4C0C-BD01-9FD4B947924C}" srcOrd="4" destOrd="0" presId="urn:microsoft.com/office/officeart/2008/layout/VerticalAccentList"/>
    <dgm:cxn modelId="{2B08E0CD-F2E0-40AF-82CC-D25FBA12EA92}" type="presParOf" srcId="{66178B7C-7A0B-4C0C-BD01-9FD4B947924C}" destId="{7CE5EBA0-68A5-4CF9-BF04-141254D75A6D}" srcOrd="0" destOrd="0" presId="urn:microsoft.com/office/officeart/2008/layout/VerticalAccentList"/>
    <dgm:cxn modelId="{3F327F98-4EA6-4FFA-A10F-ED3F4C27F648}" type="presParOf" srcId="{66178B7C-7A0B-4C0C-BD01-9FD4B947924C}" destId="{B125B698-B0B5-4808-9900-3EE349AC114E}" srcOrd="1" destOrd="0" presId="urn:microsoft.com/office/officeart/2008/layout/VerticalAccentList"/>
    <dgm:cxn modelId="{4C545A76-8DEB-40D5-9BAB-15C7F843736A}" type="presParOf" srcId="{66178B7C-7A0B-4C0C-BD01-9FD4B947924C}" destId="{126625B8-DC60-4EFC-B602-AACB74898C7D}" srcOrd="2" destOrd="0" presId="urn:microsoft.com/office/officeart/2008/layout/VerticalAccentList"/>
    <dgm:cxn modelId="{ADF076BC-21AD-4DA3-A491-FE9CC8BCDA07}" type="presParOf" srcId="{66178B7C-7A0B-4C0C-BD01-9FD4B947924C}" destId="{CFF034FD-0E65-46FA-856D-86E7921E04AA}" srcOrd="3" destOrd="0" presId="urn:microsoft.com/office/officeart/2008/layout/VerticalAccentList"/>
    <dgm:cxn modelId="{051F3002-56EA-42FA-AA4B-FFC9B0BBFB3D}" type="presParOf" srcId="{66178B7C-7A0B-4C0C-BD01-9FD4B947924C}" destId="{50CE7F82-743E-49BF-8A41-3AE4277B613C}" srcOrd="4" destOrd="0" presId="urn:microsoft.com/office/officeart/2008/layout/VerticalAccentList"/>
    <dgm:cxn modelId="{5D7CED23-A9BE-4569-B9D4-7517D174525B}" type="presParOf" srcId="{66178B7C-7A0B-4C0C-BD01-9FD4B947924C}" destId="{F2236615-07CA-474E-B274-C250D4065DC6}" srcOrd="5" destOrd="0" presId="urn:microsoft.com/office/officeart/2008/layout/VerticalAccentList"/>
    <dgm:cxn modelId="{AFDBABDA-0765-4AF0-885F-7EFB49A57D32}" type="presParOf" srcId="{66178B7C-7A0B-4C0C-BD01-9FD4B947924C}" destId="{4ED8DA25-872D-4AF0-A3AD-4790B21AB4FF}" srcOrd="6" destOrd="0" presId="urn:microsoft.com/office/officeart/2008/layout/VerticalAccentList"/>
    <dgm:cxn modelId="{1D07CDC9-D366-4683-8A68-9E4D47CA5C57}" type="presParOf" srcId="{BECE001D-8D8F-4F36-9B0A-39DC7B807252}" destId="{ECEAB47C-50E2-4862-B4DC-D8D93A7AF7BE}" srcOrd="5" destOrd="0" presId="urn:microsoft.com/office/officeart/2008/layout/VerticalAccentList"/>
    <dgm:cxn modelId="{9982015C-3F47-446A-8B54-912CF5994873}" type="presParOf" srcId="{BECE001D-8D8F-4F36-9B0A-39DC7B807252}" destId="{DE324F43-FEEB-4A42-97DC-31DBD0B3A9C2}" srcOrd="6" destOrd="0" presId="urn:microsoft.com/office/officeart/2008/layout/VerticalAccentList"/>
    <dgm:cxn modelId="{CE61F574-DD09-4B39-9E54-3514C2DD85AA}" type="presParOf" srcId="{DE324F43-FEEB-4A42-97DC-31DBD0B3A9C2}" destId="{8CC01B73-3928-4935-9327-F1EABC588C03}" srcOrd="0" destOrd="0" presId="urn:microsoft.com/office/officeart/2008/layout/VerticalAccentList"/>
    <dgm:cxn modelId="{4FBB7200-3935-478D-BC62-96B68396E065}" type="presParOf" srcId="{BECE001D-8D8F-4F36-9B0A-39DC7B807252}" destId="{F4F16637-84FE-4354-A560-A6D6150739FE}" srcOrd="7" destOrd="0" presId="urn:microsoft.com/office/officeart/2008/layout/VerticalAccentList"/>
    <dgm:cxn modelId="{49C9D969-9DB0-4FBF-91B3-CEB9A83B4510}" type="presParOf" srcId="{F4F16637-84FE-4354-A560-A6D6150739FE}" destId="{B343A88B-BC26-4D1A-8F13-32150A6A3B94}" srcOrd="0" destOrd="0" presId="urn:microsoft.com/office/officeart/2008/layout/VerticalAccentList"/>
    <dgm:cxn modelId="{8EA6131B-15EE-4FFE-B001-2150997AB5D0}" type="presParOf" srcId="{F4F16637-84FE-4354-A560-A6D6150739FE}" destId="{43D1661F-39CF-41D2-8030-2D0900411F14}" srcOrd="1" destOrd="0" presId="urn:microsoft.com/office/officeart/2008/layout/VerticalAccentList"/>
    <dgm:cxn modelId="{48360086-876E-448C-A24E-339627C503E9}" type="presParOf" srcId="{F4F16637-84FE-4354-A560-A6D6150739FE}" destId="{E8805776-AA33-4DE4-BAD7-DC2ADA2A2D79}" srcOrd="2" destOrd="0" presId="urn:microsoft.com/office/officeart/2008/layout/VerticalAccentList"/>
    <dgm:cxn modelId="{47B56154-03A4-4119-9867-B3049C66B849}" type="presParOf" srcId="{F4F16637-84FE-4354-A560-A6D6150739FE}" destId="{FD4B8A6E-4BDE-459F-A0C7-9D77E3AA50F6}" srcOrd="3" destOrd="0" presId="urn:microsoft.com/office/officeart/2008/layout/VerticalAccentList"/>
    <dgm:cxn modelId="{34456720-73EC-41BD-B296-3CB376E28D81}" type="presParOf" srcId="{F4F16637-84FE-4354-A560-A6D6150739FE}" destId="{A6D016E9-FDAC-4315-9151-315639C7294A}" srcOrd="4" destOrd="0" presId="urn:microsoft.com/office/officeart/2008/layout/VerticalAccentList"/>
    <dgm:cxn modelId="{F59855EC-A68F-4154-A438-968FE18AA5F0}" type="presParOf" srcId="{F4F16637-84FE-4354-A560-A6D6150739FE}" destId="{37EED7CF-088C-47E7-98A1-854716DC2449}" srcOrd="5" destOrd="0" presId="urn:microsoft.com/office/officeart/2008/layout/VerticalAccentList"/>
    <dgm:cxn modelId="{4F8E2F38-85A1-410B-AD38-99FE62E6FCFB}" type="presParOf" srcId="{F4F16637-84FE-4354-A560-A6D6150739FE}" destId="{1AF004F5-2E79-4516-8ACC-B2039321180F}" srcOrd="6" destOrd="0" presId="urn:microsoft.com/office/officeart/2008/layout/VerticalAccentList"/>
    <dgm:cxn modelId="{2B2563A8-B31D-40FC-A9D7-247E2DB5B974}" type="presParOf" srcId="{BECE001D-8D8F-4F36-9B0A-39DC7B807252}" destId="{8B144B4D-741E-4E05-8C45-E92D7E31B731}" srcOrd="8" destOrd="0" presId="urn:microsoft.com/office/officeart/2008/layout/VerticalAccentList"/>
    <dgm:cxn modelId="{1306CA76-4050-43A2-8BEF-EB49B916BBE4}" type="presParOf" srcId="{BECE001D-8D8F-4F36-9B0A-39DC7B807252}" destId="{49A5C45C-2BA2-436E-8E9A-EBA0582A2D1B}" srcOrd="9" destOrd="0" presId="urn:microsoft.com/office/officeart/2008/layout/VerticalAccentList"/>
    <dgm:cxn modelId="{38EC2483-9F7E-4785-A62C-B77C4DE5F548}" type="presParOf" srcId="{49A5C45C-2BA2-436E-8E9A-EBA0582A2D1B}" destId="{D1956934-BA37-4C0D-B9F0-F16D102892BC}" srcOrd="0" destOrd="0" presId="urn:microsoft.com/office/officeart/2008/layout/VerticalAccentList"/>
    <dgm:cxn modelId="{5390897B-4288-441C-9571-B05D4288350A}" type="presParOf" srcId="{BECE001D-8D8F-4F36-9B0A-39DC7B807252}" destId="{631628A0-FAA1-43B5-982F-A94963D56355}" srcOrd="10" destOrd="0" presId="urn:microsoft.com/office/officeart/2008/layout/VerticalAccentList"/>
    <dgm:cxn modelId="{F0473377-5B21-41B3-81E9-10E22080D1F2}" type="presParOf" srcId="{631628A0-FAA1-43B5-982F-A94963D56355}" destId="{5958FC49-1618-416D-8F6F-2F129A164A41}" srcOrd="0" destOrd="0" presId="urn:microsoft.com/office/officeart/2008/layout/VerticalAccentList"/>
    <dgm:cxn modelId="{02BEB47C-5C88-418D-98FA-977C393229A0}" type="presParOf" srcId="{631628A0-FAA1-43B5-982F-A94963D56355}" destId="{3DEAC82B-6625-4641-AD1D-83040FDFAD3D}" srcOrd="1" destOrd="0" presId="urn:microsoft.com/office/officeart/2008/layout/VerticalAccentList"/>
    <dgm:cxn modelId="{79A3FEF1-FCC3-4578-8C76-4211A3B65E3C}" type="presParOf" srcId="{631628A0-FAA1-43B5-982F-A94963D56355}" destId="{08FD8816-C687-41D1-88B0-D15A54EB8CF5}" srcOrd="2" destOrd="0" presId="urn:microsoft.com/office/officeart/2008/layout/VerticalAccentList"/>
    <dgm:cxn modelId="{DD1312A8-7EA8-4642-B572-824AE20676EE}" type="presParOf" srcId="{631628A0-FAA1-43B5-982F-A94963D56355}" destId="{03E1F698-C9C6-433E-8B85-02CB1BE8AD0D}" srcOrd="3" destOrd="0" presId="urn:microsoft.com/office/officeart/2008/layout/VerticalAccentList"/>
    <dgm:cxn modelId="{451BECCB-36E5-4B5B-A860-3BA376FA145D}" type="presParOf" srcId="{631628A0-FAA1-43B5-982F-A94963D56355}" destId="{5B6325A8-D369-4ECA-B722-B982B27DDB95}" srcOrd="4" destOrd="0" presId="urn:microsoft.com/office/officeart/2008/layout/VerticalAccentList"/>
    <dgm:cxn modelId="{EC5F4BAE-C2C3-491E-96C9-0CB5A25AF32F}" type="presParOf" srcId="{631628A0-FAA1-43B5-982F-A94963D56355}" destId="{A51157B3-2E4D-45D3-B188-E55D3889C643}" srcOrd="5" destOrd="0" presId="urn:microsoft.com/office/officeart/2008/layout/VerticalAccentList"/>
    <dgm:cxn modelId="{8B3CA5BD-CAC8-494B-B355-6DE345DE5D1D}" type="presParOf" srcId="{631628A0-FAA1-43B5-982F-A94963D56355}" destId="{E8BA2ACF-54A1-4693-9725-EA6254BDE3BA}" srcOrd="6" destOrd="0" presId="urn:microsoft.com/office/officeart/2008/layout/VerticalAccentList"/>
    <dgm:cxn modelId="{7E979E8E-2264-46B0-81CC-98918799C393}" type="presParOf" srcId="{BECE001D-8D8F-4F36-9B0A-39DC7B807252}" destId="{41672E39-3018-4888-A19A-5F0616F954F1}" srcOrd="11" destOrd="0" presId="urn:microsoft.com/office/officeart/2008/layout/VerticalAccentList"/>
    <dgm:cxn modelId="{C19ADA50-5024-49BD-A59A-395B29FD380B}" type="presParOf" srcId="{BECE001D-8D8F-4F36-9B0A-39DC7B807252}" destId="{62B7054F-FF04-4872-95B7-3682609BEB49}" srcOrd="12" destOrd="0" presId="urn:microsoft.com/office/officeart/2008/layout/VerticalAccentList"/>
    <dgm:cxn modelId="{C13B7DD9-C1E2-4CEE-84AC-FBF130E0647A}" type="presParOf" srcId="{62B7054F-FF04-4872-95B7-3682609BEB49}" destId="{5CD124DC-33F2-4121-8B73-3FB9D05C3D18}" srcOrd="0" destOrd="0" presId="urn:microsoft.com/office/officeart/2008/layout/VerticalAccentList"/>
    <dgm:cxn modelId="{86988E86-1D32-4CC9-B63E-9E7FC690A83E}" type="presParOf" srcId="{BECE001D-8D8F-4F36-9B0A-39DC7B807252}" destId="{4CA1D97E-C7A4-4D3E-B379-C5ADD64F3EBA}" srcOrd="13" destOrd="0" presId="urn:microsoft.com/office/officeart/2008/layout/VerticalAccentList"/>
    <dgm:cxn modelId="{893B0350-430D-43EF-8F84-13F419C7566E}" type="presParOf" srcId="{4CA1D97E-C7A4-4D3E-B379-C5ADD64F3EBA}" destId="{CD706E31-8633-4988-BF23-B8AD409A4757}" srcOrd="0" destOrd="0" presId="urn:microsoft.com/office/officeart/2008/layout/VerticalAccentList"/>
    <dgm:cxn modelId="{336A5DC6-5003-4BAE-BAE3-BD59B94FAC75}" type="presParOf" srcId="{4CA1D97E-C7A4-4D3E-B379-C5ADD64F3EBA}" destId="{D7AEF248-7C15-49DD-AFCB-707E4E3046DB}" srcOrd="1" destOrd="0" presId="urn:microsoft.com/office/officeart/2008/layout/VerticalAccentList"/>
    <dgm:cxn modelId="{D7B1743A-A96C-427B-8A41-EA87F4819B2C}" type="presParOf" srcId="{4CA1D97E-C7A4-4D3E-B379-C5ADD64F3EBA}" destId="{802E1E0F-2C87-43F8-9923-0AA447F54BD5}" srcOrd="2" destOrd="0" presId="urn:microsoft.com/office/officeart/2008/layout/VerticalAccentList"/>
    <dgm:cxn modelId="{E65A40FA-8BF9-46F6-84CC-52D9E690278B}" type="presParOf" srcId="{4CA1D97E-C7A4-4D3E-B379-C5ADD64F3EBA}" destId="{65174DB4-B2DC-4A18-B24E-4EDF0D9A2F1A}" srcOrd="3" destOrd="0" presId="urn:microsoft.com/office/officeart/2008/layout/VerticalAccentList"/>
    <dgm:cxn modelId="{69891A4F-DE62-46CB-9961-35F2F0DCA5C3}" type="presParOf" srcId="{4CA1D97E-C7A4-4D3E-B379-C5ADD64F3EBA}" destId="{F3D02E2D-53E0-4B38-B455-D711D2FE386B}" srcOrd="4" destOrd="0" presId="urn:microsoft.com/office/officeart/2008/layout/VerticalAccentList"/>
    <dgm:cxn modelId="{F410EC70-A715-4AC1-8C6F-99509E5D1D07}" type="presParOf" srcId="{4CA1D97E-C7A4-4D3E-B379-C5ADD64F3EBA}" destId="{C991FB09-011A-4367-A644-016DD762770F}" srcOrd="5" destOrd="0" presId="urn:microsoft.com/office/officeart/2008/layout/VerticalAccentList"/>
    <dgm:cxn modelId="{BA97F81B-CA12-44AB-A9B6-6EA4657CE294}" type="presParOf" srcId="{4CA1D97E-C7A4-4D3E-B379-C5ADD64F3EBA}" destId="{55EEBDD0-BB50-4548-91FD-7768954F4F27}" srcOrd="6" destOrd="0" presId="urn:microsoft.com/office/officeart/2008/layout/VerticalAccentList"/>
    <dgm:cxn modelId="{577CBD8B-44A8-48B5-9357-1CCBB5AE0D57}" type="presParOf" srcId="{BECE001D-8D8F-4F36-9B0A-39DC7B807252}" destId="{7C87A3F7-90EA-4843-AF76-6AD5B0BD6982}" srcOrd="14" destOrd="0" presId="urn:microsoft.com/office/officeart/2008/layout/VerticalAccentList"/>
    <dgm:cxn modelId="{8F202692-044E-4313-A063-241A1701F1DB}" type="presParOf" srcId="{BECE001D-8D8F-4F36-9B0A-39DC7B807252}" destId="{54187F40-BBE7-4F65-9D7F-6D746FA14DE9}" srcOrd="15" destOrd="0" presId="urn:microsoft.com/office/officeart/2008/layout/VerticalAccentList"/>
    <dgm:cxn modelId="{0C61AFFC-5F55-43D3-8A30-E99FC72A82D8}" type="presParOf" srcId="{54187F40-BBE7-4F65-9D7F-6D746FA14DE9}" destId="{5EC86E84-9C5E-4C40-A2C7-279F74DF36E7}" srcOrd="0" destOrd="0" presId="urn:microsoft.com/office/officeart/2008/layout/VerticalAccentList"/>
    <dgm:cxn modelId="{3F2B1DDE-93D4-4E24-B4C8-0B9BF892225A}" type="presParOf" srcId="{BECE001D-8D8F-4F36-9B0A-39DC7B807252}" destId="{2CD1E0B2-8D4F-452F-BE61-A6C3403872F7}" srcOrd="16" destOrd="0" presId="urn:microsoft.com/office/officeart/2008/layout/VerticalAccentList"/>
    <dgm:cxn modelId="{60852258-DF0D-469A-9F4D-8DD10ED49763}" type="presParOf" srcId="{2CD1E0B2-8D4F-452F-BE61-A6C3403872F7}" destId="{B0553F5C-305A-4D10-A7D5-0594B1CEE258}" srcOrd="0" destOrd="0" presId="urn:microsoft.com/office/officeart/2008/layout/VerticalAccentList"/>
    <dgm:cxn modelId="{0CADFC9C-E0D3-4D31-944E-71D5104A2113}" type="presParOf" srcId="{2CD1E0B2-8D4F-452F-BE61-A6C3403872F7}" destId="{0C24BB58-64B4-4129-AD63-3125499B80DD}" srcOrd="1" destOrd="0" presId="urn:microsoft.com/office/officeart/2008/layout/VerticalAccentList"/>
    <dgm:cxn modelId="{99A186E6-6B68-4C53-AA89-FDD394A5EEEE}" type="presParOf" srcId="{2CD1E0B2-8D4F-452F-BE61-A6C3403872F7}" destId="{1D950BA6-FC01-473A-BA9D-D6A9C6DA380E}" srcOrd="2" destOrd="0" presId="urn:microsoft.com/office/officeart/2008/layout/VerticalAccentList"/>
    <dgm:cxn modelId="{29E613FB-9EC0-455E-9725-2038EA83EEAD}" type="presParOf" srcId="{2CD1E0B2-8D4F-452F-BE61-A6C3403872F7}" destId="{4C00C842-9AA7-48E8-A5D1-4C51292110FE}" srcOrd="3" destOrd="0" presId="urn:microsoft.com/office/officeart/2008/layout/VerticalAccentList"/>
    <dgm:cxn modelId="{15B95664-0CFA-46FD-BBD5-2C811615BF8C}" type="presParOf" srcId="{2CD1E0B2-8D4F-452F-BE61-A6C3403872F7}" destId="{1DEC0884-925E-48A1-836D-1161B700DCAB}" srcOrd="4" destOrd="0" presId="urn:microsoft.com/office/officeart/2008/layout/VerticalAccentList"/>
    <dgm:cxn modelId="{389358DE-F687-4F0D-ABBF-AEC59E6D8B12}" type="presParOf" srcId="{2CD1E0B2-8D4F-452F-BE61-A6C3403872F7}" destId="{BC210FF9-AB27-491E-B36C-4774FEE5BD3D}" srcOrd="5" destOrd="0" presId="urn:microsoft.com/office/officeart/2008/layout/VerticalAccentList"/>
    <dgm:cxn modelId="{E6395604-AA1F-4F6B-BC9A-6ADA6DBB63E8}" type="presParOf" srcId="{2CD1E0B2-8D4F-452F-BE61-A6C3403872F7}" destId="{08852F10-965D-434C-8857-9D89B1C9A41C}" srcOrd="6" destOrd="0" presId="urn:microsoft.com/office/officeart/2008/layout/VerticalAccentList"/>
    <dgm:cxn modelId="{876127E7-4AD0-41F8-AC54-08920C4968AF}" type="presParOf" srcId="{BECE001D-8D8F-4F36-9B0A-39DC7B807252}" destId="{17F6EB2E-DE77-4596-A469-A173010BCBFF}" srcOrd="17" destOrd="0" presId="urn:microsoft.com/office/officeart/2008/layout/VerticalAccentList"/>
    <dgm:cxn modelId="{70339E68-61AA-414C-AD6C-0446238C5F4D}" type="presParOf" srcId="{BECE001D-8D8F-4F36-9B0A-39DC7B807252}" destId="{94960A77-A471-4318-86CD-25A09D14EAF1}" srcOrd="18" destOrd="0" presId="urn:microsoft.com/office/officeart/2008/layout/VerticalAccentList"/>
    <dgm:cxn modelId="{F836DAB0-C236-445E-BD0A-8E9BCF90F8C9}" type="presParOf" srcId="{94960A77-A471-4318-86CD-25A09D14EAF1}" destId="{4C88713A-CE0D-483F-9A7F-B15DB550CB28}" srcOrd="0" destOrd="0" presId="urn:microsoft.com/office/officeart/2008/layout/VerticalAccentList"/>
    <dgm:cxn modelId="{D5BF326C-8BB9-4279-9469-D754502BF865}" type="presParOf" srcId="{BECE001D-8D8F-4F36-9B0A-39DC7B807252}" destId="{D6BD3F90-E3E7-4EBB-BBB4-C4632FA07CD5}" srcOrd="19" destOrd="0" presId="urn:microsoft.com/office/officeart/2008/layout/VerticalAccentList"/>
    <dgm:cxn modelId="{9479DEA6-C663-4A90-A9B7-46BD7A19E701}" type="presParOf" srcId="{D6BD3F90-E3E7-4EBB-BBB4-C4632FA07CD5}" destId="{FE9B61F4-4B86-448E-9BF0-D26BDBD5FFBD}" srcOrd="0" destOrd="0" presId="urn:microsoft.com/office/officeart/2008/layout/VerticalAccentList"/>
    <dgm:cxn modelId="{6E8D5B69-9D50-4905-A543-744A9C97FCF3}" type="presParOf" srcId="{D6BD3F90-E3E7-4EBB-BBB4-C4632FA07CD5}" destId="{CD696E0D-B867-4D56-9082-691B5AF75ACC}" srcOrd="1" destOrd="0" presId="urn:microsoft.com/office/officeart/2008/layout/VerticalAccentList"/>
    <dgm:cxn modelId="{719D759B-1A9A-4432-B3B0-298066B9328D}" type="presParOf" srcId="{D6BD3F90-E3E7-4EBB-BBB4-C4632FA07CD5}" destId="{A33E5FC2-37C2-47BC-B741-6E06441B47BD}" srcOrd="2" destOrd="0" presId="urn:microsoft.com/office/officeart/2008/layout/VerticalAccentList"/>
    <dgm:cxn modelId="{54554A8E-1CEF-442D-A8A3-8196E53F1164}" type="presParOf" srcId="{D6BD3F90-E3E7-4EBB-BBB4-C4632FA07CD5}" destId="{E5AF140C-6093-43BF-9F51-A87F4D936A89}" srcOrd="3" destOrd="0" presId="urn:microsoft.com/office/officeart/2008/layout/VerticalAccentList"/>
    <dgm:cxn modelId="{8784B376-B118-4A73-85F1-93E663AC49B8}" type="presParOf" srcId="{D6BD3F90-E3E7-4EBB-BBB4-C4632FA07CD5}" destId="{A96BC7C4-23FF-4FD8-AF3D-5909BAC15B37}" srcOrd="4" destOrd="0" presId="urn:microsoft.com/office/officeart/2008/layout/VerticalAccentList"/>
    <dgm:cxn modelId="{FFB9AFD9-D338-41DC-9CE3-C3B9F78E7B3F}" type="presParOf" srcId="{D6BD3F90-E3E7-4EBB-BBB4-C4632FA07CD5}" destId="{B4370D1F-4071-4D8A-9BF7-DF288C7C1739}" srcOrd="5" destOrd="0" presId="urn:microsoft.com/office/officeart/2008/layout/VerticalAccentList"/>
    <dgm:cxn modelId="{FA125A02-3499-4715-9112-FC25A140FCDD}" type="presParOf" srcId="{D6BD3F90-E3E7-4EBB-BBB4-C4632FA07CD5}" destId="{B37F6661-828D-4FD7-8D91-3314D1C2B913}" srcOrd="6" destOrd="0" presId="urn:microsoft.com/office/officeart/2008/layout/VerticalAccentList"/>
    <dgm:cxn modelId="{4B6C024F-D44F-4B1F-A667-0359DD8C15F5}" type="presParOf" srcId="{BECE001D-8D8F-4F36-9B0A-39DC7B807252}" destId="{E20AF63D-4231-4A5C-BCFE-F5C66466CE64}" srcOrd="20" destOrd="0" presId="urn:microsoft.com/office/officeart/2008/layout/VerticalAccentList"/>
    <dgm:cxn modelId="{6FE972DA-A80D-4A55-A6E2-7C85F472C478}" type="presParOf" srcId="{BECE001D-8D8F-4F36-9B0A-39DC7B807252}" destId="{30E186DF-4AAB-430F-8223-46E02FAF8103}" srcOrd="21" destOrd="0" presId="urn:microsoft.com/office/officeart/2008/layout/VerticalAccentList"/>
    <dgm:cxn modelId="{8039FC36-EC56-4DD1-9C6C-267D45964CE0}" type="presParOf" srcId="{30E186DF-4AAB-430F-8223-46E02FAF8103}" destId="{F8AC85E5-6AC9-4D1A-AA85-1A756E495709}" srcOrd="0" destOrd="0" presId="urn:microsoft.com/office/officeart/2008/layout/VerticalAccentList"/>
    <dgm:cxn modelId="{D1A32E41-1D19-4C30-9159-4C445DC646AB}" type="presParOf" srcId="{BECE001D-8D8F-4F36-9B0A-39DC7B807252}" destId="{4177649B-65AE-44C2-B2B8-B4731CD1E3AC}" srcOrd="22" destOrd="0" presId="urn:microsoft.com/office/officeart/2008/layout/VerticalAccentList"/>
    <dgm:cxn modelId="{B2E3729D-61AC-48CC-A361-7FBA77CFB32A}" type="presParOf" srcId="{4177649B-65AE-44C2-B2B8-B4731CD1E3AC}" destId="{702CC75D-DC77-4081-A162-00A5995047B5}" srcOrd="0" destOrd="0" presId="urn:microsoft.com/office/officeart/2008/layout/VerticalAccentList"/>
    <dgm:cxn modelId="{BA180125-4D11-438A-956A-5A779280E7F6}" type="presParOf" srcId="{4177649B-65AE-44C2-B2B8-B4731CD1E3AC}" destId="{61555FE9-1E64-4B65-8A19-98F5A2361293}" srcOrd="1" destOrd="0" presId="urn:microsoft.com/office/officeart/2008/layout/VerticalAccentList"/>
    <dgm:cxn modelId="{1B8211C9-C131-481C-BD81-2FB2FE9BDA65}" type="presParOf" srcId="{4177649B-65AE-44C2-B2B8-B4731CD1E3AC}" destId="{67786E97-A492-4EFE-9A62-F4989DE12F0A}" srcOrd="2" destOrd="0" presId="urn:microsoft.com/office/officeart/2008/layout/VerticalAccentList"/>
    <dgm:cxn modelId="{44A04715-9E1B-4AFF-8971-85E5E98A0E60}" type="presParOf" srcId="{4177649B-65AE-44C2-B2B8-B4731CD1E3AC}" destId="{2447C055-77DA-4D20-B0A6-E5C0EF9AEDED}" srcOrd="3" destOrd="0" presId="urn:microsoft.com/office/officeart/2008/layout/VerticalAccentList"/>
    <dgm:cxn modelId="{B55CEE0D-7BDA-4286-A25C-1CA19A0CF5AE}" type="presParOf" srcId="{4177649B-65AE-44C2-B2B8-B4731CD1E3AC}" destId="{75D09822-87E2-45C8-94E5-0135D35F7EC1}" srcOrd="4" destOrd="0" presId="urn:microsoft.com/office/officeart/2008/layout/VerticalAccentList"/>
    <dgm:cxn modelId="{6673EADE-68F5-48A6-ABF3-2459D826C472}" type="presParOf" srcId="{4177649B-65AE-44C2-B2B8-B4731CD1E3AC}" destId="{BF4139CC-A76F-46F4-A4CD-9BCF57DA64DA}" srcOrd="5" destOrd="0" presId="urn:microsoft.com/office/officeart/2008/layout/VerticalAccentList"/>
    <dgm:cxn modelId="{8A4E0B78-1618-4DEE-9F78-5BC731E0ABC2}" type="presParOf" srcId="{4177649B-65AE-44C2-B2B8-B4731CD1E3AC}" destId="{D4D139FB-8436-437F-AA19-0BC65CA4FD24}"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E3587-03AE-4E92-8BD1-EA9AD90A3A65}">
      <dsp:nvSpPr>
        <dsp:cNvPr id="0" name=""/>
        <dsp:cNvSpPr/>
      </dsp:nvSpPr>
      <dsp:spPr>
        <a:xfrm>
          <a:off x="192095" y="2411891"/>
          <a:ext cx="3424239" cy="605978"/>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Hypocrisy</a:t>
          </a:r>
        </a:p>
      </dsp:txBody>
      <dsp:txXfrm>
        <a:off x="192095" y="2411891"/>
        <a:ext cx="3424239" cy="605978"/>
      </dsp:txXfrm>
    </dsp:sp>
    <dsp:sp modelId="{B1C11359-9349-4E6F-BCB5-EF32AC24E668}">
      <dsp:nvSpPr>
        <dsp:cNvPr id="0" name=""/>
        <dsp:cNvSpPr/>
      </dsp:nvSpPr>
      <dsp:spPr>
        <a:xfrm>
          <a:off x="192095" y="3017869"/>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34AE50-7A8B-445E-8AC0-1FC7C71EFCB3}">
      <dsp:nvSpPr>
        <dsp:cNvPr id="0" name=""/>
        <dsp:cNvSpPr/>
      </dsp:nvSpPr>
      <dsp:spPr>
        <a:xfrm>
          <a:off x="675293" y="3017869"/>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762DE7-27AD-4F61-B6C9-0DC78D8CD9FC}">
      <dsp:nvSpPr>
        <dsp:cNvPr id="0" name=""/>
        <dsp:cNvSpPr/>
      </dsp:nvSpPr>
      <dsp:spPr>
        <a:xfrm>
          <a:off x="1158491" y="3017869"/>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A074F-1260-448C-8F28-33BF3E61AC5C}">
      <dsp:nvSpPr>
        <dsp:cNvPr id="0" name=""/>
        <dsp:cNvSpPr/>
      </dsp:nvSpPr>
      <dsp:spPr>
        <a:xfrm>
          <a:off x="1641689" y="3017869"/>
          <a:ext cx="456565" cy="76094"/>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277167-65FE-4C12-B194-EE50D72268CF}">
      <dsp:nvSpPr>
        <dsp:cNvPr id="0" name=""/>
        <dsp:cNvSpPr/>
      </dsp:nvSpPr>
      <dsp:spPr>
        <a:xfrm>
          <a:off x="2124888" y="3017869"/>
          <a:ext cx="456565" cy="76094"/>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6D9363-1100-4C14-9575-EE27B6880ABB}">
      <dsp:nvSpPr>
        <dsp:cNvPr id="0" name=""/>
        <dsp:cNvSpPr/>
      </dsp:nvSpPr>
      <dsp:spPr>
        <a:xfrm>
          <a:off x="2608086" y="3017869"/>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5ADE7B-3034-40E9-B4AD-58A28B569106}">
      <dsp:nvSpPr>
        <dsp:cNvPr id="0" name=""/>
        <dsp:cNvSpPr/>
      </dsp:nvSpPr>
      <dsp:spPr>
        <a:xfrm>
          <a:off x="3091284" y="3017869"/>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E3587-03AE-4E92-8BD1-EA9AD90A3A65}">
      <dsp:nvSpPr>
        <dsp:cNvPr id="0" name=""/>
        <dsp:cNvSpPr/>
      </dsp:nvSpPr>
      <dsp:spPr>
        <a:xfrm>
          <a:off x="192095" y="2029478"/>
          <a:ext cx="3424239" cy="605978"/>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Hypocrisy</a:t>
          </a:r>
        </a:p>
      </dsp:txBody>
      <dsp:txXfrm>
        <a:off x="192095" y="2029478"/>
        <a:ext cx="3424239" cy="605978"/>
      </dsp:txXfrm>
    </dsp:sp>
    <dsp:sp modelId="{B1C11359-9349-4E6F-BCB5-EF32AC24E668}">
      <dsp:nvSpPr>
        <dsp:cNvPr id="0" name=""/>
        <dsp:cNvSpPr/>
      </dsp:nvSpPr>
      <dsp:spPr>
        <a:xfrm>
          <a:off x="192095" y="2635456"/>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34AE50-7A8B-445E-8AC0-1FC7C71EFCB3}">
      <dsp:nvSpPr>
        <dsp:cNvPr id="0" name=""/>
        <dsp:cNvSpPr/>
      </dsp:nvSpPr>
      <dsp:spPr>
        <a:xfrm>
          <a:off x="675293" y="2635456"/>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762DE7-27AD-4F61-B6C9-0DC78D8CD9FC}">
      <dsp:nvSpPr>
        <dsp:cNvPr id="0" name=""/>
        <dsp:cNvSpPr/>
      </dsp:nvSpPr>
      <dsp:spPr>
        <a:xfrm>
          <a:off x="1158491" y="2635456"/>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A074F-1260-448C-8F28-33BF3E61AC5C}">
      <dsp:nvSpPr>
        <dsp:cNvPr id="0" name=""/>
        <dsp:cNvSpPr/>
      </dsp:nvSpPr>
      <dsp:spPr>
        <a:xfrm>
          <a:off x="1641689" y="2635456"/>
          <a:ext cx="456565" cy="76094"/>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277167-65FE-4C12-B194-EE50D72268CF}">
      <dsp:nvSpPr>
        <dsp:cNvPr id="0" name=""/>
        <dsp:cNvSpPr/>
      </dsp:nvSpPr>
      <dsp:spPr>
        <a:xfrm>
          <a:off x="2124888" y="2635456"/>
          <a:ext cx="456565" cy="76094"/>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6D9363-1100-4C14-9575-EE27B6880ABB}">
      <dsp:nvSpPr>
        <dsp:cNvPr id="0" name=""/>
        <dsp:cNvSpPr/>
      </dsp:nvSpPr>
      <dsp:spPr>
        <a:xfrm>
          <a:off x="2608086" y="2635456"/>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5ADE7B-3034-40E9-B4AD-58A28B569106}">
      <dsp:nvSpPr>
        <dsp:cNvPr id="0" name=""/>
        <dsp:cNvSpPr/>
      </dsp:nvSpPr>
      <dsp:spPr>
        <a:xfrm>
          <a:off x="3091284" y="2635456"/>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EFC649-EF73-4780-A38E-E765E55A75AA}">
      <dsp:nvSpPr>
        <dsp:cNvPr id="0" name=""/>
        <dsp:cNvSpPr/>
      </dsp:nvSpPr>
      <dsp:spPr>
        <a:xfrm>
          <a:off x="192095" y="2821560"/>
          <a:ext cx="3424239" cy="578721"/>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Self-righteousness</a:t>
          </a:r>
        </a:p>
      </dsp:txBody>
      <dsp:txXfrm>
        <a:off x="192095" y="2821560"/>
        <a:ext cx="3424239" cy="578721"/>
      </dsp:txXfrm>
    </dsp:sp>
    <dsp:sp modelId="{7CE5EBA0-68A5-4CF9-BF04-141254D75A6D}">
      <dsp:nvSpPr>
        <dsp:cNvPr id="0" name=""/>
        <dsp:cNvSpPr/>
      </dsp:nvSpPr>
      <dsp:spPr>
        <a:xfrm>
          <a:off x="192095" y="3400282"/>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25B698-B0B5-4808-9900-3EE349AC114E}">
      <dsp:nvSpPr>
        <dsp:cNvPr id="0" name=""/>
        <dsp:cNvSpPr/>
      </dsp:nvSpPr>
      <dsp:spPr>
        <a:xfrm>
          <a:off x="675293" y="3400282"/>
          <a:ext cx="456565" cy="76094"/>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6625B8-DC60-4EFC-B602-AACB74898C7D}">
      <dsp:nvSpPr>
        <dsp:cNvPr id="0" name=""/>
        <dsp:cNvSpPr/>
      </dsp:nvSpPr>
      <dsp:spPr>
        <a:xfrm>
          <a:off x="1158491" y="3400282"/>
          <a:ext cx="456565" cy="76094"/>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F034FD-0E65-46FA-856D-86E7921E04AA}">
      <dsp:nvSpPr>
        <dsp:cNvPr id="0" name=""/>
        <dsp:cNvSpPr/>
      </dsp:nvSpPr>
      <dsp:spPr>
        <a:xfrm>
          <a:off x="1641689" y="3400282"/>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CE7F82-743E-49BF-8A41-3AE4277B613C}">
      <dsp:nvSpPr>
        <dsp:cNvPr id="0" name=""/>
        <dsp:cNvSpPr/>
      </dsp:nvSpPr>
      <dsp:spPr>
        <a:xfrm>
          <a:off x="2124888" y="3400282"/>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236615-07CA-474E-B274-C250D4065DC6}">
      <dsp:nvSpPr>
        <dsp:cNvPr id="0" name=""/>
        <dsp:cNvSpPr/>
      </dsp:nvSpPr>
      <dsp:spPr>
        <a:xfrm>
          <a:off x="2608086" y="3400282"/>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D8DA25-872D-4AF0-A3AD-4790B21AB4FF}">
      <dsp:nvSpPr>
        <dsp:cNvPr id="0" name=""/>
        <dsp:cNvSpPr/>
      </dsp:nvSpPr>
      <dsp:spPr>
        <a:xfrm>
          <a:off x="3091284" y="3400282"/>
          <a:ext cx="456565" cy="76094"/>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E3587-03AE-4E92-8BD1-EA9AD90A3A65}">
      <dsp:nvSpPr>
        <dsp:cNvPr id="0" name=""/>
        <dsp:cNvSpPr/>
      </dsp:nvSpPr>
      <dsp:spPr>
        <a:xfrm>
          <a:off x="192095" y="1647066"/>
          <a:ext cx="3424239" cy="605978"/>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Hypocrisy</a:t>
          </a:r>
        </a:p>
      </dsp:txBody>
      <dsp:txXfrm>
        <a:off x="192095" y="1647066"/>
        <a:ext cx="3424239" cy="605978"/>
      </dsp:txXfrm>
    </dsp:sp>
    <dsp:sp modelId="{B1C11359-9349-4E6F-BCB5-EF32AC24E668}">
      <dsp:nvSpPr>
        <dsp:cNvPr id="0" name=""/>
        <dsp:cNvSpPr/>
      </dsp:nvSpPr>
      <dsp:spPr>
        <a:xfrm>
          <a:off x="192095" y="2253044"/>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34AE50-7A8B-445E-8AC0-1FC7C71EFCB3}">
      <dsp:nvSpPr>
        <dsp:cNvPr id="0" name=""/>
        <dsp:cNvSpPr/>
      </dsp:nvSpPr>
      <dsp:spPr>
        <a:xfrm>
          <a:off x="675293" y="2253044"/>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762DE7-27AD-4F61-B6C9-0DC78D8CD9FC}">
      <dsp:nvSpPr>
        <dsp:cNvPr id="0" name=""/>
        <dsp:cNvSpPr/>
      </dsp:nvSpPr>
      <dsp:spPr>
        <a:xfrm>
          <a:off x="1158491" y="2253044"/>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A074F-1260-448C-8F28-33BF3E61AC5C}">
      <dsp:nvSpPr>
        <dsp:cNvPr id="0" name=""/>
        <dsp:cNvSpPr/>
      </dsp:nvSpPr>
      <dsp:spPr>
        <a:xfrm>
          <a:off x="1641689" y="2253044"/>
          <a:ext cx="456565" cy="76094"/>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277167-65FE-4C12-B194-EE50D72268CF}">
      <dsp:nvSpPr>
        <dsp:cNvPr id="0" name=""/>
        <dsp:cNvSpPr/>
      </dsp:nvSpPr>
      <dsp:spPr>
        <a:xfrm>
          <a:off x="2124888" y="2253044"/>
          <a:ext cx="456565" cy="76094"/>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6D9363-1100-4C14-9575-EE27B6880ABB}">
      <dsp:nvSpPr>
        <dsp:cNvPr id="0" name=""/>
        <dsp:cNvSpPr/>
      </dsp:nvSpPr>
      <dsp:spPr>
        <a:xfrm>
          <a:off x="2608086" y="2253044"/>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5ADE7B-3034-40E9-B4AD-58A28B569106}">
      <dsp:nvSpPr>
        <dsp:cNvPr id="0" name=""/>
        <dsp:cNvSpPr/>
      </dsp:nvSpPr>
      <dsp:spPr>
        <a:xfrm>
          <a:off x="3091284" y="2253044"/>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EFC649-EF73-4780-A38E-E765E55A75AA}">
      <dsp:nvSpPr>
        <dsp:cNvPr id="0" name=""/>
        <dsp:cNvSpPr/>
      </dsp:nvSpPr>
      <dsp:spPr>
        <a:xfrm>
          <a:off x="192095" y="2439148"/>
          <a:ext cx="3424239" cy="578721"/>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Self-righteousness</a:t>
          </a:r>
        </a:p>
      </dsp:txBody>
      <dsp:txXfrm>
        <a:off x="192095" y="2439148"/>
        <a:ext cx="3424239" cy="578721"/>
      </dsp:txXfrm>
    </dsp:sp>
    <dsp:sp modelId="{7CE5EBA0-68A5-4CF9-BF04-141254D75A6D}">
      <dsp:nvSpPr>
        <dsp:cNvPr id="0" name=""/>
        <dsp:cNvSpPr/>
      </dsp:nvSpPr>
      <dsp:spPr>
        <a:xfrm>
          <a:off x="192095" y="3017869"/>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25B698-B0B5-4808-9900-3EE349AC114E}">
      <dsp:nvSpPr>
        <dsp:cNvPr id="0" name=""/>
        <dsp:cNvSpPr/>
      </dsp:nvSpPr>
      <dsp:spPr>
        <a:xfrm>
          <a:off x="675293" y="3017869"/>
          <a:ext cx="456565" cy="76094"/>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6625B8-DC60-4EFC-B602-AACB74898C7D}">
      <dsp:nvSpPr>
        <dsp:cNvPr id="0" name=""/>
        <dsp:cNvSpPr/>
      </dsp:nvSpPr>
      <dsp:spPr>
        <a:xfrm>
          <a:off x="1158491" y="3017869"/>
          <a:ext cx="456565" cy="76094"/>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F034FD-0E65-46FA-856D-86E7921E04AA}">
      <dsp:nvSpPr>
        <dsp:cNvPr id="0" name=""/>
        <dsp:cNvSpPr/>
      </dsp:nvSpPr>
      <dsp:spPr>
        <a:xfrm>
          <a:off x="1641689" y="3017869"/>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CE7F82-743E-49BF-8A41-3AE4277B613C}">
      <dsp:nvSpPr>
        <dsp:cNvPr id="0" name=""/>
        <dsp:cNvSpPr/>
      </dsp:nvSpPr>
      <dsp:spPr>
        <a:xfrm>
          <a:off x="2124888" y="3017869"/>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236615-07CA-474E-B274-C250D4065DC6}">
      <dsp:nvSpPr>
        <dsp:cNvPr id="0" name=""/>
        <dsp:cNvSpPr/>
      </dsp:nvSpPr>
      <dsp:spPr>
        <a:xfrm>
          <a:off x="2608086" y="3017869"/>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D8DA25-872D-4AF0-A3AD-4790B21AB4FF}">
      <dsp:nvSpPr>
        <dsp:cNvPr id="0" name=""/>
        <dsp:cNvSpPr/>
      </dsp:nvSpPr>
      <dsp:spPr>
        <a:xfrm>
          <a:off x="3091284" y="3017869"/>
          <a:ext cx="456565" cy="76094"/>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C01B73-3928-4935-9327-F1EABC588C03}">
      <dsp:nvSpPr>
        <dsp:cNvPr id="0" name=""/>
        <dsp:cNvSpPr/>
      </dsp:nvSpPr>
      <dsp:spPr>
        <a:xfrm>
          <a:off x="192095" y="3203973"/>
          <a:ext cx="3424239" cy="578721"/>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Demeaning</a:t>
          </a:r>
        </a:p>
      </dsp:txBody>
      <dsp:txXfrm>
        <a:off x="192095" y="3203973"/>
        <a:ext cx="3424239" cy="578721"/>
      </dsp:txXfrm>
    </dsp:sp>
    <dsp:sp modelId="{B343A88B-BC26-4D1A-8F13-32150A6A3B94}">
      <dsp:nvSpPr>
        <dsp:cNvPr id="0" name=""/>
        <dsp:cNvSpPr/>
      </dsp:nvSpPr>
      <dsp:spPr>
        <a:xfrm>
          <a:off x="192095" y="3782694"/>
          <a:ext cx="456565" cy="76094"/>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D1661F-39CF-41D2-8030-2D0900411F14}">
      <dsp:nvSpPr>
        <dsp:cNvPr id="0" name=""/>
        <dsp:cNvSpPr/>
      </dsp:nvSpPr>
      <dsp:spPr>
        <a:xfrm>
          <a:off x="675293" y="3782694"/>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805776-AA33-4DE4-BAD7-DC2ADA2A2D79}">
      <dsp:nvSpPr>
        <dsp:cNvPr id="0" name=""/>
        <dsp:cNvSpPr/>
      </dsp:nvSpPr>
      <dsp:spPr>
        <a:xfrm>
          <a:off x="1158491" y="3782694"/>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4B8A6E-4BDE-459F-A0C7-9D77E3AA50F6}">
      <dsp:nvSpPr>
        <dsp:cNvPr id="0" name=""/>
        <dsp:cNvSpPr/>
      </dsp:nvSpPr>
      <dsp:spPr>
        <a:xfrm>
          <a:off x="1641689" y="3782694"/>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D016E9-FDAC-4315-9151-315639C7294A}">
      <dsp:nvSpPr>
        <dsp:cNvPr id="0" name=""/>
        <dsp:cNvSpPr/>
      </dsp:nvSpPr>
      <dsp:spPr>
        <a:xfrm>
          <a:off x="2124888" y="3782694"/>
          <a:ext cx="456565" cy="76094"/>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EED7CF-088C-47E7-98A1-854716DC2449}">
      <dsp:nvSpPr>
        <dsp:cNvPr id="0" name=""/>
        <dsp:cNvSpPr/>
      </dsp:nvSpPr>
      <dsp:spPr>
        <a:xfrm>
          <a:off x="2608086" y="3782694"/>
          <a:ext cx="456565" cy="76094"/>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F004F5-2E79-4516-8ACC-B2039321180F}">
      <dsp:nvSpPr>
        <dsp:cNvPr id="0" name=""/>
        <dsp:cNvSpPr/>
      </dsp:nvSpPr>
      <dsp:spPr>
        <a:xfrm>
          <a:off x="3091284" y="3782694"/>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E3587-03AE-4E92-8BD1-EA9AD90A3A65}">
      <dsp:nvSpPr>
        <dsp:cNvPr id="0" name=""/>
        <dsp:cNvSpPr/>
      </dsp:nvSpPr>
      <dsp:spPr>
        <a:xfrm>
          <a:off x="192095" y="1264653"/>
          <a:ext cx="3424239" cy="605978"/>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Hypocrisy</a:t>
          </a:r>
        </a:p>
      </dsp:txBody>
      <dsp:txXfrm>
        <a:off x="192095" y="1264653"/>
        <a:ext cx="3424239" cy="605978"/>
      </dsp:txXfrm>
    </dsp:sp>
    <dsp:sp modelId="{B1C11359-9349-4E6F-BCB5-EF32AC24E668}">
      <dsp:nvSpPr>
        <dsp:cNvPr id="0" name=""/>
        <dsp:cNvSpPr/>
      </dsp:nvSpPr>
      <dsp:spPr>
        <a:xfrm>
          <a:off x="192095" y="1870631"/>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34AE50-7A8B-445E-8AC0-1FC7C71EFCB3}">
      <dsp:nvSpPr>
        <dsp:cNvPr id="0" name=""/>
        <dsp:cNvSpPr/>
      </dsp:nvSpPr>
      <dsp:spPr>
        <a:xfrm>
          <a:off x="675293" y="1870631"/>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762DE7-27AD-4F61-B6C9-0DC78D8CD9FC}">
      <dsp:nvSpPr>
        <dsp:cNvPr id="0" name=""/>
        <dsp:cNvSpPr/>
      </dsp:nvSpPr>
      <dsp:spPr>
        <a:xfrm>
          <a:off x="1158491" y="1870631"/>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A074F-1260-448C-8F28-33BF3E61AC5C}">
      <dsp:nvSpPr>
        <dsp:cNvPr id="0" name=""/>
        <dsp:cNvSpPr/>
      </dsp:nvSpPr>
      <dsp:spPr>
        <a:xfrm>
          <a:off x="1641689" y="1870631"/>
          <a:ext cx="456565" cy="76094"/>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277167-65FE-4C12-B194-EE50D72268CF}">
      <dsp:nvSpPr>
        <dsp:cNvPr id="0" name=""/>
        <dsp:cNvSpPr/>
      </dsp:nvSpPr>
      <dsp:spPr>
        <a:xfrm>
          <a:off x="2124888" y="1870631"/>
          <a:ext cx="456565" cy="76094"/>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6D9363-1100-4C14-9575-EE27B6880ABB}">
      <dsp:nvSpPr>
        <dsp:cNvPr id="0" name=""/>
        <dsp:cNvSpPr/>
      </dsp:nvSpPr>
      <dsp:spPr>
        <a:xfrm>
          <a:off x="2608086" y="1870631"/>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5ADE7B-3034-40E9-B4AD-58A28B569106}">
      <dsp:nvSpPr>
        <dsp:cNvPr id="0" name=""/>
        <dsp:cNvSpPr/>
      </dsp:nvSpPr>
      <dsp:spPr>
        <a:xfrm>
          <a:off x="3091284" y="1870631"/>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EFC649-EF73-4780-A38E-E765E55A75AA}">
      <dsp:nvSpPr>
        <dsp:cNvPr id="0" name=""/>
        <dsp:cNvSpPr/>
      </dsp:nvSpPr>
      <dsp:spPr>
        <a:xfrm>
          <a:off x="192095" y="2056735"/>
          <a:ext cx="3424239" cy="578721"/>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Self-righteousness</a:t>
          </a:r>
        </a:p>
      </dsp:txBody>
      <dsp:txXfrm>
        <a:off x="192095" y="2056735"/>
        <a:ext cx="3424239" cy="578721"/>
      </dsp:txXfrm>
    </dsp:sp>
    <dsp:sp modelId="{7CE5EBA0-68A5-4CF9-BF04-141254D75A6D}">
      <dsp:nvSpPr>
        <dsp:cNvPr id="0" name=""/>
        <dsp:cNvSpPr/>
      </dsp:nvSpPr>
      <dsp:spPr>
        <a:xfrm>
          <a:off x="192095" y="2635456"/>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25B698-B0B5-4808-9900-3EE349AC114E}">
      <dsp:nvSpPr>
        <dsp:cNvPr id="0" name=""/>
        <dsp:cNvSpPr/>
      </dsp:nvSpPr>
      <dsp:spPr>
        <a:xfrm>
          <a:off x="675293" y="2635456"/>
          <a:ext cx="456565" cy="76094"/>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6625B8-DC60-4EFC-B602-AACB74898C7D}">
      <dsp:nvSpPr>
        <dsp:cNvPr id="0" name=""/>
        <dsp:cNvSpPr/>
      </dsp:nvSpPr>
      <dsp:spPr>
        <a:xfrm>
          <a:off x="1158491" y="2635456"/>
          <a:ext cx="456565" cy="76094"/>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F034FD-0E65-46FA-856D-86E7921E04AA}">
      <dsp:nvSpPr>
        <dsp:cNvPr id="0" name=""/>
        <dsp:cNvSpPr/>
      </dsp:nvSpPr>
      <dsp:spPr>
        <a:xfrm>
          <a:off x="1641689" y="2635456"/>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CE7F82-743E-49BF-8A41-3AE4277B613C}">
      <dsp:nvSpPr>
        <dsp:cNvPr id="0" name=""/>
        <dsp:cNvSpPr/>
      </dsp:nvSpPr>
      <dsp:spPr>
        <a:xfrm>
          <a:off x="2124888" y="2635456"/>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236615-07CA-474E-B274-C250D4065DC6}">
      <dsp:nvSpPr>
        <dsp:cNvPr id="0" name=""/>
        <dsp:cNvSpPr/>
      </dsp:nvSpPr>
      <dsp:spPr>
        <a:xfrm>
          <a:off x="2608086" y="2635456"/>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D8DA25-872D-4AF0-A3AD-4790B21AB4FF}">
      <dsp:nvSpPr>
        <dsp:cNvPr id="0" name=""/>
        <dsp:cNvSpPr/>
      </dsp:nvSpPr>
      <dsp:spPr>
        <a:xfrm>
          <a:off x="3091284" y="2635456"/>
          <a:ext cx="456565" cy="76094"/>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C01B73-3928-4935-9327-F1EABC588C03}">
      <dsp:nvSpPr>
        <dsp:cNvPr id="0" name=""/>
        <dsp:cNvSpPr/>
      </dsp:nvSpPr>
      <dsp:spPr>
        <a:xfrm>
          <a:off x="192095" y="2821560"/>
          <a:ext cx="3424239" cy="578721"/>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Demeaning</a:t>
          </a:r>
        </a:p>
      </dsp:txBody>
      <dsp:txXfrm>
        <a:off x="192095" y="2821560"/>
        <a:ext cx="3424239" cy="578721"/>
      </dsp:txXfrm>
    </dsp:sp>
    <dsp:sp modelId="{B343A88B-BC26-4D1A-8F13-32150A6A3B94}">
      <dsp:nvSpPr>
        <dsp:cNvPr id="0" name=""/>
        <dsp:cNvSpPr/>
      </dsp:nvSpPr>
      <dsp:spPr>
        <a:xfrm>
          <a:off x="192095" y="3400282"/>
          <a:ext cx="456565" cy="76094"/>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D1661F-39CF-41D2-8030-2D0900411F14}">
      <dsp:nvSpPr>
        <dsp:cNvPr id="0" name=""/>
        <dsp:cNvSpPr/>
      </dsp:nvSpPr>
      <dsp:spPr>
        <a:xfrm>
          <a:off x="675293" y="3400282"/>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805776-AA33-4DE4-BAD7-DC2ADA2A2D79}">
      <dsp:nvSpPr>
        <dsp:cNvPr id="0" name=""/>
        <dsp:cNvSpPr/>
      </dsp:nvSpPr>
      <dsp:spPr>
        <a:xfrm>
          <a:off x="1158491" y="3400282"/>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4B8A6E-4BDE-459F-A0C7-9D77E3AA50F6}">
      <dsp:nvSpPr>
        <dsp:cNvPr id="0" name=""/>
        <dsp:cNvSpPr/>
      </dsp:nvSpPr>
      <dsp:spPr>
        <a:xfrm>
          <a:off x="1641689" y="3400282"/>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D016E9-FDAC-4315-9151-315639C7294A}">
      <dsp:nvSpPr>
        <dsp:cNvPr id="0" name=""/>
        <dsp:cNvSpPr/>
      </dsp:nvSpPr>
      <dsp:spPr>
        <a:xfrm>
          <a:off x="2124888" y="3400282"/>
          <a:ext cx="456565" cy="76094"/>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EED7CF-088C-47E7-98A1-854716DC2449}">
      <dsp:nvSpPr>
        <dsp:cNvPr id="0" name=""/>
        <dsp:cNvSpPr/>
      </dsp:nvSpPr>
      <dsp:spPr>
        <a:xfrm>
          <a:off x="2608086" y="3400282"/>
          <a:ext cx="456565" cy="76094"/>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F004F5-2E79-4516-8ACC-B2039321180F}">
      <dsp:nvSpPr>
        <dsp:cNvPr id="0" name=""/>
        <dsp:cNvSpPr/>
      </dsp:nvSpPr>
      <dsp:spPr>
        <a:xfrm>
          <a:off x="3091284" y="3400282"/>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56934-BA37-4C0D-B9F0-F16D102892BC}">
      <dsp:nvSpPr>
        <dsp:cNvPr id="0" name=""/>
        <dsp:cNvSpPr/>
      </dsp:nvSpPr>
      <dsp:spPr>
        <a:xfrm>
          <a:off x="192095" y="3586385"/>
          <a:ext cx="3424239" cy="578721"/>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Mean Spirited</a:t>
          </a:r>
        </a:p>
      </dsp:txBody>
      <dsp:txXfrm>
        <a:off x="192095" y="3586385"/>
        <a:ext cx="3424239" cy="578721"/>
      </dsp:txXfrm>
    </dsp:sp>
    <dsp:sp modelId="{5958FC49-1618-416D-8F6F-2F129A164A41}">
      <dsp:nvSpPr>
        <dsp:cNvPr id="0" name=""/>
        <dsp:cNvSpPr/>
      </dsp:nvSpPr>
      <dsp:spPr>
        <a:xfrm>
          <a:off x="192095" y="4165107"/>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EAC82B-6625-4641-AD1D-83040FDFAD3D}">
      <dsp:nvSpPr>
        <dsp:cNvPr id="0" name=""/>
        <dsp:cNvSpPr/>
      </dsp:nvSpPr>
      <dsp:spPr>
        <a:xfrm>
          <a:off x="675293" y="4165107"/>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FD8816-C687-41D1-88B0-D15A54EB8CF5}">
      <dsp:nvSpPr>
        <dsp:cNvPr id="0" name=""/>
        <dsp:cNvSpPr/>
      </dsp:nvSpPr>
      <dsp:spPr>
        <a:xfrm>
          <a:off x="1158491" y="4165107"/>
          <a:ext cx="456565" cy="76094"/>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E1F698-C9C6-433E-8B85-02CB1BE8AD0D}">
      <dsp:nvSpPr>
        <dsp:cNvPr id="0" name=""/>
        <dsp:cNvSpPr/>
      </dsp:nvSpPr>
      <dsp:spPr>
        <a:xfrm>
          <a:off x="1641689" y="4165107"/>
          <a:ext cx="456565" cy="76094"/>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6325A8-D369-4ECA-B722-B982B27DDB95}">
      <dsp:nvSpPr>
        <dsp:cNvPr id="0" name=""/>
        <dsp:cNvSpPr/>
      </dsp:nvSpPr>
      <dsp:spPr>
        <a:xfrm>
          <a:off x="2124888" y="4165107"/>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1157B3-2E4D-45D3-B188-E55D3889C643}">
      <dsp:nvSpPr>
        <dsp:cNvPr id="0" name=""/>
        <dsp:cNvSpPr/>
      </dsp:nvSpPr>
      <dsp:spPr>
        <a:xfrm>
          <a:off x="2608086" y="4165107"/>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A2ACF-54A1-4693-9725-EA6254BDE3BA}">
      <dsp:nvSpPr>
        <dsp:cNvPr id="0" name=""/>
        <dsp:cNvSpPr/>
      </dsp:nvSpPr>
      <dsp:spPr>
        <a:xfrm>
          <a:off x="3091284" y="4165107"/>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E3587-03AE-4E92-8BD1-EA9AD90A3A65}">
      <dsp:nvSpPr>
        <dsp:cNvPr id="0" name=""/>
        <dsp:cNvSpPr/>
      </dsp:nvSpPr>
      <dsp:spPr>
        <a:xfrm>
          <a:off x="192095" y="882240"/>
          <a:ext cx="3424239" cy="605978"/>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Hypocrisy</a:t>
          </a:r>
        </a:p>
      </dsp:txBody>
      <dsp:txXfrm>
        <a:off x="192095" y="882240"/>
        <a:ext cx="3424239" cy="605978"/>
      </dsp:txXfrm>
    </dsp:sp>
    <dsp:sp modelId="{B1C11359-9349-4E6F-BCB5-EF32AC24E668}">
      <dsp:nvSpPr>
        <dsp:cNvPr id="0" name=""/>
        <dsp:cNvSpPr/>
      </dsp:nvSpPr>
      <dsp:spPr>
        <a:xfrm>
          <a:off x="192095" y="1488219"/>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34AE50-7A8B-445E-8AC0-1FC7C71EFCB3}">
      <dsp:nvSpPr>
        <dsp:cNvPr id="0" name=""/>
        <dsp:cNvSpPr/>
      </dsp:nvSpPr>
      <dsp:spPr>
        <a:xfrm>
          <a:off x="675293" y="1488219"/>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762DE7-27AD-4F61-B6C9-0DC78D8CD9FC}">
      <dsp:nvSpPr>
        <dsp:cNvPr id="0" name=""/>
        <dsp:cNvSpPr/>
      </dsp:nvSpPr>
      <dsp:spPr>
        <a:xfrm>
          <a:off x="1158491" y="1488219"/>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A074F-1260-448C-8F28-33BF3E61AC5C}">
      <dsp:nvSpPr>
        <dsp:cNvPr id="0" name=""/>
        <dsp:cNvSpPr/>
      </dsp:nvSpPr>
      <dsp:spPr>
        <a:xfrm>
          <a:off x="1641689" y="1488219"/>
          <a:ext cx="456565" cy="76094"/>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277167-65FE-4C12-B194-EE50D72268CF}">
      <dsp:nvSpPr>
        <dsp:cNvPr id="0" name=""/>
        <dsp:cNvSpPr/>
      </dsp:nvSpPr>
      <dsp:spPr>
        <a:xfrm>
          <a:off x="2124888" y="1488219"/>
          <a:ext cx="456565" cy="76094"/>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6D9363-1100-4C14-9575-EE27B6880ABB}">
      <dsp:nvSpPr>
        <dsp:cNvPr id="0" name=""/>
        <dsp:cNvSpPr/>
      </dsp:nvSpPr>
      <dsp:spPr>
        <a:xfrm>
          <a:off x="2608086" y="1488219"/>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5ADE7B-3034-40E9-B4AD-58A28B569106}">
      <dsp:nvSpPr>
        <dsp:cNvPr id="0" name=""/>
        <dsp:cNvSpPr/>
      </dsp:nvSpPr>
      <dsp:spPr>
        <a:xfrm>
          <a:off x="3091284" y="1488219"/>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EFC649-EF73-4780-A38E-E765E55A75AA}">
      <dsp:nvSpPr>
        <dsp:cNvPr id="0" name=""/>
        <dsp:cNvSpPr/>
      </dsp:nvSpPr>
      <dsp:spPr>
        <a:xfrm>
          <a:off x="192095" y="1674322"/>
          <a:ext cx="3424239" cy="578721"/>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Self-righteousness</a:t>
          </a:r>
        </a:p>
      </dsp:txBody>
      <dsp:txXfrm>
        <a:off x="192095" y="1674322"/>
        <a:ext cx="3424239" cy="578721"/>
      </dsp:txXfrm>
    </dsp:sp>
    <dsp:sp modelId="{7CE5EBA0-68A5-4CF9-BF04-141254D75A6D}">
      <dsp:nvSpPr>
        <dsp:cNvPr id="0" name=""/>
        <dsp:cNvSpPr/>
      </dsp:nvSpPr>
      <dsp:spPr>
        <a:xfrm>
          <a:off x="192095" y="2253044"/>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25B698-B0B5-4808-9900-3EE349AC114E}">
      <dsp:nvSpPr>
        <dsp:cNvPr id="0" name=""/>
        <dsp:cNvSpPr/>
      </dsp:nvSpPr>
      <dsp:spPr>
        <a:xfrm>
          <a:off x="675293" y="2253044"/>
          <a:ext cx="456565" cy="76094"/>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6625B8-DC60-4EFC-B602-AACB74898C7D}">
      <dsp:nvSpPr>
        <dsp:cNvPr id="0" name=""/>
        <dsp:cNvSpPr/>
      </dsp:nvSpPr>
      <dsp:spPr>
        <a:xfrm>
          <a:off x="1158491" y="2253044"/>
          <a:ext cx="456565" cy="76094"/>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F034FD-0E65-46FA-856D-86E7921E04AA}">
      <dsp:nvSpPr>
        <dsp:cNvPr id="0" name=""/>
        <dsp:cNvSpPr/>
      </dsp:nvSpPr>
      <dsp:spPr>
        <a:xfrm>
          <a:off x="1641689" y="2253044"/>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CE7F82-743E-49BF-8A41-3AE4277B613C}">
      <dsp:nvSpPr>
        <dsp:cNvPr id="0" name=""/>
        <dsp:cNvSpPr/>
      </dsp:nvSpPr>
      <dsp:spPr>
        <a:xfrm>
          <a:off x="2124888" y="2253044"/>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236615-07CA-474E-B274-C250D4065DC6}">
      <dsp:nvSpPr>
        <dsp:cNvPr id="0" name=""/>
        <dsp:cNvSpPr/>
      </dsp:nvSpPr>
      <dsp:spPr>
        <a:xfrm>
          <a:off x="2608086" y="2253044"/>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D8DA25-872D-4AF0-A3AD-4790B21AB4FF}">
      <dsp:nvSpPr>
        <dsp:cNvPr id="0" name=""/>
        <dsp:cNvSpPr/>
      </dsp:nvSpPr>
      <dsp:spPr>
        <a:xfrm>
          <a:off x="3091284" y="2253044"/>
          <a:ext cx="456565" cy="76094"/>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C01B73-3928-4935-9327-F1EABC588C03}">
      <dsp:nvSpPr>
        <dsp:cNvPr id="0" name=""/>
        <dsp:cNvSpPr/>
      </dsp:nvSpPr>
      <dsp:spPr>
        <a:xfrm>
          <a:off x="192095" y="2439148"/>
          <a:ext cx="3424239" cy="578721"/>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Demeaning</a:t>
          </a:r>
        </a:p>
      </dsp:txBody>
      <dsp:txXfrm>
        <a:off x="192095" y="2439148"/>
        <a:ext cx="3424239" cy="578721"/>
      </dsp:txXfrm>
    </dsp:sp>
    <dsp:sp modelId="{B343A88B-BC26-4D1A-8F13-32150A6A3B94}">
      <dsp:nvSpPr>
        <dsp:cNvPr id="0" name=""/>
        <dsp:cNvSpPr/>
      </dsp:nvSpPr>
      <dsp:spPr>
        <a:xfrm>
          <a:off x="192095" y="3017869"/>
          <a:ext cx="456565" cy="76094"/>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D1661F-39CF-41D2-8030-2D0900411F14}">
      <dsp:nvSpPr>
        <dsp:cNvPr id="0" name=""/>
        <dsp:cNvSpPr/>
      </dsp:nvSpPr>
      <dsp:spPr>
        <a:xfrm>
          <a:off x="675293" y="3017869"/>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805776-AA33-4DE4-BAD7-DC2ADA2A2D79}">
      <dsp:nvSpPr>
        <dsp:cNvPr id="0" name=""/>
        <dsp:cNvSpPr/>
      </dsp:nvSpPr>
      <dsp:spPr>
        <a:xfrm>
          <a:off x="1158491" y="3017869"/>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4B8A6E-4BDE-459F-A0C7-9D77E3AA50F6}">
      <dsp:nvSpPr>
        <dsp:cNvPr id="0" name=""/>
        <dsp:cNvSpPr/>
      </dsp:nvSpPr>
      <dsp:spPr>
        <a:xfrm>
          <a:off x="1641689" y="3017869"/>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D016E9-FDAC-4315-9151-315639C7294A}">
      <dsp:nvSpPr>
        <dsp:cNvPr id="0" name=""/>
        <dsp:cNvSpPr/>
      </dsp:nvSpPr>
      <dsp:spPr>
        <a:xfrm>
          <a:off x="2124888" y="3017869"/>
          <a:ext cx="456565" cy="76094"/>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EED7CF-088C-47E7-98A1-854716DC2449}">
      <dsp:nvSpPr>
        <dsp:cNvPr id="0" name=""/>
        <dsp:cNvSpPr/>
      </dsp:nvSpPr>
      <dsp:spPr>
        <a:xfrm>
          <a:off x="2608086" y="3017869"/>
          <a:ext cx="456565" cy="76094"/>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F004F5-2E79-4516-8ACC-B2039321180F}">
      <dsp:nvSpPr>
        <dsp:cNvPr id="0" name=""/>
        <dsp:cNvSpPr/>
      </dsp:nvSpPr>
      <dsp:spPr>
        <a:xfrm>
          <a:off x="3091284" y="3017869"/>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56934-BA37-4C0D-B9F0-F16D102892BC}">
      <dsp:nvSpPr>
        <dsp:cNvPr id="0" name=""/>
        <dsp:cNvSpPr/>
      </dsp:nvSpPr>
      <dsp:spPr>
        <a:xfrm>
          <a:off x="192095" y="3203973"/>
          <a:ext cx="3424239" cy="578721"/>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Mean Spirited</a:t>
          </a:r>
        </a:p>
      </dsp:txBody>
      <dsp:txXfrm>
        <a:off x="192095" y="3203973"/>
        <a:ext cx="3424239" cy="578721"/>
      </dsp:txXfrm>
    </dsp:sp>
    <dsp:sp modelId="{5958FC49-1618-416D-8F6F-2F129A164A41}">
      <dsp:nvSpPr>
        <dsp:cNvPr id="0" name=""/>
        <dsp:cNvSpPr/>
      </dsp:nvSpPr>
      <dsp:spPr>
        <a:xfrm>
          <a:off x="192095" y="3782694"/>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EAC82B-6625-4641-AD1D-83040FDFAD3D}">
      <dsp:nvSpPr>
        <dsp:cNvPr id="0" name=""/>
        <dsp:cNvSpPr/>
      </dsp:nvSpPr>
      <dsp:spPr>
        <a:xfrm>
          <a:off x="675293" y="3782694"/>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FD8816-C687-41D1-88B0-D15A54EB8CF5}">
      <dsp:nvSpPr>
        <dsp:cNvPr id="0" name=""/>
        <dsp:cNvSpPr/>
      </dsp:nvSpPr>
      <dsp:spPr>
        <a:xfrm>
          <a:off x="1158491" y="3782694"/>
          <a:ext cx="456565" cy="76094"/>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E1F698-C9C6-433E-8B85-02CB1BE8AD0D}">
      <dsp:nvSpPr>
        <dsp:cNvPr id="0" name=""/>
        <dsp:cNvSpPr/>
      </dsp:nvSpPr>
      <dsp:spPr>
        <a:xfrm>
          <a:off x="1641689" y="3782694"/>
          <a:ext cx="456565" cy="76094"/>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6325A8-D369-4ECA-B722-B982B27DDB95}">
      <dsp:nvSpPr>
        <dsp:cNvPr id="0" name=""/>
        <dsp:cNvSpPr/>
      </dsp:nvSpPr>
      <dsp:spPr>
        <a:xfrm>
          <a:off x="2124888" y="3782694"/>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1157B3-2E4D-45D3-B188-E55D3889C643}">
      <dsp:nvSpPr>
        <dsp:cNvPr id="0" name=""/>
        <dsp:cNvSpPr/>
      </dsp:nvSpPr>
      <dsp:spPr>
        <a:xfrm>
          <a:off x="2608086" y="3782694"/>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A2ACF-54A1-4693-9725-EA6254BDE3BA}">
      <dsp:nvSpPr>
        <dsp:cNvPr id="0" name=""/>
        <dsp:cNvSpPr/>
      </dsp:nvSpPr>
      <dsp:spPr>
        <a:xfrm>
          <a:off x="3091284" y="3782694"/>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D124DC-33F2-4121-8B73-3FB9D05C3D18}">
      <dsp:nvSpPr>
        <dsp:cNvPr id="0" name=""/>
        <dsp:cNvSpPr/>
      </dsp:nvSpPr>
      <dsp:spPr>
        <a:xfrm>
          <a:off x="192095" y="3968798"/>
          <a:ext cx="3424239" cy="578721"/>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Insensitive</a:t>
          </a:r>
        </a:p>
      </dsp:txBody>
      <dsp:txXfrm>
        <a:off x="192095" y="3968798"/>
        <a:ext cx="3424239" cy="578721"/>
      </dsp:txXfrm>
    </dsp:sp>
    <dsp:sp modelId="{CD706E31-8633-4988-BF23-B8AD409A4757}">
      <dsp:nvSpPr>
        <dsp:cNvPr id="0" name=""/>
        <dsp:cNvSpPr/>
      </dsp:nvSpPr>
      <dsp:spPr>
        <a:xfrm>
          <a:off x="192095" y="4547519"/>
          <a:ext cx="456565" cy="76094"/>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AEF248-7C15-49DD-AFCB-707E4E3046DB}">
      <dsp:nvSpPr>
        <dsp:cNvPr id="0" name=""/>
        <dsp:cNvSpPr/>
      </dsp:nvSpPr>
      <dsp:spPr>
        <a:xfrm>
          <a:off x="675293" y="4547519"/>
          <a:ext cx="456565" cy="76094"/>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2E1E0F-2C87-43F8-9923-0AA447F54BD5}">
      <dsp:nvSpPr>
        <dsp:cNvPr id="0" name=""/>
        <dsp:cNvSpPr/>
      </dsp:nvSpPr>
      <dsp:spPr>
        <a:xfrm>
          <a:off x="1158491" y="4547519"/>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174DB4-B2DC-4A18-B24E-4EDF0D9A2F1A}">
      <dsp:nvSpPr>
        <dsp:cNvPr id="0" name=""/>
        <dsp:cNvSpPr/>
      </dsp:nvSpPr>
      <dsp:spPr>
        <a:xfrm>
          <a:off x="1641689" y="4547519"/>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D02E2D-53E0-4B38-B455-D711D2FE386B}">
      <dsp:nvSpPr>
        <dsp:cNvPr id="0" name=""/>
        <dsp:cNvSpPr/>
      </dsp:nvSpPr>
      <dsp:spPr>
        <a:xfrm>
          <a:off x="2124888" y="4547519"/>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91FB09-011A-4367-A644-016DD762770F}">
      <dsp:nvSpPr>
        <dsp:cNvPr id="0" name=""/>
        <dsp:cNvSpPr/>
      </dsp:nvSpPr>
      <dsp:spPr>
        <a:xfrm>
          <a:off x="2608086" y="4547519"/>
          <a:ext cx="456565" cy="76094"/>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EEBDD0-BB50-4548-91FD-7768954F4F27}">
      <dsp:nvSpPr>
        <dsp:cNvPr id="0" name=""/>
        <dsp:cNvSpPr/>
      </dsp:nvSpPr>
      <dsp:spPr>
        <a:xfrm>
          <a:off x="3091284" y="4547519"/>
          <a:ext cx="456565" cy="76094"/>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E3587-03AE-4E92-8BD1-EA9AD90A3A65}">
      <dsp:nvSpPr>
        <dsp:cNvPr id="0" name=""/>
        <dsp:cNvSpPr/>
      </dsp:nvSpPr>
      <dsp:spPr>
        <a:xfrm>
          <a:off x="192095" y="499828"/>
          <a:ext cx="3424239" cy="605978"/>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Hypocrisy</a:t>
          </a:r>
        </a:p>
      </dsp:txBody>
      <dsp:txXfrm>
        <a:off x="192095" y="499828"/>
        <a:ext cx="3424239" cy="605978"/>
      </dsp:txXfrm>
    </dsp:sp>
    <dsp:sp modelId="{B1C11359-9349-4E6F-BCB5-EF32AC24E668}">
      <dsp:nvSpPr>
        <dsp:cNvPr id="0" name=""/>
        <dsp:cNvSpPr/>
      </dsp:nvSpPr>
      <dsp:spPr>
        <a:xfrm>
          <a:off x="192095" y="1105806"/>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34AE50-7A8B-445E-8AC0-1FC7C71EFCB3}">
      <dsp:nvSpPr>
        <dsp:cNvPr id="0" name=""/>
        <dsp:cNvSpPr/>
      </dsp:nvSpPr>
      <dsp:spPr>
        <a:xfrm>
          <a:off x="675293" y="1105806"/>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762DE7-27AD-4F61-B6C9-0DC78D8CD9FC}">
      <dsp:nvSpPr>
        <dsp:cNvPr id="0" name=""/>
        <dsp:cNvSpPr/>
      </dsp:nvSpPr>
      <dsp:spPr>
        <a:xfrm>
          <a:off x="1158491" y="1105806"/>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A074F-1260-448C-8F28-33BF3E61AC5C}">
      <dsp:nvSpPr>
        <dsp:cNvPr id="0" name=""/>
        <dsp:cNvSpPr/>
      </dsp:nvSpPr>
      <dsp:spPr>
        <a:xfrm>
          <a:off x="1641689" y="1105806"/>
          <a:ext cx="456565" cy="76094"/>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277167-65FE-4C12-B194-EE50D72268CF}">
      <dsp:nvSpPr>
        <dsp:cNvPr id="0" name=""/>
        <dsp:cNvSpPr/>
      </dsp:nvSpPr>
      <dsp:spPr>
        <a:xfrm>
          <a:off x="2124888" y="1105806"/>
          <a:ext cx="456565" cy="76094"/>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6D9363-1100-4C14-9575-EE27B6880ABB}">
      <dsp:nvSpPr>
        <dsp:cNvPr id="0" name=""/>
        <dsp:cNvSpPr/>
      </dsp:nvSpPr>
      <dsp:spPr>
        <a:xfrm>
          <a:off x="2608086" y="1105806"/>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5ADE7B-3034-40E9-B4AD-58A28B569106}">
      <dsp:nvSpPr>
        <dsp:cNvPr id="0" name=""/>
        <dsp:cNvSpPr/>
      </dsp:nvSpPr>
      <dsp:spPr>
        <a:xfrm>
          <a:off x="3091284" y="1105806"/>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EFC649-EF73-4780-A38E-E765E55A75AA}">
      <dsp:nvSpPr>
        <dsp:cNvPr id="0" name=""/>
        <dsp:cNvSpPr/>
      </dsp:nvSpPr>
      <dsp:spPr>
        <a:xfrm>
          <a:off x="192095" y="1291910"/>
          <a:ext cx="3424239" cy="578721"/>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Self-righteousness</a:t>
          </a:r>
        </a:p>
      </dsp:txBody>
      <dsp:txXfrm>
        <a:off x="192095" y="1291910"/>
        <a:ext cx="3424239" cy="578721"/>
      </dsp:txXfrm>
    </dsp:sp>
    <dsp:sp modelId="{7CE5EBA0-68A5-4CF9-BF04-141254D75A6D}">
      <dsp:nvSpPr>
        <dsp:cNvPr id="0" name=""/>
        <dsp:cNvSpPr/>
      </dsp:nvSpPr>
      <dsp:spPr>
        <a:xfrm>
          <a:off x="192095" y="1870631"/>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25B698-B0B5-4808-9900-3EE349AC114E}">
      <dsp:nvSpPr>
        <dsp:cNvPr id="0" name=""/>
        <dsp:cNvSpPr/>
      </dsp:nvSpPr>
      <dsp:spPr>
        <a:xfrm>
          <a:off x="675293" y="1870631"/>
          <a:ext cx="456565" cy="76094"/>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6625B8-DC60-4EFC-B602-AACB74898C7D}">
      <dsp:nvSpPr>
        <dsp:cNvPr id="0" name=""/>
        <dsp:cNvSpPr/>
      </dsp:nvSpPr>
      <dsp:spPr>
        <a:xfrm>
          <a:off x="1158491" y="1870631"/>
          <a:ext cx="456565" cy="76094"/>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F034FD-0E65-46FA-856D-86E7921E04AA}">
      <dsp:nvSpPr>
        <dsp:cNvPr id="0" name=""/>
        <dsp:cNvSpPr/>
      </dsp:nvSpPr>
      <dsp:spPr>
        <a:xfrm>
          <a:off x="1641689" y="1870631"/>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CE7F82-743E-49BF-8A41-3AE4277B613C}">
      <dsp:nvSpPr>
        <dsp:cNvPr id="0" name=""/>
        <dsp:cNvSpPr/>
      </dsp:nvSpPr>
      <dsp:spPr>
        <a:xfrm>
          <a:off x="2124888" y="1870631"/>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236615-07CA-474E-B274-C250D4065DC6}">
      <dsp:nvSpPr>
        <dsp:cNvPr id="0" name=""/>
        <dsp:cNvSpPr/>
      </dsp:nvSpPr>
      <dsp:spPr>
        <a:xfrm>
          <a:off x="2608086" y="1870631"/>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D8DA25-872D-4AF0-A3AD-4790B21AB4FF}">
      <dsp:nvSpPr>
        <dsp:cNvPr id="0" name=""/>
        <dsp:cNvSpPr/>
      </dsp:nvSpPr>
      <dsp:spPr>
        <a:xfrm>
          <a:off x="3091284" y="1870631"/>
          <a:ext cx="456565" cy="76094"/>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C01B73-3928-4935-9327-F1EABC588C03}">
      <dsp:nvSpPr>
        <dsp:cNvPr id="0" name=""/>
        <dsp:cNvSpPr/>
      </dsp:nvSpPr>
      <dsp:spPr>
        <a:xfrm>
          <a:off x="192095" y="2056735"/>
          <a:ext cx="3424239" cy="578721"/>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Demeaning</a:t>
          </a:r>
        </a:p>
      </dsp:txBody>
      <dsp:txXfrm>
        <a:off x="192095" y="2056735"/>
        <a:ext cx="3424239" cy="578721"/>
      </dsp:txXfrm>
    </dsp:sp>
    <dsp:sp modelId="{B343A88B-BC26-4D1A-8F13-32150A6A3B94}">
      <dsp:nvSpPr>
        <dsp:cNvPr id="0" name=""/>
        <dsp:cNvSpPr/>
      </dsp:nvSpPr>
      <dsp:spPr>
        <a:xfrm>
          <a:off x="192095" y="2635456"/>
          <a:ext cx="456565" cy="76094"/>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D1661F-39CF-41D2-8030-2D0900411F14}">
      <dsp:nvSpPr>
        <dsp:cNvPr id="0" name=""/>
        <dsp:cNvSpPr/>
      </dsp:nvSpPr>
      <dsp:spPr>
        <a:xfrm>
          <a:off x="675293" y="2635456"/>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805776-AA33-4DE4-BAD7-DC2ADA2A2D79}">
      <dsp:nvSpPr>
        <dsp:cNvPr id="0" name=""/>
        <dsp:cNvSpPr/>
      </dsp:nvSpPr>
      <dsp:spPr>
        <a:xfrm>
          <a:off x="1158491" y="2635456"/>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4B8A6E-4BDE-459F-A0C7-9D77E3AA50F6}">
      <dsp:nvSpPr>
        <dsp:cNvPr id="0" name=""/>
        <dsp:cNvSpPr/>
      </dsp:nvSpPr>
      <dsp:spPr>
        <a:xfrm>
          <a:off x="1641689" y="2635456"/>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D016E9-FDAC-4315-9151-315639C7294A}">
      <dsp:nvSpPr>
        <dsp:cNvPr id="0" name=""/>
        <dsp:cNvSpPr/>
      </dsp:nvSpPr>
      <dsp:spPr>
        <a:xfrm>
          <a:off x="2124888" y="2635456"/>
          <a:ext cx="456565" cy="76094"/>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EED7CF-088C-47E7-98A1-854716DC2449}">
      <dsp:nvSpPr>
        <dsp:cNvPr id="0" name=""/>
        <dsp:cNvSpPr/>
      </dsp:nvSpPr>
      <dsp:spPr>
        <a:xfrm>
          <a:off x="2608086" y="2635456"/>
          <a:ext cx="456565" cy="76094"/>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F004F5-2E79-4516-8ACC-B2039321180F}">
      <dsp:nvSpPr>
        <dsp:cNvPr id="0" name=""/>
        <dsp:cNvSpPr/>
      </dsp:nvSpPr>
      <dsp:spPr>
        <a:xfrm>
          <a:off x="3091284" y="2635456"/>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56934-BA37-4C0D-B9F0-F16D102892BC}">
      <dsp:nvSpPr>
        <dsp:cNvPr id="0" name=""/>
        <dsp:cNvSpPr/>
      </dsp:nvSpPr>
      <dsp:spPr>
        <a:xfrm>
          <a:off x="192095" y="2821560"/>
          <a:ext cx="3424239" cy="578721"/>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Mean Spirited</a:t>
          </a:r>
        </a:p>
      </dsp:txBody>
      <dsp:txXfrm>
        <a:off x="192095" y="2821560"/>
        <a:ext cx="3424239" cy="578721"/>
      </dsp:txXfrm>
    </dsp:sp>
    <dsp:sp modelId="{5958FC49-1618-416D-8F6F-2F129A164A41}">
      <dsp:nvSpPr>
        <dsp:cNvPr id="0" name=""/>
        <dsp:cNvSpPr/>
      </dsp:nvSpPr>
      <dsp:spPr>
        <a:xfrm>
          <a:off x="192095" y="3400282"/>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EAC82B-6625-4641-AD1D-83040FDFAD3D}">
      <dsp:nvSpPr>
        <dsp:cNvPr id="0" name=""/>
        <dsp:cNvSpPr/>
      </dsp:nvSpPr>
      <dsp:spPr>
        <a:xfrm>
          <a:off x="675293" y="3400282"/>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FD8816-C687-41D1-88B0-D15A54EB8CF5}">
      <dsp:nvSpPr>
        <dsp:cNvPr id="0" name=""/>
        <dsp:cNvSpPr/>
      </dsp:nvSpPr>
      <dsp:spPr>
        <a:xfrm>
          <a:off x="1158491" y="3400282"/>
          <a:ext cx="456565" cy="76094"/>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E1F698-C9C6-433E-8B85-02CB1BE8AD0D}">
      <dsp:nvSpPr>
        <dsp:cNvPr id="0" name=""/>
        <dsp:cNvSpPr/>
      </dsp:nvSpPr>
      <dsp:spPr>
        <a:xfrm>
          <a:off x="1641689" y="3400282"/>
          <a:ext cx="456565" cy="76094"/>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6325A8-D369-4ECA-B722-B982B27DDB95}">
      <dsp:nvSpPr>
        <dsp:cNvPr id="0" name=""/>
        <dsp:cNvSpPr/>
      </dsp:nvSpPr>
      <dsp:spPr>
        <a:xfrm>
          <a:off x="2124888" y="3400282"/>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1157B3-2E4D-45D3-B188-E55D3889C643}">
      <dsp:nvSpPr>
        <dsp:cNvPr id="0" name=""/>
        <dsp:cNvSpPr/>
      </dsp:nvSpPr>
      <dsp:spPr>
        <a:xfrm>
          <a:off x="2608086" y="3400282"/>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A2ACF-54A1-4693-9725-EA6254BDE3BA}">
      <dsp:nvSpPr>
        <dsp:cNvPr id="0" name=""/>
        <dsp:cNvSpPr/>
      </dsp:nvSpPr>
      <dsp:spPr>
        <a:xfrm>
          <a:off x="3091284" y="3400282"/>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D124DC-33F2-4121-8B73-3FB9D05C3D18}">
      <dsp:nvSpPr>
        <dsp:cNvPr id="0" name=""/>
        <dsp:cNvSpPr/>
      </dsp:nvSpPr>
      <dsp:spPr>
        <a:xfrm>
          <a:off x="192095" y="3586385"/>
          <a:ext cx="3424239" cy="578721"/>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Insensitive</a:t>
          </a:r>
        </a:p>
      </dsp:txBody>
      <dsp:txXfrm>
        <a:off x="192095" y="3586385"/>
        <a:ext cx="3424239" cy="578721"/>
      </dsp:txXfrm>
    </dsp:sp>
    <dsp:sp modelId="{CD706E31-8633-4988-BF23-B8AD409A4757}">
      <dsp:nvSpPr>
        <dsp:cNvPr id="0" name=""/>
        <dsp:cNvSpPr/>
      </dsp:nvSpPr>
      <dsp:spPr>
        <a:xfrm>
          <a:off x="192095" y="4165107"/>
          <a:ext cx="456565" cy="76094"/>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AEF248-7C15-49DD-AFCB-707E4E3046DB}">
      <dsp:nvSpPr>
        <dsp:cNvPr id="0" name=""/>
        <dsp:cNvSpPr/>
      </dsp:nvSpPr>
      <dsp:spPr>
        <a:xfrm>
          <a:off x="675293" y="4165107"/>
          <a:ext cx="456565" cy="76094"/>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2E1E0F-2C87-43F8-9923-0AA447F54BD5}">
      <dsp:nvSpPr>
        <dsp:cNvPr id="0" name=""/>
        <dsp:cNvSpPr/>
      </dsp:nvSpPr>
      <dsp:spPr>
        <a:xfrm>
          <a:off x="1158491" y="4165107"/>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174DB4-B2DC-4A18-B24E-4EDF0D9A2F1A}">
      <dsp:nvSpPr>
        <dsp:cNvPr id="0" name=""/>
        <dsp:cNvSpPr/>
      </dsp:nvSpPr>
      <dsp:spPr>
        <a:xfrm>
          <a:off x="1641689" y="4165107"/>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D02E2D-53E0-4B38-B455-D711D2FE386B}">
      <dsp:nvSpPr>
        <dsp:cNvPr id="0" name=""/>
        <dsp:cNvSpPr/>
      </dsp:nvSpPr>
      <dsp:spPr>
        <a:xfrm>
          <a:off x="2124888" y="4165107"/>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91FB09-011A-4367-A644-016DD762770F}">
      <dsp:nvSpPr>
        <dsp:cNvPr id="0" name=""/>
        <dsp:cNvSpPr/>
      </dsp:nvSpPr>
      <dsp:spPr>
        <a:xfrm>
          <a:off x="2608086" y="4165107"/>
          <a:ext cx="456565" cy="76094"/>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EEBDD0-BB50-4548-91FD-7768954F4F27}">
      <dsp:nvSpPr>
        <dsp:cNvPr id="0" name=""/>
        <dsp:cNvSpPr/>
      </dsp:nvSpPr>
      <dsp:spPr>
        <a:xfrm>
          <a:off x="3091284" y="4165107"/>
          <a:ext cx="456565" cy="76094"/>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C86E84-9C5E-4C40-A2C7-279F74DF36E7}">
      <dsp:nvSpPr>
        <dsp:cNvPr id="0" name=""/>
        <dsp:cNvSpPr/>
      </dsp:nvSpPr>
      <dsp:spPr>
        <a:xfrm>
          <a:off x="204559" y="4310129"/>
          <a:ext cx="3424239" cy="578721"/>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Contentious</a:t>
          </a:r>
        </a:p>
      </dsp:txBody>
      <dsp:txXfrm>
        <a:off x="204559" y="4310129"/>
        <a:ext cx="3424239" cy="578721"/>
      </dsp:txXfrm>
    </dsp:sp>
    <dsp:sp modelId="{B0553F5C-305A-4D10-A7D5-0594B1CEE258}">
      <dsp:nvSpPr>
        <dsp:cNvPr id="0" name=""/>
        <dsp:cNvSpPr/>
      </dsp:nvSpPr>
      <dsp:spPr>
        <a:xfrm>
          <a:off x="192095" y="4929932"/>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24BB58-64B4-4129-AD63-3125499B80DD}">
      <dsp:nvSpPr>
        <dsp:cNvPr id="0" name=""/>
        <dsp:cNvSpPr/>
      </dsp:nvSpPr>
      <dsp:spPr>
        <a:xfrm>
          <a:off x="675293" y="4929932"/>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950BA6-FC01-473A-BA9D-D6A9C6DA380E}">
      <dsp:nvSpPr>
        <dsp:cNvPr id="0" name=""/>
        <dsp:cNvSpPr/>
      </dsp:nvSpPr>
      <dsp:spPr>
        <a:xfrm>
          <a:off x="1158491" y="4929932"/>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00C842-9AA7-48E8-A5D1-4C51292110FE}">
      <dsp:nvSpPr>
        <dsp:cNvPr id="0" name=""/>
        <dsp:cNvSpPr/>
      </dsp:nvSpPr>
      <dsp:spPr>
        <a:xfrm>
          <a:off x="1641689" y="4929932"/>
          <a:ext cx="456565" cy="76094"/>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EC0884-925E-48A1-836D-1161B700DCAB}">
      <dsp:nvSpPr>
        <dsp:cNvPr id="0" name=""/>
        <dsp:cNvSpPr/>
      </dsp:nvSpPr>
      <dsp:spPr>
        <a:xfrm>
          <a:off x="2124888" y="4929932"/>
          <a:ext cx="456565" cy="76094"/>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210FF9-AB27-491E-B36C-4774FEE5BD3D}">
      <dsp:nvSpPr>
        <dsp:cNvPr id="0" name=""/>
        <dsp:cNvSpPr/>
      </dsp:nvSpPr>
      <dsp:spPr>
        <a:xfrm>
          <a:off x="2608086" y="4929932"/>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852F10-965D-434C-8857-9D89B1C9A41C}">
      <dsp:nvSpPr>
        <dsp:cNvPr id="0" name=""/>
        <dsp:cNvSpPr/>
      </dsp:nvSpPr>
      <dsp:spPr>
        <a:xfrm>
          <a:off x="3091284" y="4929932"/>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E3587-03AE-4E92-8BD1-EA9AD90A3A65}">
      <dsp:nvSpPr>
        <dsp:cNvPr id="0" name=""/>
        <dsp:cNvSpPr/>
      </dsp:nvSpPr>
      <dsp:spPr>
        <a:xfrm>
          <a:off x="192095" y="133472"/>
          <a:ext cx="3424239" cy="605978"/>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Hypocrisy</a:t>
          </a:r>
        </a:p>
      </dsp:txBody>
      <dsp:txXfrm>
        <a:off x="192095" y="133472"/>
        <a:ext cx="3424239" cy="605978"/>
      </dsp:txXfrm>
    </dsp:sp>
    <dsp:sp modelId="{B1C11359-9349-4E6F-BCB5-EF32AC24E668}">
      <dsp:nvSpPr>
        <dsp:cNvPr id="0" name=""/>
        <dsp:cNvSpPr/>
      </dsp:nvSpPr>
      <dsp:spPr>
        <a:xfrm>
          <a:off x="192095" y="739450"/>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34AE50-7A8B-445E-8AC0-1FC7C71EFCB3}">
      <dsp:nvSpPr>
        <dsp:cNvPr id="0" name=""/>
        <dsp:cNvSpPr/>
      </dsp:nvSpPr>
      <dsp:spPr>
        <a:xfrm>
          <a:off x="675293" y="739450"/>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762DE7-27AD-4F61-B6C9-0DC78D8CD9FC}">
      <dsp:nvSpPr>
        <dsp:cNvPr id="0" name=""/>
        <dsp:cNvSpPr/>
      </dsp:nvSpPr>
      <dsp:spPr>
        <a:xfrm>
          <a:off x="1158491" y="739450"/>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A074F-1260-448C-8F28-33BF3E61AC5C}">
      <dsp:nvSpPr>
        <dsp:cNvPr id="0" name=""/>
        <dsp:cNvSpPr/>
      </dsp:nvSpPr>
      <dsp:spPr>
        <a:xfrm>
          <a:off x="1641689" y="739450"/>
          <a:ext cx="456565" cy="76094"/>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277167-65FE-4C12-B194-EE50D72268CF}">
      <dsp:nvSpPr>
        <dsp:cNvPr id="0" name=""/>
        <dsp:cNvSpPr/>
      </dsp:nvSpPr>
      <dsp:spPr>
        <a:xfrm>
          <a:off x="2124888" y="739450"/>
          <a:ext cx="456565" cy="76094"/>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6D9363-1100-4C14-9575-EE27B6880ABB}">
      <dsp:nvSpPr>
        <dsp:cNvPr id="0" name=""/>
        <dsp:cNvSpPr/>
      </dsp:nvSpPr>
      <dsp:spPr>
        <a:xfrm>
          <a:off x="2608086" y="739450"/>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5ADE7B-3034-40E9-B4AD-58A28B569106}">
      <dsp:nvSpPr>
        <dsp:cNvPr id="0" name=""/>
        <dsp:cNvSpPr/>
      </dsp:nvSpPr>
      <dsp:spPr>
        <a:xfrm>
          <a:off x="3091284" y="739450"/>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EFC649-EF73-4780-A38E-E765E55A75AA}">
      <dsp:nvSpPr>
        <dsp:cNvPr id="0" name=""/>
        <dsp:cNvSpPr/>
      </dsp:nvSpPr>
      <dsp:spPr>
        <a:xfrm>
          <a:off x="192095" y="925554"/>
          <a:ext cx="3424239" cy="578721"/>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Self-righteousness</a:t>
          </a:r>
        </a:p>
      </dsp:txBody>
      <dsp:txXfrm>
        <a:off x="192095" y="925554"/>
        <a:ext cx="3424239" cy="578721"/>
      </dsp:txXfrm>
    </dsp:sp>
    <dsp:sp modelId="{7CE5EBA0-68A5-4CF9-BF04-141254D75A6D}">
      <dsp:nvSpPr>
        <dsp:cNvPr id="0" name=""/>
        <dsp:cNvSpPr/>
      </dsp:nvSpPr>
      <dsp:spPr>
        <a:xfrm>
          <a:off x="192095" y="1504275"/>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25B698-B0B5-4808-9900-3EE349AC114E}">
      <dsp:nvSpPr>
        <dsp:cNvPr id="0" name=""/>
        <dsp:cNvSpPr/>
      </dsp:nvSpPr>
      <dsp:spPr>
        <a:xfrm>
          <a:off x="675293" y="1504275"/>
          <a:ext cx="456565" cy="76094"/>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6625B8-DC60-4EFC-B602-AACB74898C7D}">
      <dsp:nvSpPr>
        <dsp:cNvPr id="0" name=""/>
        <dsp:cNvSpPr/>
      </dsp:nvSpPr>
      <dsp:spPr>
        <a:xfrm>
          <a:off x="1158491" y="1504275"/>
          <a:ext cx="456565" cy="76094"/>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F034FD-0E65-46FA-856D-86E7921E04AA}">
      <dsp:nvSpPr>
        <dsp:cNvPr id="0" name=""/>
        <dsp:cNvSpPr/>
      </dsp:nvSpPr>
      <dsp:spPr>
        <a:xfrm>
          <a:off x="1641689" y="1504275"/>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CE7F82-743E-49BF-8A41-3AE4277B613C}">
      <dsp:nvSpPr>
        <dsp:cNvPr id="0" name=""/>
        <dsp:cNvSpPr/>
      </dsp:nvSpPr>
      <dsp:spPr>
        <a:xfrm>
          <a:off x="2124888" y="1504275"/>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236615-07CA-474E-B274-C250D4065DC6}">
      <dsp:nvSpPr>
        <dsp:cNvPr id="0" name=""/>
        <dsp:cNvSpPr/>
      </dsp:nvSpPr>
      <dsp:spPr>
        <a:xfrm>
          <a:off x="2608086" y="1504275"/>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D8DA25-872D-4AF0-A3AD-4790B21AB4FF}">
      <dsp:nvSpPr>
        <dsp:cNvPr id="0" name=""/>
        <dsp:cNvSpPr/>
      </dsp:nvSpPr>
      <dsp:spPr>
        <a:xfrm>
          <a:off x="3091284" y="1504275"/>
          <a:ext cx="456565" cy="76094"/>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C01B73-3928-4935-9327-F1EABC588C03}">
      <dsp:nvSpPr>
        <dsp:cNvPr id="0" name=""/>
        <dsp:cNvSpPr/>
      </dsp:nvSpPr>
      <dsp:spPr>
        <a:xfrm>
          <a:off x="192095" y="1690379"/>
          <a:ext cx="3424239" cy="578721"/>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Demeaning</a:t>
          </a:r>
        </a:p>
      </dsp:txBody>
      <dsp:txXfrm>
        <a:off x="192095" y="1690379"/>
        <a:ext cx="3424239" cy="578721"/>
      </dsp:txXfrm>
    </dsp:sp>
    <dsp:sp modelId="{B343A88B-BC26-4D1A-8F13-32150A6A3B94}">
      <dsp:nvSpPr>
        <dsp:cNvPr id="0" name=""/>
        <dsp:cNvSpPr/>
      </dsp:nvSpPr>
      <dsp:spPr>
        <a:xfrm>
          <a:off x="192095" y="2269100"/>
          <a:ext cx="456565" cy="76094"/>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D1661F-39CF-41D2-8030-2D0900411F14}">
      <dsp:nvSpPr>
        <dsp:cNvPr id="0" name=""/>
        <dsp:cNvSpPr/>
      </dsp:nvSpPr>
      <dsp:spPr>
        <a:xfrm>
          <a:off x="675293" y="2269100"/>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805776-AA33-4DE4-BAD7-DC2ADA2A2D79}">
      <dsp:nvSpPr>
        <dsp:cNvPr id="0" name=""/>
        <dsp:cNvSpPr/>
      </dsp:nvSpPr>
      <dsp:spPr>
        <a:xfrm>
          <a:off x="1158491" y="2269100"/>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4B8A6E-4BDE-459F-A0C7-9D77E3AA50F6}">
      <dsp:nvSpPr>
        <dsp:cNvPr id="0" name=""/>
        <dsp:cNvSpPr/>
      </dsp:nvSpPr>
      <dsp:spPr>
        <a:xfrm>
          <a:off x="1641689" y="2269100"/>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D016E9-FDAC-4315-9151-315639C7294A}">
      <dsp:nvSpPr>
        <dsp:cNvPr id="0" name=""/>
        <dsp:cNvSpPr/>
      </dsp:nvSpPr>
      <dsp:spPr>
        <a:xfrm>
          <a:off x="2124888" y="2269100"/>
          <a:ext cx="456565" cy="76094"/>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EED7CF-088C-47E7-98A1-854716DC2449}">
      <dsp:nvSpPr>
        <dsp:cNvPr id="0" name=""/>
        <dsp:cNvSpPr/>
      </dsp:nvSpPr>
      <dsp:spPr>
        <a:xfrm>
          <a:off x="2608086" y="2269100"/>
          <a:ext cx="456565" cy="76094"/>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F004F5-2E79-4516-8ACC-B2039321180F}">
      <dsp:nvSpPr>
        <dsp:cNvPr id="0" name=""/>
        <dsp:cNvSpPr/>
      </dsp:nvSpPr>
      <dsp:spPr>
        <a:xfrm>
          <a:off x="3091284" y="2269100"/>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56934-BA37-4C0D-B9F0-F16D102892BC}">
      <dsp:nvSpPr>
        <dsp:cNvPr id="0" name=""/>
        <dsp:cNvSpPr/>
      </dsp:nvSpPr>
      <dsp:spPr>
        <a:xfrm>
          <a:off x="192095" y="2455204"/>
          <a:ext cx="3424239" cy="578721"/>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Mean Spirited</a:t>
          </a:r>
        </a:p>
      </dsp:txBody>
      <dsp:txXfrm>
        <a:off x="192095" y="2455204"/>
        <a:ext cx="3424239" cy="578721"/>
      </dsp:txXfrm>
    </dsp:sp>
    <dsp:sp modelId="{5958FC49-1618-416D-8F6F-2F129A164A41}">
      <dsp:nvSpPr>
        <dsp:cNvPr id="0" name=""/>
        <dsp:cNvSpPr/>
      </dsp:nvSpPr>
      <dsp:spPr>
        <a:xfrm>
          <a:off x="192095" y="3033926"/>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EAC82B-6625-4641-AD1D-83040FDFAD3D}">
      <dsp:nvSpPr>
        <dsp:cNvPr id="0" name=""/>
        <dsp:cNvSpPr/>
      </dsp:nvSpPr>
      <dsp:spPr>
        <a:xfrm>
          <a:off x="675293" y="3033926"/>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FD8816-C687-41D1-88B0-D15A54EB8CF5}">
      <dsp:nvSpPr>
        <dsp:cNvPr id="0" name=""/>
        <dsp:cNvSpPr/>
      </dsp:nvSpPr>
      <dsp:spPr>
        <a:xfrm>
          <a:off x="1158491" y="3033926"/>
          <a:ext cx="456565" cy="76094"/>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E1F698-C9C6-433E-8B85-02CB1BE8AD0D}">
      <dsp:nvSpPr>
        <dsp:cNvPr id="0" name=""/>
        <dsp:cNvSpPr/>
      </dsp:nvSpPr>
      <dsp:spPr>
        <a:xfrm>
          <a:off x="1641689" y="3033926"/>
          <a:ext cx="456565" cy="76094"/>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6325A8-D369-4ECA-B722-B982B27DDB95}">
      <dsp:nvSpPr>
        <dsp:cNvPr id="0" name=""/>
        <dsp:cNvSpPr/>
      </dsp:nvSpPr>
      <dsp:spPr>
        <a:xfrm>
          <a:off x="2124888" y="3033926"/>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1157B3-2E4D-45D3-B188-E55D3889C643}">
      <dsp:nvSpPr>
        <dsp:cNvPr id="0" name=""/>
        <dsp:cNvSpPr/>
      </dsp:nvSpPr>
      <dsp:spPr>
        <a:xfrm>
          <a:off x="2608086" y="3033926"/>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A2ACF-54A1-4693-9725-EA6254BDE3BA}">
      <dsp:nvSpPr>
        <dsp:cNvPr id="0" name=""/>
        <dsp:cNvSpPr/>
      </dsp:nvSpPr>
      <dsp:spPr>
        <a:xfrm>
          <a:off x="3091284" y="3033926"/>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D124DC-33F2-4121-8B73-3FB9D05C3D18}">
      <dsp:nvSpPr>
        <dsp:cNvPr id="0" name=""/>
        <dsp:cNvSpPr/>
      </dsp:nvSpPr>
      <dsp:spPr>
        <a:xfrm>
          <a:off x="192095" y="3220029"/>
          <a:ext cx="3424239" cy="578721"/>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Insensitive</a:t>
          </a:r>
        </a:p>
      </dsp:txBody>
      <dsp:txXfrm>
        <a:off x="192095" y="3220029"/>
        <a:ext cx="3424239" cy="578721"/>
      </dsp:txXfrm>
    </dsp:sp>
    <dsp:sp modelId="{CD706E31-8633-4988-BF23-B8AD409A4757}">
      <dsp:nvSpPr>
        <dsp:cNvPr id="0" name=""/>
        <dsp:cNvSpPr/>
      </dsp:nvSpPr>
      <dsp:spPr>
        <a:xfrm>
          <a:off x="192095" y="3798751"/>
          <a:ext cx="456565" cy="76094"/>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AEF248-7C15-49DD-AFCB-707E4E3046DB}">
      <dsp:nvSpPr>
        <dsp:cNvPr id="0" name=""/>
        <dsp:cNvSpPr/>
      </dsp:nvSpPr>
      <dsp:spPr>
        <a:xfrm>
          <a:off x="675293" y="3798751"/>
          <a:ext cx="456565" cy="76094"/>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2E1E0F-2C87-43F8-9923-0AA447F54BD5}">
      <dsp:nvSpPr>
        <dsp:cNvPr id="0" name=""/>
        <dsp:cNvSpPr/>
      </dsp:nvSpPr>
      <dsp:spPr>
        <a:xfrm>
          <a:off x="1158491" y="3798751"/>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174DB4-B2DC-4A18-B24E-4EDF0D9A2F1A}">
      <dsp:nvSpPr>
        <dsp:cNvPr id="0" name=""/>
        <dsp:cNvSpPr/>
      </dsp:nvSpPr>
      <dsp:spPr>
        <a:xfrm>
          <a:off x="1641689" y="3798751"/>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D02E2D-53E0-4B38-B455-D711D2FE386B}">
      <dsp:nvSpPr>
        <dsp:cNvPr id="0" name=""/>
        <dsp:cNvSpPr/>
      </dsp:nvSpPr>
      <dsp:spPr>
        <a:xfrm>
          <a:off x="2124888" y="3798751"/>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91FB09-011A-4367-A644-016DD762770F}">
      <dsp:nvSpPr>
        <dsp:cNvPr id="0" name=""/>
        <dsp:cNvSpPr/>
      </dsp:nvSpPr>
      <dsp:spPr>
        <a:xfrm>
          <a:off x="2608086" y="3798751"/>
          <a:ext cx="456565" cy="76094"/>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EEBDD0-BB50-4548-91FD-7768954F4F27}">
      <dsp:nvSpPr>
        <dsp:cNvPr id="0" name=""/>
        <dsp:cNvSpPr/>
      </dsp:nvSpPr>
      <dsp:spPr>
        <a:xfrm>
          <a:off x="3091284" y="3798751"/>
          <a:ext cx="456565" cy="76094"/>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C86E84-9C5E-4C40-A2C7-279F74DF36E7}">
      <dsp:nvSpPr>
        <dsp:cNvPr id="0" name=""/>
        <dsp:cNvSpPr/>
      </dsp:nvSpPr>
      <dsp:spPr>
        <a:xfrm>
          <a:off x="204559" y="3943773"/>
          <a:ext cx="3424239" cy="578721"/>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Contentious</a:t>
          </a:r>
        </a:p>
      </dsp:txBody>
      <dsp:txXfrm>
        <a:off x="204559" y="3943773"/>
        <a:ext cx="3424239" cy="578721"/>
      </dsp:txXfrm>
    </dsp:sp>
    <dsp:sp modelId="{B0553F5C-305A-4D10-A7D5-0594B1CEE258}">
      <dsp:nvSpPr>
        <dsp:cNvPr id="0" name=""/>
        <dsp:cNvSpPr/>
      </dsp:nvSpPr>
      <dsp:spPr>
        <a:xfrm>
          <a:off x="192095" y="4563576"/>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24BB58-64B4-4129-AD63-3125499B80DD}">
      <dsp:nvSpPr>
        <dsp:cNvPr id="0" name=""/>
        <dsp:cNvSpPr/>
      </dsp:nvSpPr>
      <dsp:spPr>
        <a:xfrm>
          <a:off x="675293" y="4563576"/>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950BA6-FC01-473A-BA9D-D6A9C6DA380E}">
      <dsp:nvSpPr>
        <dsp:cNvPr id="0" name=""/>
        <dsp:cNvSpPr/>
      </dsp:nvSpPr>
      <dsp:spPr>
        <a:xfrm>
          <a:off x="1158491" y="4563576"/>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00C842-9AA7-48E8-A5D1-4C51292110FE}">
      <dsp:nvSpPr>
        <dsp:cNvPr id="0" name=""/>
        <dsp:cNvSpPr/>
      </dsp:nvSpPr>
      <dsp:spPr>
        <a:xfrm>
          <a:off x="1641689" y="4563576"/>
          <a:ext cx="456565" cy="76094"/>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EC0884-925E-48A1-836D-1161B700DCAB}">
      <dsp:nvSpPr>
        <dsp:cNvPr id="0" name=""/>
        <dsp:cNvSpPr/>
      </dsp:nvSpPr>
      <dsp:spPr>
        <a:xfrm>
          <a:off x="2124888" y="4563576"/>
          <a:ext cx="456565" cy="76094"/>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210FF9-AB27-491E-B36C-4774FEE5BD3D}">
      <dsp:nvSpPr>
        <dsp:cNvPr id="0" name=""/>
        <dsp:cNvSpPr/>
      </dsp:nvSpPr>
      <dsp:spPr>
        <a:xfrm>
          <a:off x="2608086" y="4563576"/>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852F10-965D-434C-8857-9D89B1C9A41C}">
      <dsp:nvSpPr>
        <dsp:cNvPr id="0" name=""/>
        <dsp:cNvSpPr/>
      </dsp:nvSpPr>
      <dsp:spPr>
        <a:xfrm>
          <a:off x="3091284" y="4563576"/>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88713A-CE0D-483F-9A7F-B15DB550CB28}">
      <dsp:nvSpPr>
        <dsp:cNvPr id="0" name=""/>
        <dsp:cNvSpPr/>
      </dsp:nvSpPr>
      <dsp:spPr>
        <a:xfrm>
          <a:off x="204559" y="4677789"/>
          <a:ext cx="3424239" cy="546608"/>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Overly Critical</a:t>
          </a:r>
        </a:p>
      </dsp:txBody>
      <dsp:txXfrm>
        <a:off x="204559" y="4677789"/>
        <a:ext cx="3424239" cy="546608"/>
      </dsp:txXfrm>
    </dsp:sp>
    <dsp:sp modelId="{FE9B61F4-4B86-448E-9BF0-D26BDBD5FFBD}">
      <dsp:nvSpPr>
        <dsp:cNvPr id="0" name=""/>
        <dsp:cNvSpPr/>
      </dsp:nvSpPr>
      <dsp:spPr>
        <a:xfrm>
          <a:off x="192095" y="5296288"/>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696E0D-B867-4D56-9082-691B5AF75ACC}">
      <dsp:nvSpPr>
        <dsp:cNvPr id="0" name=""/>
        <dsp:cNvSpPr/>
      </dsp:nvSpPr>
      <dsp:spPr>
        <a:xfrm>
          <a:off x="675293" y="5296288"/>
          <a:ext cx="456565" cy="76094"/>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3E5FC2-37C2-47BC-B741-6E06441B47BD}">
      <dsp:nvSpPr>
        <dsp:cNvPr id="0" name=""/>
        <dsp:cNvSpPr/>
      </dsp:nvSpPr>
      <dsp:spPr>
        <a:xfrm>
          <a:off x="1158491" y="5296288"/>
          <a:ext cx="456565" cy="76094"/>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AF140C-6093-43BF-9F51-A87F4D936A89}">
      <dsp:nvSpPr>
        <dsp:cNvPr id="0" name=""/>
        <dsp:cNvSpPr/>
      </dsp:nvSpPr>
      <dsp:spPr>
        <a:xfrm>
          <a:off x="1641689" y="5296288"/>
          <a:ext cx="456565" cy="76094"/>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6BC7C4-23FF-4FD8-AF3D-5909BAC15B37}">
      <dsp:nvSpPr>
        <dsp:cNvPr id="0" name=""/>
        <dsp:cNvSpPr/>
      </dsp:nvSpPr>
      <dsp:spPr>
        <a:xfrm>
          <a:off x="2124888" y="5296288"/>
          <a:ext cx="456565" cy="76094"/>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370D1F-4071-4D8A-9BF7-DF288C7C1739}">
      <dsp:nvSpPr>
        <dsp:cNvPr id="0" name=""/>
        <dsp:cNvSpPr/>
      </dsp:nvSpPr>
      <dsp:spPr>
        <a:xfrm>
          <a:off x="2608086" y="5296288"/>
          <a:ext cx="456565" cy="76094"/>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7F6661-828D-4FD7-8D91-3314D1C2B913}">
      <dsp:nvSpPr>
        <dsp:cNvPr id="0" name=""/>
        <dsp:cNvSpPr/>
      </dsp:nvSpPr>
      <dsp:spPr>
        <a:xfrm>
          <a:off x="3091284" y="5296288"/>
          <a:ext cx="456565" cy="76094"/>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E3587-03AE-4E92-8BD1-EA9AD90A3A65}">
      <dsp:nvSpPr>
        <dsp:cNvPr id="0" name=""/>
        <dsp:cNvSpPr/>
      </dsp:nvSpPr>
      <dsp:spPr>
        <a:xfrm>
          <a:off x="300880" y="335"/>
          <a:ext cx="3206668" cy="567475"/>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Hypocrisy</a:t>
          </a:r>
        </a:p>
      </dsp:txBody>
      <dsp:txXfrm>
        <a:off x="300880" y="335"/>
        <a:ext cx="3206668" cy="567475"/>
      </dsp:txXfrm>
    </dsp:sp>
    <dsp:sp modelId="{B1C11359-9349-4E6F-BCB5-EF32AC24E668}">
      <dsp:nvSpPr>
        <dsp:cNvPr id="0" name=""/>
        <dsp:cNvSpPr/>
      </dsp:nvSpPr>
      <dsp:spPr>
        <a:xfrm>
          <a:off x="300880" y="567810"/>
          <a:ext cx="427555" cy="71259"/>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34AE50-7A8B-445E-8AC0-1FC7C71EFCB3}">
      <dsp:nvSpPr>
        <dsp:cNvPr id="0" name=""/>
        <dsp:cNvSpPr/>
      </dsp:nvSpPr>
      <dsp:spPr>
        <a:xfrm>
          <a:off x="753377" y="567810"/>
          <a:ext cx="427555" cy="71259"/>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762DE7-27AD-4F61-B6C9-0DC78D8CD9FC}">
      <dsp:nvSpPr>
        <dsp:cNvPr id="0" name=""/>
        <dsp:cNvSpPr/>
      </dsp:nvSpPr>
      <dsp:spPr>
        <a:xfrm>
          <a:off x="1205873" y="567810"/>
          <a:ext cx="427555" cy="71259"/>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A074F-1260-448C-8F28-33BF3E61AC5C}">
      <dsp:nvSpPr>
        <dsp:cNvPr id="0" name=""/>
        <dsp:cNvSpPr/>
      </dsp:nvSpPr>
      <dsp:spPr>
        <a:xfrm>
          <a:off x="1658370" y="567810"/>
          <a:ext cx="427555" cy="71259"/>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277167-65FE-4C12-B194-EE50D72268CF}">
      <dsp:nvSpPr>
        <dsp:cNvPr id="0" name=""/>
        <dsp:cNvSpPr/>
      </dsp:nvSpPr>
      <dsp:spPr>
        <a:xfrm>
          <a:off x="2110866" y="567810"/>
          <a:ext cx="427555" cy="71259"/>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6D9363-1100-4C14-9575-EE27B6880ABB}">
      <dsp:nvSpPr>
        <dsp:cNvPr id="0" name=""/>
        <dsp:cNvSpPr/>
      </dsp:nvSpPr>
      <dsp:spPr>
        <a:xfrm>
          <a:off x="2563363" y="567810"/>
          <a:ext cx="427555" cy="71259"/>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5ADE7B-3034-40E9-B4AD-58A28B569106}">
      <dsp:nvSpPr>
        <dsp:cNvPr id="0" name=""/>
        <dsp:cNvSpPr/>
      </dsp:nvSpPr>
      <dsp:spPr>
        <a:xfrm>
          <a:off x="3015860" y="567810"/>
          <a:ext cx="427555" cy="71259"/>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EFC649-EF73-4780-A38E-E765E55A75AA}">
      <dsp:nvSpPr>
        <dsp:cNvPr id="0" name=""/>
        <dsp:cNvSpPr/>
      </dsp:nvSpPr>
      <dsp:spPr>
        <a:xfrm>
          <a:off x="300880" y="744443"/>
          <a:ext cx="3206668" cy="541950"/>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Self-righteousness</a:t>
          </a:r>
        </a:p>
      </dsp:txBody>
      <dsp:txXfrm>
        <a:off x="300880" y="744443"/>
        <a:ext cx="3206668" cy="541950"/>
      </dsp:txXfrm>
    </dsp:sp>
    <dsp:sp modelId="{7CE5EBA0-68A5-4CF9-BF04-141254D75A6D}">
      <dsp:nvSpPr>
        <dsp:cNvPr id="0" name=""/>
        <dsp:cNvSpPr/>
      </dsp:nvSpPr>
      <dsp:spPr>
        <a:xfrm>
          <a:off x="300880" y="1286393"/>
          <a:ext cx="427555" cy="71259"/>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25B698-B0B5-4808-9900-3EE349AC114E}">
      <dsp:nvSpPr>
        <dsp:cNvPr id="0" name=""/>
        <dsp:cNvSpPr/>
      </dsp:nvSpPr>
      <dsp:spPr>
        <a:xfrm>
          <a:off x="753377" y="1286393"/>
          <a:ext cx="427555" cy="71259"/>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6625B8-DC60-4EFC-B602-AACB74898C7D}">
      <dsp:nvSpPr>
        <dsp:cNvPr id="0" name=""/>
        <dsp:cNvSpPr/>
      </dsp:nvSpPr>
      <dsp:spPr>
        <a:xfrm>
          <a:off x="1205873" y="1286393"/>
          <a:ext cx="427555" cy="71259"/>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F034FD-0E65-46FA-856D-86E7921E04AA}">
      <dsp:nvSpPr>
        <dsp:cNvPr id="0" name=""/>
        <dsp:cNvSpPr/>
      </dsp:nvSpPr>
      <dsp:spPr>
        <a:xfrm>
          <a:off x="1658370" y="1286393"/>
          <a:ext cx="427555" cy="71259"/>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CE7F82-743E-49BF-8A41-3AE4277B613C}">
      <dsp:nvSpPr>
        <dsp:cNvPr id="0" name=""/>
        <dsp:cNvSpPr/>
      </dsp:nvSpPr>
      <dsp:spPr>
        <a:xfrm>
          <a:off x="2110866" y="1286393"/>
          <a:ext cx="427555" cy="71259"/>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236615-07CA-474E-B274-C250D4065DC6}">
      <dsp:nvSpPr>
        <dsp:cNvPr id="0" name=""/>
        <dsp:cNvSpPr/>
      </dsp:nvSpPr>
      <dsp:spPr>
        <a:xfrm>
          <a:off x="2563363" y="1286393"/>
          <a:ext cx="427555" cy="71259"/>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D8DA25-872D-4AF0-A3AD-4790B21AB4FF}">
      <dsp:nvSpPr>
        <dsp:cNvPr id="0" name=""/>
        <dsp:cNvSpPr/>
      </dsp:nvSpPr>
      <dsp:spPr>
        <a:xfrm>
          <a:off x="3015860" y="1286393"/>
          <a:ext cx="427555" cy="71259"/>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C01B73-3928-4935-9327-F1EABC588C03}">
      <dsp:nvSpPr>
        <dsp:cNvPr id="0" name=""/>
        <dsp:cNvSpPr/>
      </dsp:nvSpPr>
      <dsp:spPr>
        <a:xfrm>
          <a:off x="300880" y="1463026"/>
          <a:ext cx="3206668" cy="541950"/>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Demeaning</a:t>
          </a:r>
        </a:p>
      </dsp:txBody>
      <dsp:txXfrm>
        <a:off x="300880" y="1463026"/>
        <a:ext cx="3206668" cy="541950"/>
      </dsp:txXfrm>
    </dsp:sp>
    <dsp:sp modelId="{B343A88B-BC26-4D1A-8F13-32150A6A3B94}">
      <dsp:nvSpPr>
        <dsp:cNvPr id="0" name=""/>
        <dsp:cNvSpPr/>
      </dsp:nvSpPr>
      <dsp:spPr>
        <a:xfrm>
          <a:off x="300880" y="2004977"/>
          <a:ext cx="427555" cy="71259"/>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D1661F-39CF-41D2-8030-2D0900411F14}">
      <dsp:nvSpPr>
        <dsp:cNvPr id="0" name=""/>
        <dsp:cNvSpPr/>
      </dsp:nvSpPr>
      <dsp:spPr>
        <a:xfrm>
          <a:off x="753377" y="2004977"/>
          <a:ext cx="427555" cy="71259"/>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805776-AA33-4DE4-BAD7-DC2ADA2A2D79}">
      <dsp:nvSpPr>
        <dsp:cNvPr id="0" name=""/>
        <dsp:cNvSpPr/>
      </dsp:nvSpPr>
      <dsp:spPr>
        <a:xfrm>
          <a:off x="1205873" y="2004977"/>
          <a:ext cx="427555" cy="71259"/>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4B8A6E-4BDE-459F-A0C7-9D77E3AA50F6}">
      <dsp:nvSpPr>
        <dsp:cNvPr id="0" name=""/>
        <dsp:cNvSpPr/>
      </dsp:nvSpPr>
      <dsp:spPr>
        <a:xfrm>
          <a:off x="1658370" y="2004977"/>
          <a:ext cx="427555" cy="71259"/>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D016E9-FDAC-4315-9151-315639C7294A}">
      <dsp:nvSpPr>
        <dsp:cNvPr id="0" name=""/>
        <dsp:cNvSpPr/>
      </dsp:nvSpPr>
      <dsp:spPr>
        <a:xfrm>
          <a:off x="2110866" y="2004977"/>
          <a:ext cx="427555" cy="71259"/>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EED7CF-088C-47E7-98A1-854716DC2449}">
      <dsp:nvSpPr>
        <dsp:cNvPr id="0" name=""/>
        <dsp:cNvSpPr/>
      </dsp:nvSpPr>
      <dsp:spPr>
        <a:xfrm>
          <a:off x="2563363" y="2004977"/>
          <a:ext cx="427555" cy="71259"/>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F004F5-2E79-4516-8ACC-B2039321180F}">
      <dsp:nvSpPr>
        <dsp:cNvPr id="0" name=""/>
        <dsp:cNvSpPr/>
      </dsp:nvSpPr>
      <dsp:spPr>
        <a:xfrm>
          <a:off x="3015860" y="2004977"/>
          <a:ext cx="427555" cy="71259"/>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56934-BA37-4C0D-B9F0-F16D102892BC}">
      <dsp:nvSpPr>
        <dsp:cNvPr id="0" name=""/>
        <dsp:cNvSpPr/>
      </dsp:nvSpPr>
      <dsp:spPr>
        <a:xfrm>
          <a:off x="300880" y="2181610"/>
          <a:ext cx="3206668" cy="541950"/>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Mean Spirited</a:t>
          </a:r>
        </a:p>
      </dsp:txBody>
      <dsp:txXfrm>
        <a:off x="300880" y="2181610"/>
        <a:ext cx="3206668" cy="541950"/>
      </dsp:txXfrm>
    </dsp:sp>
    <dsp:sp modelId="{5958FC49-1618-416D-8F6F-2F129A164A41}">
      <dsp:nvSpPr>
        <dsp:cNvPr id="0" name=""/>
        <dsp:cNvSpPr/>
      </dsp:nvSpPr>
      <dsp:spPr>
        <a:xfrm>
          <a:off x="300880" y="2723560"/>
          <a:ext cx="427555" cy="71259"/>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EAC82B-6625-4641-AD1D-83040FDFAD3D}">
      <dsp:nvSpPr>
        <dsp:cNvPr id="0" name=""/>
        <dsp:cNvSpPr/>
      </dsp:nvSpPr>
      <dsp:spPr>
        <a:xfrm>
          <a:off x="753377" y="2723560"/>
          <a:ext cx="427555" cy="71259"/>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FD8816-C687-41D1-88B0-D15A54EB8CF5}">
      <dsp:nvSpPr>
        <dsp:cNvPr id="0" name=""/>
        <dsp:cNvSpPr/>
      </dsp:nvSpPr>
      <dsp:spPr>
        <a:xfrm>
          <a:off x="1205873" y="2723560"/>
          <a:ext cx="427555" cy="71259"/>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E1F698-C9C6-433E-8B85-02CB1BE8AD0D}">
      <dsp:nvSpPr>
        <dsp:cNvPr id="0" name=""/>
        <dsp:cNvSpPr/>
      </dsp:nvSpPr>
      <dsp:spPr>
        <a:xfrm>
          <a:off x="1658370" y="2723560"/>
          <a:ext cx="427555" cy="71259"/>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6325A8-D369-4ECA-B722-B982B27DDB95}">
      <dsp:nvSpPr>
        <dsp:cNvPr id="0" name=""/>
        <dsp:cNvSpPr/>
      </dsp:nvSpPr>
      <dsp:spPr>
        <a:xfrm>
          <a:off x="2110866" y="2723560"/>
          <a:ext cx="427555" cy="71259"/>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1157B3-2E4D-45D3-B188-E55D3889C643}">
      <dsp:nvSpPr>
        <dsp:cNvPr id="0" name=""/>
        <dsp:cNvSpPr/>
      </dsp:nvSpPr>
      <dsp:spPr>
        <a:xfrm>
          <a:off x="2563363" y="2723560"/>
          <a:ext cx="427555" cy="71259"/>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A2ACF-54A1-4693-9725-EA6254BDE3BA}">
      <dsp:nvSpPr>
        <dsp:cNvPr id="0" name=""/>
        <dsp:cNvSpPr/>
      </dsp:nvSpPr>
      <dsp:spPr>
        <a:xfrm>
          <a:off x="3015860" y="2723560"/>
          <a:ext cx="427555" cy="71259"/>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D124DC-33F2-4121-8B73-3FB9D05C3D18}">
      <dsp:nvSpPr>
        <dsp:cNvPr id="0" name=""/>
        <dsp:cNvSpPr/>
      </dsp:nvSpPr>
      <dsp:spPr>
        <a:xfrm>
          <a:off x="300880" y="2900193"/>
          <a:ext cx="3206668" cy="541950"/>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Insensitive</a:t>
          </a:r>
        </a:p>
      </dsp:txBody>
      <dsp:txXfrm>
        <a:off x="300880" y="2900193"/>
        <a:ext cx="3206668" cy="541950"/>
      </dsp:txXfrm>
    </dsp:sp>
    <dsp:sp modelId="{CD706E31-8633-4988-BF23-B8AD409A4757}">
      <dsp:nvSpPr>
        <dsp:cNvPr id="0" name=""/>
        <dsp:cNvSpPr/>
      </dsp:nvSpPr>
      <dsp:spPr>
        <a:xfrm>
          <a:off x="300880" y="3442143"/>
          <a:ext cx="427555" cy="71259"/>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AEF248-7C15-49DD-AFCB-707E4E3046DB}">
      <dsp:nvSpPr>
        <dsp:cNvPr id="0" name=""/>
        <dsp:cNvSpPr/>
      </dsp:nvSpPr>
      <dsp:spPr>
        <a:xfrm>
          <a:off x="753377" y="3442143"/>
          <a:ext cx="427555" cy="71259"/>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2E1E0F-2C87-43F8-9923-0AA447F54BD5}">
      <dsp:nvSpPr>
        <dsp:cNvPr id="0" name=""/>
        <dsp:cNvSpPr/>
      </dsp:nvSpPr>
      <dsp:spPr>
        <a:xfrm>
          <a:off x="1205873" y="3442143"/>
          <a:ext cx="427555" cy="71259"/>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174DB4-B2DC-4A18-B24E-4EDF0D9A2F1A}">
      <dsp:nvSpPr>
        <dsp:cNvPr id="0" name=""/>
        <dsp:cNvSpPr/>
      </dsp:nvSpPr>
      <dsp:spPr>
        <a:xfrm>
          <a:off x="1658370" y="3442143"/>
          <a:ext cx="427555" cy="71259"/>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D02E2D-53E0-4B38-B455-D711D2FE386B}">
      <dsp:nvSpPr>
        <dsp:cNvPr id="0" name=""/>
        <dsp:cNvSpPr/>
      </dsp:nvSpPr>
      <dsp:spPr>
        <a:xfrm>
          <a:off x="2110866" y="3442143"/>
          <a:ext cx="427555" cy="71259"/>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91FB09-011A-4367-A644-016DD762770F}">
      <dsp:nvSpPr>
        <dsp:cNvPr id="0" name=""/>
        <dsp:cNvSpPr/>
      </dsp:nvSpPr>
      <dsp:spPr>
        <a:xfrm>
          <a:off x="2563363" y="3442143"/>
          <a:ext cx="427555" cy="71259"/>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EEBDD0-BB50-4548-91FD-7768954F4F27}">
      <dsp:nvSpPr>
        <dsp:cNvPr id="0" name=""/>
        <dsp:cNvSpPr/>
      </dsp:nvSpPr>
      <dsp:spPr>
        <a:xfrm>
          <a:off x="3015860" y="3442143"/>
          <a:ext cx="427555" cy="71259"/>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C86E84-9C5E-4C40-A2C7-279F74DF36E7}">
      <dsp:nvSpPr>
        <dsp:cNvPr id="0" name=""/>
        <dsp:cNvSpPr/>
      </dsp:nvSpPr>
      <dsp:spPr>
        <a:xfrm>
          <a:off x="312553" y="3580305"/>
          <a:ext cx="3206668" cy="541950"/>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Contentious</a:t>
          </a:r>
        </a:p>
      </dsp:txBody>
      <dsp:txXfrm>
        <a:off x="312553" y="3580305"/>
        <a:ext cx="3206668" cy="541950"/>
      </dsp:txXfrm>
    </dsp:sp>
    <dsp:sp modelId="{B0553F5C-305A-4D10-A7D5-0594B1CEE258}">
      <dsp:nvSpPr>
        <dsp:cNvPr id="0" name=""/>
        <dsp:cNvSpPr/>
      </dsp:nvSpPr>
      <dsp:spPr>
        <a:xfrm>
          <a:off x="300880" y="4160727"/>
          <a:ext cx="427555" cy="71259"/>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24BB58-64B4-4129-AD63-3125499B80DD}">
      <dsp:nvSpPr>
        <dsp:cNvPr id="0" name=""/>
        <dsp:cNvSpPr/>
      </dsp:nvSpPr>
      <dsp:spPr>
        <a:xfrm>
          <a:off x="753377" y="4160727"/>
          <a:ext cx="427555" cy="71259"/>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950BA6-FC01-473A-BA9D-D6A9C6DA380E}">
      <dsp:nvSpPr>
        <dsp:cNvPr id="0" name=""/>
        <dsp:cNvSpPr/>
      </dsp:nvSpPr>
      <dsp:spPr>
        <a:xfrm>
          <a:off x="1205873" y="4160727"/>
          <a:ext cx="427555" cy="71259"/>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00C842-9AA7-48E8-A5D1-4C51292110FE}">
      <dsp:nvSpPr>
        <dsp:cNvPr id="0" name=""/>
        <dsp:cNvSpPr/>
      </dsp:nvSpPr>
      <dsp:spPr>
        <a:xfrm>
          <a:off x="1658370" y="4160727"/>
          <a:ext cx="427555" cy="71259"/>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EC0884-925E-48A1-836D-1161B700DCAB}">
      <dsp:nvSpPr>
        <dsp:cNvPr id="0" name=""/>
        <dsp:cNvSpPr/>
      </dsp:nvSpPr>
      <dsp:spPr>
        <a:xfrm>
          <a:off x="2139718" y="4160727"/>
          <a:ext cx="427555" cy="71259"/>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210FF9-AB27-491E-B36C-4774FEE5BD3D}">
      <dsp:nvSpPr>
        <dsp:cNvPr id="0" name=""/>
        <dsp:cNvSpPr/>
      </dsp:nvSpPr>
      <dsp:spPr>
        <a:xfrm>
          <a:off x="2563363" y="4160727"/>
          <a:ext cx="427555" cy="71259"/>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852F10-965D-434C-8857-9D89B1C9A41C}">
      <dsp:nvSpPr>
        <dsp:cNvPr id="0" name=""/>
        <dsp:cNvSpPr/>
      </dsp:nvSpPr>
      <dsp:spPr>
        <a:xfrm>
          <a:off x="3015860" y="4160727"/>
          <a:ext cx="427555" cy="71259"/>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88713A-CE0D-483F-9A7F-B15DB550CB28}">
      <dsp:nvSpPr>
        <dsp:cNvPr id="0" name=""/>
        <dsp:cNvSpPr/>
      </dsp:nvSpPr>
      <dsp:spPr>
        <a:xfrm>
          <a:off x="312553" y="4270037"/>
          <a:ext cx="3206668" cy="511877"/>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Overly Critical</a:t>
          </a:r>
        </a:p>
      </dsp:txBody>
      <dsp:txXfrm>
        <a:off x="312553" y="4270037"/>
        <a:ext cx="3206668" cy="511877"/>
      </dsp:txXfrm>
    </dsp:sp>
    <dsp:sp modelId="{FE9B61F4-4B86-448E-9BF0-D26BDBD5FFBD}">
      <dsp:nvSpPr>
        <dsp:cNvPr id="0" name=""/>
        <dsp:cNvSpPr/>
      </dsp:nvSpPr>
      <dsp:spPr>
        <a:xfrm>
          <a:off x="300880" y="4849237"/>
          <a:ext cx="427555" cy="71259"/>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696E0D-B867-4D56-9082-691B5AF75ACC}">
      <dsp:nvSpPr>
        <dsp:cNvPr id="0" name=""/>
        <dsp:cNvSpPr/>
      </dsp:nvSpPr>
      <dsp:spPr>
        <a:xfrm>
          <a:off x="753377" y="4849237"/>
          <a:ext cx="427555" cy="71259"/>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3E5FC2-37C2-47BC-B741-6E06441B47BD}">
      <dsp:nvSpPr>
        <dsp:cNvPr id="0" name=""/>
        <dsp:cNvSpPr/>
      </dsp:nvSpPr>
      <dsp:spPr>
        <a:xfrm>
          <a:off x="1205873" y="4849237"/>
          <a:ext cx="427555" cy="71259"/>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AF140C-6093-43BF-9F51-A87F4D936A89}">
      <dsp:nvSpPr>
        <dsp:cNvPr id="0" name=""/>
        <dsp:cNvSpPr/>
      </dsp:nvSpPr>
      <dsp:spPr>
        <a:xfrm>
          <a:off x="1658370" y="4849237"/>
          <a:ext cx="427555" cy="71259"/>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6BC7C4-23FF-4FD8-AF3D-5909BAC15B37}">
      <dsp:nvSpPr>
        <dsp:cNvPr id="0" name=""/>
        <dsp:cNvSpPr/>
      </dsp:nvSpPr>
      <dsp:spPr>
        <a:xfrm>
          <a:off x="2110866" y="4849237"/>
          <a:ext cx="427555" cy="71259"/>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370D1F-4071-4D8A-9BF7-DF288C7C1739}">
      <dsp:nvSpPr>
        <dsp:cNvPr id="0" name=""/>
        <dsp:cNvSpPr/>
      </dsp:nvSpPr>
      <dsp:spPr>
        <a:xfrm>
          <a:off x="2563363" y="4849237"/>
          <a:ext cx="427555" cy="71259"/>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7F6661-828D-4FD7-8D91-3314D1C2B913}">
      <dsp:nvSpPr>
        <dsp:cNvPr id="0" name=""/>
        <dsp:cNvSpPr/>
      </dsp:nvSpPr>
      <dsp:spPr>
        <a:xfrm>
          <a:off x="3015860" y="4849237"/>
          <a:ext cx="427555" cy="71259"/>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AC85E5-6AC9-4D1A-AA85-1A756E495709}">
      <dsp:nvSpPr>
        <dsp:cNvPr id="0" name=""/>
        <dsp:cNvSpPr/>
      </dsp:nvSpPr>
      <dsp:spPr>
        <a:xfrm>
          <a:off x="312553" y="5045565"/>
          <a:ext cx="3206668" cy="534201"/>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Boastful</a:t>
          </a:r>
        </a:p>
      </dsp:txBody>
      <dsp:txXfrm>
        <a:off x="312553" y="5045565"/>
        <a:ext cx="3206668" cy="534201"/>
      </dsp:txXfrm>
    </dsp:sp>
    <dsp:sp modelId="{702CC75D-DC77-4081-A162-00A5995047B5}">
      <dsp:nvSpPr>
        <dsp:cNvPr id="0" name=""/>
        <dsp:cNvSpPr/>
      </dsp:nvSpPr>
      <dsp:spPr>
        <a:xfrm>
          <a:off x="300880" y="5560072"/>
          <a:ext cx="427555" cy="71259"/>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555FE9-1E64-4B65-8A19-98F5A2361293}">
      <dsp:nvSpPr>
        <dsp:cNvPr id="0" name=""/>
        <dsp:cNvSpPr/>
      </dsp:nvSpPr>
      <dsp:spPr>
        <a:xfrm>
          <a:off x="753377" y="5560072"/>
          <a:ext cx="427555" cy="71259"/>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786E97-A492-4EFE-9A62-F4989DE12F0A}">
      <dsp:nvSpPr>
        <dsp:cNvPr id="0" name=""/>
        <dsp:cNvSpPr/>
      </dsp:nvSpPr>
      <dsp:spPr>
        <a:xfrm>
          <a:off x="1205873" y="5560072"/>
          <a:ext cx="427555" cy="71259"/>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47C055-77DA-4D20-B0A6-E5C0EF9AEDED}">
      <dsp:nvSpPr>
        <dsp:cNvPr id="0" name=""/>
        <dsp:cNvSpPr/>
      </dsp:nvSpPr>
      <dsp:spPr>
        <a:xfrm>
          <a:off x="1658370" y="5560072"/>
          <a:ext cx="427555" cy="71259"/>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D09822-87E2-45C8-94E5-0135D35F7EC1}">
      <dsp:nvSpPr>
        <dsp:cNvPr id="0" name=""/>
        <dsp:cNvSpPr/>
      </dsp:nvSpPr>
      <dsp:spPr>
        <a:xfrm>
          <a:off x="2110866" y="5560072"/>
          <a:ext cx="427555" cy="71259"/>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4139CC-A76F-46F4-A4CD-9BCF57DA64DA}">
      <dsp:nvSpPr>
        <dsp:cNvPr id="0" name=""/>
        <dsp:cNvSpPr/>
      </dsp:nvSpPr>
      <dsp:spPr>
        <a:xfrm>
          <a:off x="2563363" y="5560072"/>
          <a:ext cx="427555" cy="71259"/>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D139FB-8436-437F-AA19-0BC65CA4FD24}">
      <dsp:nvSpPr>
        <dsp:cNvPr id="0" name=""/>
        <dsp:cNvSpPr/>
      </dsp:nvSpPr>
      <dsp:spPr>
        <a:xfrm>
          <a:off x="3015860" y="5560072"/>
          <a:ext cx="427555" cy="71259"/>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E3587-03AE-4E92-8BD1-EA9AD90A3A65}">
      <dsp:nvSpPr>
        <dsp:cNvPr id="0" name=""/>
        <dsp:cNvSpPr/>
      </dsp:nvSpPr>
      <dsp:spPr>
        <a:xfrm>
          <a:off x="300880" y="335"/>
          <a:ext cx="3206668" cy="567475"/>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Hypocrisy</a:t>
          </a:r>
        </a:p>
      </dsp:txBody>
      <dsp:txXfrm>
        <a:off x="300880" y="335"/>
        <a:ext cx="3206668" cy="567475"/>
      </dsp:txXfrm>
    </dsp:sp>
    <dsp:sp modelId="{B1C11359-9349-4E6F-BCB5-EF32AC24E668}">
      <dsp:nvSpPr>
        <dsp:cNvPr id="0" name=""/>
        <dsp:cNvSpPr/>
      </dsp:nvSpPr>
      <dsp:spPr>
        <a:xfrm>
          <a:off x="300880" y="567810"/>
          <a:ext cx="427555" cy="71259"/>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34AE50-7A8B-445E-8AC0-1FC7C71EFCB3}">
      <dsp:nvSpPr>
        <dsp:cNvPr id="0" name=""/>
        <dsp:cNvSpPr/>
      </dsp:nvSpPr>
      <dsp:spPr>
        <a:xfrm>
          <a:off x="753377" y="567810"/>
          <a:ext cx="427555" cy="71259"/>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762DE7-27AD-4F61-B6C9-0DC78D8CD9FC}">
      <dsp:nvSpPr>
        <dsp:cNvPr id="0" name=""/>
        <dsp:cNvSpPr/>
      </dsp:nvSpPr>
      <dsp:spPr>
        <a:xfrm>
          <a:off x="1205873" y="567810"/>
          <a:ext cx="427555" cy="71259"/>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A074F-1260-448C-8F28-33BF3E61AC5C}">
      <dsp:nvSpPr>
        <dsp:cNvPr id="0" name=""/>
        <dsp:cNvSpPr/>
      </dsp:nvSpPr>
      <dsp:spPr>
        <a:xfrm>
          <a:off x="1658370" y="567810"/>
          <a:ext cx="427555" cy="71259"/>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277167-65FE-4C12-B194-EE50D72268CF}">
      <dsp:nvSpPr>
        <dsp:cNvPr id="0" name=""/>
        <dsp:cNvSpPr/>
      </dsp:nvSpPr>
      <dsp:spPr>
        <a:xfrm>
          <a:off x="2110866" y="567810"/>
          <a:ext cx="427555" cy="71259"/>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6D9363-1100-4C14-9575-EE27B6880ABB}">
      <dsp:nvSpPr>
        <dsp:cNvPr id="0" name=""/>
        <dsp:cNvSpPr/>
      </dsp:nvSpPr>
      <dsp:spPr>
        <a:xfrm>
          <a:off x="2563363" y="567810"/>
          <a:ext cx="427555" cy="71259"/>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5ADE7B-3034-40E9-B4AD-58A28B569106}">
      <dsp:nvSpPr>
        <dsp:cNvPr id="0" name=""/>
        <dsp:cNvSpPr/>
      </dsp:nvSpPr>
      <dsp:spPr>
        <a:xfrm>
          <a:off x="3015860" y="567810"/>
          <a:ext cx="427555" cy="71259"/>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EFC649-EF73-4780-A38E-E765E55A75AA}">
      <dsp:nvSpPr>
        <dsp:cNvPr id="0" name=""/>
        <dsp:cNvSpPr/>
      </dsp:nvSpPr>
      <dsp:spPr>
        <a:xfrm>
          <a:off x="300880" y="744443"/>
          <a:ext cx="3206668" cy="541950"/>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Self-righteousness</a:t>
          </a:r>
        </a:p>
      </dsp:txBody>
      <dsp:txXfrm>
        <a:off x="300880" y="744443"/>
        <a:ext cx="3206668" cy="541950"/>
      </dsp:txXfrm>
    </dsp:sp>
    <dsp:sp modelId="{7CE5EBA0-68A5-4CF9-BF04-141254D75A6D}">
      <dsp:nvSpPr>
        <dsp:cNvPr id="0" name=""/>
        <dsp:cNvSpPr/>
      </dsp:nvSpPr>
      <dsp:spPr>
        <a:xfrm>
          <a:off x="300880" y="1286393"/>
          <a:ext cx="427555" cy="71259"/>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25B698-B0B5-4808-9900-3EE349AC114E}">
      <dsp:nvSpPr>
        <dsp:cNvPr id="0" name=""/>
        <dsp:cNvSpPr/>
      </dsp:nvSpPr>
      <dsp:spPr>
        <a:xfrm>
          <a:off x="753377" y="1286393"/>
          <a:ext cx="427555" cy="71259"/>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6625B8-DC60-4EFC-B602-AACB74898C7D}">
      <dsp:nvSpPr>
        <dsp:cNvPr id="0" name=""/>
        <dsp:cNvSpPr/>
      </dsp:nvSpPr>
      <dsp:spPr>
        <a:xfrm>
          <a:off x="1205873" y="1286393"/>
          <a:ext cx="427555" cy="71259"/>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F034FD-0E65-46FA-856D-86E7921E04AA}">
      <dsp:nvSpPr>
        <dsp:cNvPr id="0" name=""/>
        <dsp:cNvSpPr/>
      </dsp:nvSpPr>
      <dsp:spPr>
        <a:xfrm>
          <a:off x="1658370" y="1286393"/>
          <a:ext cx="427555" cy="71259"/>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CE7F82-743E-49BF-8A41-3AE4277B613C}">
      <dsp:nvSpPr>
        <dsp:cNvPr id="0" name=""/>
        <dsp:cNvSpPr/>
      </dsp:nvSpPr>
      <dsp:spPr>
        <a:xfrm>
          <a:off x="2110866" y="1286393"/>
          <a:ext cx="427555" cy="71259"/>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236615-07CA-474E-B274-C250D4065DC6}">
      <dsp:nvSpPr>
        <dsp:cNvPr id="0" name=""/>
        <dsp:cNvSpPr/>
      </dsp:nvSpPr>
      <dsp:spPr>
        <a:xfrm>
          <a:off x="2563363" y="1286393"/>
          <a:ext cx="427555" cy="71259"/>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D8DA25-872D-4AF0-A3AD-4790B21AB4FF}">
      <dsp:nvSpPr>
        <dsp:cNvPr id="0" name=""/>
        <dsp:cNvSpPr/>
      </dsp:nvSpPr>
      <dsp:spPr>
        <a:xfrm>
          <a:off x="3015860" y="1286393"/>
          <a:ext cx="427555" cy="71259"/>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C01B73-3928-4935-9327-F1EABC588C03}">
      <dsp:nvSpPr>
        <dsp:cNvPr id="0" name=""/>
        <dsp:cNvSpPr/>
      </dsp:nvSpPr>
      <dsp:spPr>
        <a:xfrm>
          <a:off x="300880" y="1463026"/>
          <a:ext cx="3206668" cy="541950"/>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Demeaning</a:t>
          </a:r>
        </a:p>
      </dsp:txBody>
      <dsp:txXfrm>
        <a:off x="300880" y="1463026"/>
        <a:ext cx="3206668" cy="541950"/>
      </dsp:txXfrm>
    </dsp:sp>
    <dsp:sp modelId="{B343A88B-BC26-4D1A-8F13-32150A6A3B94}">
      <dsp:nvSpPr>
        <dsp:cNvPr id="0" name=""/>
        <dsp:cNvSpPr/>
      </dsp:nvSpPr>
      <dsp:spPr>
        <a:xfrm>
          <a:off x="300880" y="2004977"/>
          <a:ext cx="427555" cy="71259"/>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D1661F-39CF-41D2-8030-2D0900411F14}">
      <dsp:nvSpPr>
        <dsp:cNvPr id="0" name=""/>
        <dsp:cNvSpPr/>
      </dsp:nvSpPr>
      <dsp:spPr>
        <a:xfrm>
          <a:off x="753377" y="2004977"/>
          <a:ext cx="427555" cy="71259"/>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805776-AA33-4DE4-BAD7-DC2ADA2A2D79}">
      <dsp:nvSpPr>
        <dsp:cNvPr id="0" name=""/>
        <dsp:cNvSpPr/>
      </dsp:nvSpPr>
      <dsp:spPr>
        <a:xfrm>
          <a:off x="1205873" y="2004977"/>
          <a:ext cx="427555" cy="71259"/>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4B8A6E-4BDE-459F-A0C7-9D77E3AA50F6}">
      <dsp:nvSpPr>
        <dsp:cNvPr id="0" name=""/>
        <dsp:cNvSpPr/>
      </dsp:nvSpPr>
      <dsp:spPr>
        <a:xfrm>
          <a:off x="1658370" y="2004977"/>
          <a:ext cx="427555" cy="71259"/>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D016E9-FDAC-4315-9151-315639C7294A}">
      <dsp:nvSpPr>
        <dsp:cNvPr id="0" name=""/>
        <dsp:cNvSpPr/>
      </dsp:nvSpPr>
      <dsp:spPr>
        <a:xfrm>
          <a:off x="2110866" y="2004977"/>
          <a:ext cx="427555" cy="71259"/>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EED7CF-088C-47E7-98A1-854716DC2449}">
      <dsp:nvSpPr>
        <dsp:cNvPr id="0" name=""/>
        <dsp:cNvSpPr/>
      </dsp:nvSpPr>
      <dsp:spPr>
        <a:xfrm>
          <a:off x="2563363" y="2004977"/>
          <a:ext cx="427555" cy="71259"/>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F004F5-2E79-4516-8ACC-B2039321180F}">
      <dsp:nvSpPr>
        <dsp:cNvPr id="0" name=""/>
        <dsp:cNvSpPr/>
      </dsp:nvSpPr>
      <dsp:spPr>
        <a:xfrm>
          <a:off x="3015860" y="2004977"/>
          <a:ext cx="427555" cy="71259"/>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56934-BA37-4C0D-B9F0-F16D102892BC}">
      <dsp:nvSpPr>
        <dsp:cNvPr id="0" name=""/>
        <dsp:cNvSpPr/>
      </dsp:nvSpPr>
      <dsp:spPr>
        <a:xfrm>
          <a:off x="300880" y="2181610"/>
          <a:ext cx="3206668" cy="541950"/>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Mean Spirited</a:t>
          </a:r>
        </a:p>
      </dsp:txBody>
      <dsp:txXfrm>
        <a:off x="300880" y="2181610"/>
        <a:ext cx="3206668" cy="541950"/>
      </dsp:txXfrm>
    </dsp:sp>
    <dsp:sp modelId="{5958FC49-1618-416D-8F6F-2F129A164A41}">
      <dsp:nvSpPr>
        <dsp:cNvPr id="0" name=""/>
        <dsp:cNvSpPr/>
      </dsp:nvSpPr>
      <dsp:spPr>
        <a:xfrm>
          <a:off x="300880" y="2723560"/>
          <a:ext cx="427555" cy="71259"/>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EAC82B-6625-4641-AD1D-83040FDFAD3D}">
      <dsp:nvSpPr>
        <dsp:cNvPr id="0" name=""/>
        <dsp:cNvSpPr/>
      </dsp:nvSpPr>
      <dsp:spPr>
        <a:xfrm>
          <a:off x="753377" y="2723560"/>
          <a:ext cx="427555" cy="71259"/>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FD8816-C687-41D1-88B0-D15A54EB8CF5}">
      <dsp:nvSpPr>
        <dsp:cNvPr id="0" name=""/>
        <dsp:cNvSpPr/>
      </dsp:nvSpPr>
      <dsp:spPr>
        <a:xfrm>
          <a:off x="1205873" y="2723560"/>
          <a:ext cx="427555" cy="71259"/>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E1F698-C9C6-433E-8B85-02CB1BE8AD0D}">
      <dsp:nvSpPr>
        <dsp:cNvPr id="0" name=""/>
        <dsp:cNvSpPr/>
      </dsp:nvSpPr>
      <dsp:spPr>
        <a:xfrm>
          <a:off x="1658370" y="2723560"/>
          <a:ext cx="427555" cy="71259"/>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6325A8-D369-4ECA-B722-B982B27DDB95}">
      <dsp:nvSpPr>
        <dsp:cNvPr id="0" name=""/>
        <dsp:cNvSpPr/>
      </dsp:nvSpPr>
      <dsp:spPr>
        <a:xfrm>
          <a:off x="2110866" y="2723560"/>
          <a:ext cx="427555" cy="71259"/>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1157B3-2E4D-45D3-B188-E55D3889C643}">
      <dsp:nvSpPr>
        <dsp:cNvPr id="0" name=""/>
        <dsp:cNvSpPr/>
      </dsp:nvSpPr>
      <dsp:spPr>
        <a:xfrm>
          <a:off x="2563363" y="2723560"/>
          <a:ext cx="427555" cy="71259"/>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A2ACF-54A1-4693-9725-EA6254BDE3BA}">
      <dsp:nvSpPr>
        <dsp:cNvPr id="0" name=""/>
        <dsp:cNvSpPr/>
      </dsp:nvSpPr>
      <dsp:spPr>
        <a:xfrm>
          <a:off x="3015860" y="2723560"/>
          <a:ext cx="427555" cy="71259"/>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D124DC-33F2-4121-8B73-3FB9D05C3D18}">
      <dsp:nvSpPr>
        <dsp:cNvPr id="0" name=""/>
        <dsp:cNvSpPr/>
      </dsp:nvSpPr>
      <dsp:spPr>
        <a:xfrm>
          <a:off x="300880" y="2900193"/>
          <a:ext cx="3206668" cy="541950"/>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Insensitive</a:t>
          </a:r>
        </a:p>
      </dsp:txBody>
      <dsp:txXfrm>
        <a:off x="300880" y="2900193"/>
        <a:ext cx="3206668" cy="541950"/>
      </dsp:txXfrm>
    </dsp:sp>
    <dsp:sp modelId="{CD706E31-8633-4988-BF23-B8AD409A4757}">
      <dsp:nvSpPr>
        <dsp:cNvPr id="0" name=""/>
        <dsp:cNvSpPr/>
      </dsp:nvSpPr>
      <dsp:spPr>
        <a:xfrm>
          <a:off x="300880" y="3442143"/>
          <a:ext cx="427555" cy="71259"/>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AEF248-7C15-49DD-AFCB-707E4E3046DB}">
      <dsp:nvSpPr>
        <dsp:cNvPr id="0" name=""/>
        <dsp:cNvSpPr/>
      </dsp:nvSpPr>
      <dsp:spPr>
        <a:xfrm>
          <a:off x="753377" y="3442143"/>
          <a:ext cx="427555" cy="71259"/>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2E1E0F-2C87-43F8-9923-0AA447F54BD5}">
      <dsp:nvSpPr>
        <dsp:cNvPr id="0" name=""/>
        <dsp:cNvSpPr/>
      </dsp:nvSpPr>
      <dsp:spPr>
        <a:xfrm>
          <a:off x="1205873" y="3442143"/>
          <a:ext cx="427555" cy="71259"/>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174DB4-B2DC-4A18-B24E-4EDF0D9A2F1A}">
      <dsp:nvSpPr>
        <dsp:cNvPr id="0" name=""/>
        <dsp:cNvSpPr/>
      </dsp:nvSpPr>
      <dsp:spPr>
        <a:xfrm>
          <a:off x="1658370" y="3442143"/>
          <a:ext cx="427555" cy="71259"/>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D02E2D-53E0-4B38-B455-D711D2FE386B}">
      <dsp:nvSpPr>
        <dsp:cNvPr id="0" name=""/>
        <dsp:cNvSpPr/>
      </dsp:nvSpPr>
      <dsp:spPr>
        <a:xfrm>
          <a:off x="2110866" y="3442143"/>
          <a:ext cx="427555" cy="71259"/>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91FB09-011A-4367-A644-016DD762770F}">
      <dsp:nvSpPr>
        <dsp:cNvPr id="0" name=""/>
        <dsp:cNvSpPr/>
      </dsp:nvSpPr>
      <dsp:spPr>
        <a:xfrm>
          <a:off x="2563363" y="3442143"/>
          <a:ext cx="427555" cy="71259"/>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EEBDD0-BB50-4548-91FD-7768954F4F27}">
      <dsp:nvSpPr>
        <dsp:cNvPr id="0" name=""/>
        <dsp:cNvSpPr/>
      </dsp:nvSpPr>
      <dsp:spPr>
        <a:xfrm>
          <a:off x="3015860" y="3442143"/>
          <a:ext cx="427555" cy="71259"/>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C86E84-9C5E-4C40-A2C7-279F74DF36E7}">
      <dsp:nvSpPr>
        <dsp:cNvPr id="0" name=""/>
        <dsp:cNvSpPr/>
      </dsp:nvSpPr>
      <dsp:spPr>
        <a:xfrm>
          <a:off x="312553" y="3580305"/>
          <a:ext cx="3206668" cy="541950"/>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Contentious</a:t>
          </a:r>
        </a:p>
      </dsp:txBody>
      <dsp:txXfrm>
        <a:off x="312553" y="3580305"/>
        <a:ext cx="3206668" cy="541950"/>
      </dsp:txXfrm>
    </dsp:sp>
    <dsp:sp modelId="{B0553F5C-305A-4D10-A7D5-0594B1CEE258}">
      <dsp:nvSpPr>
        <dsp:cNvPr id="0" name=""/>
        <dsp:cNvSpPr/>
      </dsp:nvSpPr>
      <dsp:spPr>
        <a:xfrm>
          <a:off x="300880" y="4160727"/>
          <a:ext cx="427555" cy="71259"/>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24BB58-64B4-4129-AD63-3125499B80DD}">
      <dsp:nvSpPr>
        <dsp:cNvPr id="0" name=""/>
        <dsp:cNvSpPr/>
      </dsp:nvSpPr>
      <dsp:spPr>
        <a:xfrm>
          <a:off x="753377" y="4160727"/>
          <a:ext cx="427555" cy="71259"/>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950BA6-FC01-473A-BA9D-D6A9C6DA380E}">
      <dsp:nvSpPr>
        <dsp:cNvPr id="0" name=""/>
        <dsp:cNvSpPr/>
      </dsp:nvSpPr>
      <dsp:spPr>
        <a:xfrm>
          <a:off x="1205873" y="4160727"/>
          <a:ext cx="427555" cy="71259"/>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00C842-9AA7-48E8-A5D1-4C51292110FE}">
      <dsp:nvSpPr>
        <dsp:cNvPr id="0" name=""/>
        <dsp:cNvSpPr/>
      </dsp:nvSpPr>
      <dsp:spPr>
        <a:xfrm>
          <a:off x="1658370" y="4160727"/>
          <a:ext cx="427555" cy="71259"/>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EC0884-925E-48A1-836D-1161B700DCAB}">
      <dsp:nvSpPr>
        <dsp:cNvPr id="0" name=""/>
        <dsp:cNvSpPr/>
      </dsp:nvSpPr>
      <dsp:spPr>
        <a:xfrm>
          <a:off x="2139718" y="4160727"/>
          <a:ext cx="427555" cy="71259"/>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210FF9-AB27-491E-B36C-4774FEE5BD3D}">
      <dsp:nvSpPr>
        <dsp:cNvPr id="0" name=""/>
        <dsp:cNvSpPr/>
      </dsp:nvSpPr>
      <dsp:spPr>
        <a:xfrm>
          <a:off x="2563363" y="4160727"/>
          <a:ext cx="427555" cy="71259"/>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852F10-965D-434C-8857-9D89B1C9A41C}">
      <dsp:nvSpPr>
        <dsp:cNvPr id="0" name=""/>
        <dsp:cNvSpPr/>
      </dsp:nvSpPr>
      <dsp:spPr>
        <a:xfrm>
          <a:off x="3015860" y="4160727"/>
          <a:ext cx="427555" cy="71259"/>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88713A-CE0D-483F-9A7F-B15DB550CB28}">
      <dsp:nvSpPr>
        <dsp:cNvPr id="0" name=""/>
        <dsp:cNvSpPr/>
      </dsp:nvSpPr>
      <dsp:spPr>
        <a:xfrm>
          <a:off x="312553" y="4270037"/>
          <a:ext cx="3206668" cy="511877"/>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Overly Critical</a:t>
          </a:r>
        </a:p>
      </dsp:txBody>
      <dsp:txXfrm>
        <a:off x="312553" y="4270037"/>
        <a:ext cx="3206668" cy="511877"/>
      </dsp:txXfrm>
    </dsp:sp>
    <dsp:sp modelId="{FE9B61F4-4B86-448E-9BF0-D26BDBD5FFBD}">
      <dsp:nvSpPr>
        <dsp:cNvPr id="0" name=""/>
        <dsp:cNvSpPr/>
      </dsp:nvSpPr>
      <dsp:spPr>
        <a:xfrm>
          <a:off x="300880" y="4849237"/>
          <a:ext cx="427555" cy="71259"/>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696E0D-B867-4D56-9082-691B5AF75ACC}">
      <dsp:nvSpPr>
        <dsp:cNvPr id="0" name=""/>
        <dsp:cNvSpPr/>
      </dsp:nvSpPr>
      <dsp:spPr>
        <a:xfrm>
          <a:off x="753377" y="4849237"/>
          <a:ext cx="427555" cy="71259"/>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3E5FC2-37C2-47BC-B741-6E06441B47BD}">
      <dsp:nvSpPr>
        <dsp:cNvPr id="0" name=""/>
        <dsp:cNvSpPr/>
      </dsp:nvSpPr>
      <dsp:spPr>
        <a:xfrm>
          <a:off x="1205873" y="4849237"/>
          <a:ext cx="427555" cy="71259"/>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AF140C-6093-43BF-9F51-A87F4D936A89}">
      <dsp:nvSpPr>
        <dsp:cNvPr id="0" name=""/>
        <dsp:cNvSpPr/>
      </dsp:nvSpPr>
      <dsp:spPr>
        <a:xfrm>
          <a:off x="1658370" y="4849237"/>
          <a:ext cx="427555" cy="71259"/>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6BC7C4-23FF-4FD8-AF3D-5909BAC15B37}">
      <dsp:nvSpPr>
        <dsp:cNvPr id="0" name=""/>
        <dsp:cNvSpPr/>
      </dsp:nvSpPr>
      <dsp:spPr>
        <a:xfrm>
          <a:off x="2110866" y="4849237"/>
          <a:ext cx="427555" cy="71259"/>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370D1F-4071-4D8A-9BF7-DF288C7C1739}">
      <dsp:nvSpPr>
        <dsp:cNvPr id="0" name=""/>
        <dsp:cNvSpPr/>
      </dsp:nvSpPr>
      <dsp:spPr>
        <a:xfrm>
          <a:off x="2563363" y="4849237"/>
          <a:ext cx="427555" cy="71259"/>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7F6661-828D-4FD7-8D91-3314D1C2B913}">
      <dsp:nvSpPr>
        <dsp:cNvPr id="0" name=""/>
        <dsp:cNvSpPr/>
      </dsp:nvSpPr>
      <dsp:spPr>
        <a:xfrm>
          <a:off x="3015860" y="4849237"/>
          <a:ext cx="427555" cy="71259"/>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AC85E5-6AC9-4D1A-AA85-1A756E495709}">
      <dsp:nvSpPr>
        <dsp:cNvPr id="0" name=""/>
        <dsp:cNvSpPr/>
      </dsp:nvSpPr>
      <dsp:spPr>
        <a:xfrm>
          <a:off x="312553" y="5045565"/>
          <a:ext cx="3206668" cy="534201"/>
        </a:xfrm>
        <a:prstGeom prst="rect">
          <a:avLst/>
        </a:prstGeom>
        <a:solidFill>
          <a:schemeClr val="accent4">
            <a:lumMod val="60000"/>
            <a:lumOff val="40000"/>
            <a:alpha val="75000"/>
          </a:schemeClr>
        </a:solidFill>
        <a:ln>
          <a:noFill/>
        </a:ln>
        <a:effectLst>
          <a:softEdge rad="63500"/>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l" defTabSz="1244600">
            <a:lnSpc>
              <a:spcPct val="90000"/>
            </a:lnSpc>
            <a:spcBef>
              <a:spcPct val="0"/>
            </a:spcBef>
            <a:spcAft>
              <a:spcPts val="2400"/>
            </a:spcAft>
            <a:buNone/>
          </a:pPr>
          <a:r>
            <a:rPr lang="en-US" sz="2800" kern="1200" dirty="0"/>
            <a:t>Boastful</a:t>
          </a:r>
        </a:p>
      </dsp:txBody>
      <dsp:txXfrm>
        <a:off x="312553" y="5045565"/>
        <a:ext cx="3206668" cy="534201"/>
      </dsp:txXfrm>
    </dsp:sp>
    <dsp:sp modelId="{702CC75D-DC77-4081-A162-00A5995047B5}">
      <dsp:nvSpPr>
        <dsp:cNvPr id="0" name=""/>
        <dsp:cNvSpPr/>
      </dsp:nvSpPr>
      <dsp:spPr>
        <a:xfrm>
          <a:off x="300880" y="5560072"/>
          <a:ext cx="427555" cy="71259"/>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555FE9-1E64-4B65-8A19-98F5A2361293}">
      <dsp:nvSpPr>
        <dsp:cNvPr id="0" name=""/>
        <dsp:cNvSpPr/>
      </dsp:nvSpPr>
      <dsp:spPr>
        <a:xfrm>
          <a:off x="753377" y="5560072"/>
          <a:ext cx="427555" cy="71259"/>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786E97-A492-4EFE-9A62-F4989DE12F0A}">
      <dsp:nvSpPr>
        <dsp:cNvPr id="0" name=""/>
        <dsp:cNvSpPr/>
      </dsp:nvSpPr>
      <dsp:spPr>
        <a:xfrm>
          <a:off x="1205873" y="5560072"/>
          <a:ext cx="427555" cy="71259"/>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47C055-77DA-4D20-B0A6-E5C0EF9AEDED}">
      <dsp:nvSpPr>
        <dsp:cNvPr id="0" name=""/>
        <dsp:cNvSpPr/>
      </dsp:nvSpPr>
      <dsp:spPr>
        <a:xfrm>
          <a:off x="1658370" y="5560072"/>
          <a:ext cx="427555" cy="71259"/>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D09822-87E2-45C8-94E5-0135D35F7EC1}">
      <dsp:nvSpPr>
        <dsp:cNvPr id="0" name=""/>
        <dsp:cNvSpPr/>
      </dsp:nvSpPr>
      <dsp:spPr>
        <a:xfrm>
          <a:off x="2110866" y="5560072"/>
          <a:ext cx="427555" cy="71259"/>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4139CC-A76F-46F4-A4CD-9BCF57DA64DA}">
      <dsp:nvSpPr>
        <dsp:cNvPr id="0" name=""/>
        <dsp:cNvSpPr/>
      </dsp:nvSpPr>
      <dsp:spPr>
        <a:xfrm>
          <a:off x="2563363" y="5560072"/>
          <a:ext cx="427555" cy="71259"/>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D139FB-8436-437F-AA19-0BC65CA4FD24}">
      <dsp:nvSpPr>
        <dsp:cNvPr id="0" name=""/>
        <dsp:cNvSpPr/>
      </dsp:nvSpPr>
      <dsp:spPr>
        <a:xfrm>
          <a:off x="3015860" y="5560072"/>
          <a:ext cx="427555" cy="71259"/>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C9D383-BBC4-486C-B949-4975C013CC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a:extLst>
              <a:ext uri="{FF2B5EF4-FFF2-40B4-BE49-F238E27FC236}">
                <a16:creationId xmlns:a16="http://schemas.microsoft.com/office/drawing/2014/main" id="{7139D43F-AF4D-4026-B59B-E30A214796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E13EE4-78C3-490F-AD03-4491C37A8796}" type="datetimeFigureOut">
              <a:rPr lang="ru-RU" smtClean="0"/>
              <a:t>09.05.2019</a:t>
            </a:fld>
            <a:endParaRPr lang="ru-RU" dirty="0"/>
          </a:p>
        </p:txBody>
      </p:sp>
      <p:sp>
        <p:nvSpPr>
          <p:cNvPr id="4" name="Footer Placeholder 3">
            <a:extLst>
              <a:ext uri="{FF2B5EF4-FFF2-40B4-BE49-F238E27FC236}">
                <a16:creationId xmlns:a16="http://schemas.microsoft.com/office/drawing/2014/main" id="{104AF834-AEA0-4B1E-B634-D786ABAA3B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Slide Number Placeholder 4">
            <a:extLst>
              <a:ext uri="{FF2B5EF4-FFF2-40B4-BE49-F238E27FC236}">
                <a16:creationId xmlns:a16="http://schemas.microsoft.com/office/drawing/2014/main" id="{3505535A-EEFA-4377-8BEC-AE3B154A76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432166-D667-4383-B839-F1433620BE4D}" type="slidenum">
              <a:rPr lang="ru-RU" smtClean="0"/>
              <a:t>‹#›</a:t>
            </a:fld>
            <a:endParaRPr lang="ru-RU" dirty="0"/>
          </a:p>
        </p:txBody>
      </p:sp>
    </p:spTree>
    <p:extLst>
      <p:ext uri="{BB962C8B-B14F-4D97-AF65-F5344CB8AC3E}">
        <p14:creationId xmlns:p14="http://schemas.microsoft.com/office/powerpoint/2010/main" val="49281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54B81-F76C-4130-A3A6-053208F3BF56}" type="datetimeFigureOut">
              <a:rPr lang="ru-RU" smtClean="0"/>
              <a:t>09.05.2019</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B48B0-85B2-40C4-A05A-571C99C8AB57}" type="slidenum">
              <a:rPr lang="ru-RU" smtClean="0"/>
              <a:t>‹#›</a:t>
            </a:fld>
            <a:endParaRPr lang="ru-RU" dirty="0"/>
          </a:p>
        </p:txBody>
      </p:sp>
    </p:spTree>
    <p:extLst>
      <p:ext uri="{BB962C8B-B14F-4D97-AF65-F5344CB8AC3E}">
        <p14:creationId xmlns:p14="http://schemas.microsoft.com/office/powerpoint/2010/main" val="3963210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1524000" y="1377358"/>
            <a:ext cx="9144001" cy="410328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dirty="0"/>
              <a:t>Presentation Title</a:t>
            </a:r>
            <a:endParaRPr lang="ru-RU" dirty="0"/>
          </a:p>
        </p:txBody>
      </p:sp>
    </p:spTree>
    <p:extLst>
      <p:ext uri="{BB962C8B-B14F-4D97-AF65-F5344CB8AC3E}">
        <p14:creationId xmlns:p14="http://schemas.microsoft.com/office/powerpoint/2010/main" val="137627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Cost 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Rectangle 21">
            <a:extLst>
              <a:ext uri="{FF2B5EF4-FFF2-40B4-BE49-F238E27FC236}">
                <a16:creationId xmlns:a16="http://schemas.microsoft.com/office/drawing/2014/main" id="{23980BA4-A23A-4C88-B574-5C1C7E0F1D99}"/>
              </a:ext>
            </a:extLst>
          </p:cNvPr>
          <p:cNvSpPr/>
          <p:nvPr userDrawn="1"/>
        </p:nvSpPr>
        <p:spPr>
          <a:xfrm>
            <a:off x="-1587"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03320"/>
            <a:ext cx="12192000" cy="3154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6802464"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718924"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718924"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6498182"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6498182"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0" name="Text Placeholder 2">
            <a:extLst>
              <a:ext uri="{FF2B5EF4-FFF2-40B4-BE49-F238E27FC236}">
                <a16:creationId xmlns:a16="http://schemas.microsoft.com/office/drawing/2014/main" id="{9E693E7E-08CF-4C07-BFC7-C34D6269EFD9}"/>
              </a:ext>
            </a:extLst>
          </p:cNvPr>
          <p:cNvSpPr>
            <a:spLocks noGrp="1"/>
          </p:cNvSpPr>
          <p:nvPr>
            <p:ph type="body" idx="48" hasCustomPrompt="1"/>
          </p:nvPr>
        </p:nvSpPr>
        <p:spPr>
          <a:xfrm>
            <a:off x="1555148"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$12,345</a:t>
            </a:r>
          </a:p>
        </p:txBody>
      </p:sp>
      <p:sp>
        <p:nvSpPr>
          <p:cNvPr id="21" name="Text Placeholder 2">
            <a:extLst>
              <a:ext uri="{FF2B5EF4-FFF2-40B4-BE49-F238E27FC236}">
                <a16:creationId xmlns:a16="http://schemas.microsoft.com/office/drawing/2014/main" id="{9D213FF3-2ADF-437D-9C3A-5C5821DBAF4E}"/>
              </a:ext>
            </a:extLst>
          </p:cNvPr>
          <p:cNvSpPr>
            <a:spLocks noGrp="1"/>
          </p:cNvSpPr>
          <p:nvPr>
            <p:ph type="body" idx="49" hasCustomPrompt="1"/>
          </p:nvPr>
        </p:nvSpPr>
        <p:spPr>
          <a:xfrm>
            <a:off x="6334406"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$6,789</a:t>
            </a:r>
          </a:p>
        </p:txBody>
      </p:sp>
      <p:sp>
        <p:nvSpPr>
          <p:cNvPr id="23" name="Picture Placeholder 11">
            <a:extLst>
              <a:ext uri="{FF2B5EF4-FFF2-40B4-BE49-F238E27FC236}">
                <a16:creationId xmlns:a16="http://schemas.microsoft.com/office/drawing/2014/main" id="{E7019E9C-AA4E-4592-97BE-BF366FFA1A72}"/>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52050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rcle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Rectangle 24">
            <a:extLst>
              <a:ext uri="{FF2B5EF4-FFF2-40B4-BE49-F238E27FC236}">
                <a16:creationId xmlns:a16="http://schemas.microsoft.com/office/drawing/2014/main" id="{938F4135-A9EE-4D29-A8AB-5DEB57ABC181}"/>
              </a:ext>
            </a:extLst>
          </p:cNvPr>
          <p:cNvSpPr/>
          <p:nvPr userDrawn="1"/>
        </p:nvSpPr>
        <p:spPr>
          <a:xfrm>
            <a:off x="-1587"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690968"/>
            <a:ext cx="12192000" cy="316703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081434"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58723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587236" y="5235475"/>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8" name="Oval 7">
            <a:extLst>
              <a:ext uri="{FF2B5EF4-FFF2-40B4-BE49-F238E27FC236}">
                <a16:creationId xmlns:a16="http://schemas.microsoft.com/office/drawing/2014/main" id="{AA62DB99-23AA-4B84-915B-58A12122905A}"/>
              </a:ext>
            </a:extLst>
          </p:cNvPr>
          <p:cNvSpPr/>
          <p:nvPr userDrawn="1"/>
        </p:nvSpPr>
        <p:spPr>
          <a:xfrm>
            <a:off x="1969178" y="2806082"/>
            <a:ext cx="1847088" cy="1847088"/>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1" name="Oval 30">
            <a:extLst>
              <a:ext uri="{FF2B5EF4-FFF2-40B4-BE49-F238E27FC236}">
                <a16:creationId xmlns:a16="http://schemas.microsoft.com/office/drawing/2014/main" id="{87C4674D-D19C-4346-8AB3-EEC70C5BA12B}"/>
              </a:ext>
            </a:extLst>
          </p:cNvPr>
          <p:cNvSpPr/>
          <p:nvPr userDrawn="1"/>
        </p:nvSpPr>
        <p:spPr>
          <a:xfrm>
            <a:off x="4730062" y="2358026"/>
            <a:ext cx="2295144" cy="229514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Oval 31">
            <a:extLst>
              <a:ext uri="{FF2B5EF4-FFF2-40B4-BE49-F238E27FC236}">
                <a16:creationId xmlns:a16="http://schemas.microsoft.com/office/drawing/2014/main" id="{232287E6-00FD-4CA9-879A-D113874BCAF3}"/>
              </a:ext>
            </a:extLst>
          </p:cNvPr>
          <p:cNvSpPr/>
          <p:nvPr userDrawn="1"/>
        </p:nvSpPr>
        <p:spPr>
          <a:xfrm>
            <a:off x="7613594" y="2037986"/>
            <a:ext cx="2615184" cy="261518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Text Placeholder 2">
            <a:extLst>
              <a:ext uri="{FF2B5EF4-FFF2-40B4-BE49-F238E27FC236}">
                <a16:creationId xmlns:a16="http://schemas.microsoft.com/office/drawing/2014/main" id="{24B6C5DB-65E0-4261-A490-0CEBD77B8A6C}"/>
              </a:ext>
            </a:extLst>
          </p:cNvPr>
          <p:cNvSpPr>
            <a:spLocks noGrp="1"/>
          </p:cNvSpPr>
          <p:nvPr>
            <p:ph type="body" idx="48" hasCustomPrompt="1"/>
          </p:nvPr>
        </p:nvSpPr>
        <p:spPr>
          <a:xfrm>
            <a:off x="2022734" y="3082272"/>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$25</a:t>
            </a:r>
          </a:p>
        </p:txBody>
      </p:sp>
      <p:sp>
        <p:nvSpPr>
          <p:cNvPr id="34" name="Text Placeholder 2">
            <a:extLst>
              <a:ext uri="{FF2B5EF4-FFF2-40B4-BE49-F238E27FC236}">
                <a16:creationId xmlns:a16="http://schemas.microsoft.com/office/drawing/2014/main" id="{86AFF07C-4D15-4A29-B939-C47256023C91}"/>
              </a:ext>
            </a:extLst>
          </p:cNvPr>
          <p:cNvSpPr>
            <a:spLocks noGrp="1"/>
          </p:cNvSpPr>
          <p:nvPr>
            <p:ph type="body" idx="49" hasCustomPrompt="1"/>
          </p:nvPr>
        </p:nvSpPr>
        <p:spPr>
          <a:xfrm>
            <a:off x="2022734" y="4075184"/>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Billion</a:t>
            </a:r>
          </a:p>
        </p:txBody>
      </p:sp>
      <p:sp>
        <p:nvSpPr>
          <p:cNvPr id="35" name="Text Placeholder 2">
            <a:extLst>
              <a:ext uri="{FF2B5EF4-FFF2-40B4-BE49-F238E27FC236}">
                <a16:creationId xmlns:a16="http://schemas.microsoft.com/office/drawing/2014/main" id="{2C71864B-9476-4445-B961-A4480119AB3B}"/>
              </a:ext>
            </a:extLst>
          </p:cNvPr>
          <p:cNvSpPr>
            <a:spLocks noGrp="1"/>
          </p:cNvSpPr>
          <p:nvPr>
            <p:ph type="body" idx="50" hasCustomPrompt="1"/>
          </p:nvPr>
        </p:nvSpPr>
        <p:spPr>
          <a:xfrm>
            <a:off x="5007646" y="2886747"/>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$50</a:t>
            </a:r>
          </a:p>
        </p:txBody>
      </p:sp>
      <p:sp>
        <p:nvSpPr>
          <p:cNvPr id="36" name="Text Placeholder 2">
            <a:extLst>
              <a:ext uri="{FF2B5EF4-FFF2-40B4-BE49-F238E27FC236}">
                <a16:creationId xmlns:a16="http://schemas.microsoft.com/office/drawing/2014/main" id="{B2AAA459-A7E1-451E-BABB-0C87139B389F}"/>
              </a:ext>
            </a:extLst>
          </p:cNvPr>
          <p:cNvSpPr>
            <a:spLocks noGrp="1"/>
          </p:cNvSpPr>
          <p:nvPr>
            <p:ph type="body" idx="51" hasCustomPrompt="1"/>
          </p:nvPr>
        </p:nvSpPr>
        <p:spPr>
          <a:xfrm>
            <a:off x="5007646" y="387965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Billion</a:t>
            </a:r>
          </a:p>
        </p:txBody>
      </p:sp>
      <p:sp>
        <p:nvSpPr>
          <p:cNvPr id="37" name="Text Placeholder 2">
            <a:extLst>
              <a:ext uri="{FF2B5EF4-FFF2-40B4-BE49-F238E27FC236}">
                <a16:creationId xmlns:a16="http://schemas.microsoft.com/office/drawing/2014/main" id="{DF679BEC-0CFD-449F-B3E0-BB712F00052B}"/>
              </a:ext>
            </a:extLst>
          </p:cNvPr>
          <p:cNvSpPr>
            <a:spLocks noGrp="1"/>
          </p:cNvSpPr>
          <p:nvPr>
            <p:ph type="body" idx="52" hasCustomPrompt="1"/>
          </p:nvPr>
        </p:nvSpPr>
        <p:spPr>
          <a:xfrm>
            <a:off x="7761966" y="2723457"/>
            <a:ext cx="2295144"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$100</a:t>
            </a:r>
          </a:p>
        </p:txBody>
      </p:sp>
      <p:sp>
        <p:nvSpPr>
          <p:cNvPr id="38" name="Text Placeholder 2">
            <a:extLst>
              <a:ext uri="{FF2B5EF4-FFF2-40B4-BE49-F238E27FC236}">
                <a16:creationId xmlns:a16="http://schemas.microsoft.com/office/drawing/2014/main" id="{65220FFF-D7A7-4DFC-97E2-8D717A6B97FF}"/>
              </a:ext>
            </a:extLst>
          </p:cNvPr>
          <p:cNvSpPr>
            <a:spLocks noGrp="1"/>
          </p:cNvSpPr>
          <p:nvPr>
            <p:ph type="body" idx="53" hasCustomPrompt="1"/>
          </p:nvPr>
        </p:nvSpPr>
        <p:spPr>
          <a:xfrm>
            <a:off x="8038166" y="371636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Billion</a:t>
            </a:r>
          </a:p>
        </p:txBody>
      </p:sp>
      <p:sp>
        <p:nvSpPr>
          <p:cNvPr id="39" name="Text Placeholder 2">
            <a:extLst>
              <a:ext uri="{FF2B5EF4-FFF2-40B4-BE49-F238E27FC236}">
                <a16:creationId xmlns:a16="http://schemas.microsoft.com/office/drawing/2014/main" id="{33C0B4F4-FAB3-45B3-A57B-B8A00F765A8C}"/>
              </a:ext>
            </a:extLst>
          </p:cNvPr>
          <p:cNvSpPr>
            <a:spLocks noGrp="1"/>
          </p:cNvSpPr>
          <p:nvPr>
            <p:ph type="body" idx="54" hasCustomPrompt="1"/>
          </p:nvPr>
        </p:nvSpPr>
        <p:spPr>
          <a:xfrm>
            <a:off x="4587884"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0" name="Text Placeholder 11">
            <a:extLst>
              <a:ext uri="{FF2B5EF4-FFF2-40B4-BE49-F238E27FC236}">
                <a16:creationId xmlns:a16="http://schemas.microsoft.com/office/drawing/2014/main" id="{2710ED40-A455-4EEF-AAD2-1479EE311ABC}"/>
              </a:ext>
            </a:extLst>
          </p:cNvPr>
          <p:cNvSpPr>
            <a:spLocks noGrp="1"/>
          </p:cNvSpPr>
          <p:nvPr>
            <p:ph type="body" sz="quarter" idx="55"/>
          </p:nvPr>
        </p:nvSpPr>
        <p:spPr>
          <a:xfrm>
            <a:off x="4587884" y="5240927"/>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45" name="Text Placeholder 2">
            <a:extLst>
              <a:ext uri="{FF2B5EF4-FFF2-40B4-BE49-F238E27FC236}">
                <a16:creationId xmlns:a16="http://schemas.microsoft.com/office/drawing/2014/main" id="{A9FC0BF2-FC28-43C1-864A-CAB49C8381A2}"/>
              </a:ext>
            </a:extLst>
          </p:cNvPr>
          <p:cNvSpPr>
            <a:spLocks noGrp="1"/>
          </p:cNvSpPr>
          <p:nvPr>
            <p:ph type="body" idx="56" hasCustomPrompt="1"/>
          </p:nvPr>
        </p:nvSpPr>
        <p:spPr>
          <a:xfrm>
            <a:off x="765488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6" name="Text Placeholder 11">
            <a:extLst>
              <a:ext uri="{FF2B5EF4-FFF2-40B4-BE49-F238E27FC236}">
                <a16:creationId xmlns:a16="http://schemas.microsoft.com/office/drawing/2014/main" id="{F4793ACF-6372-4346-9E08-F9E4D2584763}"/>
              </a:ext>
            </a:extLst>
          </p:cNvPr>
          <p:cNvSpPr>
            <a:spLocks noGrp="1"/>
          </p:cNvSpPr>
          <p:nvPr>
            <p:ph type="body" sz="quarter" idx="57"/>
          </p:nvPr>
        </p:nvSpPr>
        <p:spPr>
          <a:xfrm>
            <a:off x="7654886" y="5231802"/>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6" name="Picture Placeholder 11">
            <a:extLst>
              <a:ext uri="{FF2B5EF4-FFF2-40B4-BE49-F238E27FC236}">
                <a16:creationId xmlns:a16="http://schemas.microsoft.com/office/drawing/2014/main" id="{F3FD923B-7063-49D8-8286-0F8424648970}"/>
              </a:ext>
            </a:extLst>
          </p:cNvPr>
          <p:cNvSpPr>
            <a:spLocks noGrp="1"/>
          </p:cNvSpPr>
          <p:nvPr>
            <p:ph type="pic" sz="quarter" idx="58"/>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470776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id="{72DA9D50-F092-4CE4-833F-A116EB21A237}"/>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990088"/>
            <a:ext cx="12192000" cy="386791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3340707"/>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2" y="3773923"/>
            <a:ext cx="5259387"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5" name="Text Placeholder 2">
            <a:extLst>
              <a:ext uri="{FF2B5EF4-FFF2-40B4-BE49-F238E27FC236}">
                <a16:creationId xmlns:a16="http://schemas.microsoft.com/office/drawing/2014/main" id="{E3E44B3E-B67E-47BB-9B17-495800CC539C}"/>
              </a:ext>
            </a:extLst>
          </p:cNvPr>
          <p:cNvSpPr>
            <a:spLocks noGrp="1"/>
          </p:cNvSpPr>
          <p:nvPr>
            <p:ph type="body" idx="48" hasCustomPrompt="1"/>
          </p:nvPr>
        </p:nvSpPr>
        <p:spPr>
          <a:xfrm>
            <a:off x="6682936" y="3353508"/>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6" name="Text Placeholder 11">
            <a:extLst>
              <a:ext uri="{FF2B5EF4-FFF2-40B4-BE49-F238E27FC236}">
                <a16:creationId xmlns:a16="http://schemas.microsoft.com/office/drawing/2014/main" id="{3E6654E2-1600-436C-996F-AB13D779B069}"/>
              </a:ext>
            </a:extLst>
          </p:cNvPr>
          <p:cNvSpPr>
            <a:spLocks noGrp="1"/>
          </p:cNvSpPr>
          <p:nvPr>
            <p:ph type="body" sz="quarter" idx="49"/>
          </p:nvPr>
        </p:nvSpPr>
        <p:spPr>
          <a:xfrm>
            <a:off x="6466097" y="3786724"/>
            <a:ext cx="5068178"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7" name="Picture Placeholder 11">
            <a:extLst>
              <a:ext uri="{FF2B5EF4-FFF2-40B4-BE49-F238E27FC236}">
                <a16:creationId xmlns:a16="http://schemas.microsoft.com/office/drawing/2014/main" id="{11B1F208-6C15-4A3F-B7B4-388A18DC2B14}"/>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002558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etition Content Layout">
    <p:bg>
      <p:bgPr>
        <a:blipFill>
          <a:blip r:embed="rId2"/>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Rectangle 32">
            <a:extLst>
              <a:ext uri="{FF2B5EF4-FFF2-40B4-BE49-F238E27FC236}">
                <a16:creationId xmlns:a16="http://schemas.microsoft.com/office/drawing/2014/main" id="{CCE7ADE7-21F0-4422-AD3C-0A7865E4FAB1}"/>
              </a:ext>
            </a:extLst>
          </p:cNvPr>
          <p:cNvSpPr/>
          <p:nvPr userDrawn="1"/>
        </p:nvSpPr>
        <p:spPr>
          <a:xfrm>
            <a:off x="0" y="-1"/>
            <a:ext cx="12191999"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Rectangle 31">
            <a:extLst>
              <a:ext uri="{FF2B5EF4-FFF2-40B4-BE49-F238E27FC236}">
                <a16:creationId xmlns:a16="http://schemas.microsoft.com/office/drawing/2014/main" id="{06F00F53-9697-4331-BE9F-B94FA62B0402}"/>
              </a:ext>
            </a:extLst>
          </p:cNvPr>
          <p:cNvSpPr/>
          <p:nvPr userDrawn="1"/>
        </p:nvSpPr>
        <p:spPr>
          <a:xfrm>
            <a:off x="3933645" y="1677971"/>
            <a:ext cx="8082951" cy="48576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7430939" cy="552848"/>
          </a:xfrm>
        </p:spPr>
        <p:txBody>
          <a:bodyPr lIns="0" tIns="0" rIns="0" bIns="0" anchor="b" anchorCtr="0"/>
          <a:lstStyle/>
          <a:p>
            <a:r>
              <a:rPr lang="en-US" dirty="0"/>
              <a:t>Click to edit Master title style</a:t>
            </a:r>
            <a:endParaRPr lang="ru-RU" dirty="0"/>
          </a:p>
        </p:txBody>
      </p:sp>
    </p:spTree>
    <p:extLst>
      <p:ext uri="{BB962C8B-B14F-4D97-AF65-F5344CB8AC3E}">
        <p14:creationId xmlns:p14="http://schemas.microsoft.com/office/powerpoint/2010/main" val="188288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Rectangle 28">
            <a:extLst>
              <a:ext uri="{FF2B5EF4-FFF2-40B4-BE49-F238E27FC236}">
                <a16:creationId xmlns:a16="http://schemas.microsoft.com/office/drawing/2014/main" id="{AF48E4FA-B29A-4342-834B-094336E65A24}"/>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044952"/>
            <a:ext cx="12192000" cy="381304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949850"/>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053452"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536828"/>
            <a:ext cx="10515600" cy="75062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8" name="Rectangle: Rounded Corners 7">
            <a:extLst>
              <a:ext uri="{FF2B5EF4-FFF2-40B4-BE49-F238E27FC236}">
                <a16:creationId xmlns:a16="http://schemas.microsoft.com/office/drawing/2014/main" id="{B8BEE5DC-84EC-43EB-9CD1-9837D8A4F67C}"/>
              </a:ext>
            </a:extLst>
          </p:cNvPr>
          <p:cNvSpPr/>
          <p:nvPr userDrawn="1"/>
        </p:nvSpPr>
        <p:spPr>
          <a:xfrm>
            <a:off x="834925"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Text Placeholder 11">
            <a:extLst>
              <a:ext uri="{FF2B5EF4-FFF2-40B4-BE49-F238E27FC236}">
                <a16:creationId xmlns:a16="http://schemas.microsoft.com/office/drawing/2014/main" id="{3B7E67C7-1C94-4372-81CF-D888A17E9E66}"/>
              </a:ext>
            </a:extLst>
          </p:cNvPr>
          <p:cNvSpPr>
            <a:spLocks noGrp="1"/>
          </p:cNvSpPr>
          <p:nvPr>
            <p:ph type="body" sz="quarter" idx="48"/>
          </p:nvPr>
        </p:nvSpPr>
        <p:spPr>
          <a:xfrm>
            <a:off x="1053452"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8" name="Text Placeholder 2">
            <a:extLst>
              <a:ext uri="{FF2B5EF4-FFF2-40B4-BE49-F238E27FC236}">
                <a16:creationId xmlns:a16="http://schemas.microsoft.com/office/drawing/2014/main" id="{E1FD2E8C-BDB7-4C4A-B56C-7F3091987DAE}"/>
              </a:ext>
            </a:extLst>
          </p:cNvPr>
          <p:cNvSpPr>
            <a:spLocks noGrp="1"/>
          </p:cNvSpPr>
          <p:nvPr>
            <p:ph type="body" idx="49" hasCustomPrompt="1"/>
          </p:nvPr>
        </p:nvSpPr>
        <p:spPr>
          <a:xfrm>
            <a:off x="8431250"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0" name="Text Placeholder 11">
            <a:extLst>
              <a:ext uri="{FF2B5EF4-FFF2-40B4-BE49-F238E27FC236}">
                <a16:creationId xmlns:a16="http://schemas.microsoft.com/office/drawing/2014/main" id="{04038B74-8E2F-43C0-914C-E2BF16883566}"/>
              </a:ext>
            </a:extLst>
          </p:cNvPr>
          <p:cNvSpPr>
            <a:spLocks noGrp="1"/>
          </p:cNvSpPr>
          <p:nvPr>
            <p:ph type="body" sz="quarter" idx="50"/>
          </p:nvPr>
        </p:nvSpPr>
        <p:spPr>
          <a:xfrm>
            <a:off x="8431250"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1" name="Rectangle: Rounded Corners 7">
            <a:extLst>
              <a:ext uri="{FF2B5EF4-FFF2-40B4-BE49-F238E27FC236}">
                <a16:creationId xmlns:a16="http://schemas.microsoft.com/office/drawing/2014/main" id="{50BFB1A6-61C6-40D0-A6EC-86ECD5632A5C}"/>
              </a:ext>
            </a:extLst>
          </p:cNvPr>
          <p:cNvSpPr/>
          <p:nvPr userDrawn="1"/>
        </p:nvSpPr>
        <p:spPr>
          <a:xfrm>
            <a:off x="8212723"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Text Placeholder 11">
            <a:extLst>
              <a:ext uri="{FF2B5EF4-FFF2-40B4-BE49-F238E27FC236}">
                <a16:creationId xmlns:a16="http://schemas.microsoft.com/office/drawing/2014/main" id="{AEDB747B-532C-44A9-AD7A-2352A1F089B8}"/>
              </a:ext>
            </a:extLst>
          </p:cNvPr>
          <p:cNvSpPr>
            <a:spLocks noGrp="1"/>
          </p:cNvSpPr>
          <p:nvPr>
            <p:ph type="body" sz="quarter" idx="51"/>
          </p:nvPr>
        </p:nvSpPr>
        <p:spPr>
          <a:xfrm>
            <a:off x="8431250"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42351" y="2431907"/>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42351" y="2780715"/>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7" name="Rectangle: Rounded Corners 7">
            <a:extLst>
              <a:ext uri="{FF2B5EF4-FFF2-40B4-BE49-F238E27FC236}">
                <a16:creationId xmlns:a16="http://schemas.microsoft.com/office/drawing/2014/main" id="{0FC703B8-4AAD-4000-8C02-C257F7016FFF}"/>
              </a:ext>
            </a:extLst>
          </p:cNvPr>
          <p:cNvSpPr/>
          <p:nvPr userDrawn="1"/>
        </p:nvSpPr>
        <p:spPr>
          <a:xfrm>
            <a:off x="4523824"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42351" y="3273318"/>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0" name="Picture Placeholder 11">
            <a:extLst>
              <a:ext uri="{FF2B5EF4-FFF2-40B4-BE49-F238E27FC236}">
                <a16:creationId xmlns:a16="http://schemas.microsoft.com/office/drawing/2014/main" id="{A174FF28-7765-4AA3-9FD4-CD935B4751C7}"/>
              </a:ext>
            </a:extLst>
          </p:cNvPr>
          <p:cNvSpPr>
            <a:spLocks noGrp="1"/>
          </p:cNvSpPr>
          <p:nvPr>
            <p:ph type="pic" sz="quarter" idx="55"/>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645068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Rectangle 25">
            <a:extLst>
              <a:ext uri="{FF2B5EF4-FFF2-40B4-BE49-F238E27FC236}">
                <a16:creationId xmlns:a16="http://schemas.microsoft.com/office/drawing/2014/main" id="{0F0C2245-DE76-4D87-9695-FB48563BCAE4}"/>
              </a:ext>
            </a:extLst>
          </p:cNvPr>
          <p:cNvSpPr/>
          <p:nvPr userDrawn="1"/>
        </p:nvSpPr>
        <p:spPr>
          <a:xfrm>
            <a:off x="0" y="15802"/>
            <a:ext cx="12192000" cy="68421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414016"/>
            <a:ext cx="12192000" cy="444398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8199" y="1928770"/>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6402339" y="1925467"/>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8"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25" name="Content Placeholder 10">
            <a:extLst>
              <a:ext uri="{FF2B5EF4-FFF2-40B4-BE49-F238E27FC236}">
                <a16:creationId xmlns:a16="http://schemas.microsoft.com/office/drawing/2014/main" id="{CB2E1E06-E22D-4555-9D15-BBCA0BE6F5F4}"/>
              </a:ext>
            </a:extLst>
          </p:cNvPr>
          <p:cNvSpPr>
            <a:spLocks noGrp="1"/>
          </p:cNvSpPr>
          <p:nvPr>
            <p:ph sz="quarter" idx="54"/>
          </p:nvPr>
        </p:nvSpPr>
        <p:spPr>
          <a:xfrm>
            <a:off x="6402339"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29" name="Picture Placeholder 11">
            <a:extLst>
              <a:ext uri="{FF2B5EF4-FFF2-40B4-BE49-F238E27FC236}">
                <a16:creationId xmlns:a16="http://schemas.microsoft.com/office/drawing/2014/main" id="{BF4CB8DC-40CD-4909-8F71-4707DCC2606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096525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Rectangle 48">
            <a:extLst>
              <a:ext uri="{FF2B5EF4-FFF2-40B4-BE49-F238E27FC236}">
                <a16:creationId xmlns:a16="http://schemas.microsoft.com/office/drawing/2014/main" id="{318B7734-2772-4C9A-BD61-B27A99E74C14}"/>
              </a:ext>
            </a:extLst>
          </p:cNvPr>
          <p:cNvSpPr/>
          <p:nvPr userDrawn="1"/>
        </p:nvSpPr>
        <p:spPr>
          <a:xfrm>
            <a:off x="-3560" y="18540"/>
            <a:ext cx="12192000" cy="68394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429000"/>
            <a:ext cx="12192000" cy="3429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1" name="Straight Connector 10">
            <a:extLst>
              <a:ext uri="{FF2B5EF4-FFF2-40B4-BE49-F238E27FC236}">
                <a16:creationId xmlns:a16="http://schemas.microsoft.com/office/drawing/2014/main" id="{137A0267-8AC8-4915-9542-1B14DD87BB22}"/>
              </a:ext>
            </a:extLst>
          </p:cNvPr>
          <p:cNvCxnSpPr/>
          <p:nvPr userDrawn="1"/>
        </p:nvCxnSpPr>
        <p:spPr>
          <a:xfrm>
            <a:off x="1743456" y="3429000"/>
            <a:ext cx="870508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711126"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711127"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8" name="Oval 7">
            <a:extLst>
              <a:ext uri="{FF2B5EF4-FFF2-40B4-BE49-F238E27FC236}">
                <a16:creationId xmlns:a16="http://schemas.microsoft.com/office/drawing/2014/main" id="{CD691C53-AE3E-4F20-95DD-9685FED4F5A1}"/>
              </a:ext>
            </a:extLst>
          </p:cNvPr>
          <p:cNvSpPr/>
          <p:nvPr userDrawn="1"/>
        </p:nvSpPr>
        <p:spPr>
          <a:xfrm>
            <a:off x="1053452"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Oval 16">
            <a:extLst>
              <a:ext uri="{FF2B5EF4-FFF2-40B4-BE49-F238E27FC236}">
                <a16:creationId xmlns:a16="http://schemas.microsoft.com/office/drawing/2014/main" id="{C2CDE282-1A6F-4DBA-865E-1B11BA3ABC55}"/>
              </a:ext>
            </a:extLst>
          </p:cNvPr>
          <p:cNvSpPr/>
          <p:nvPr userDrawn="1"/>
        </p:nvSpPr>
        <p:spPr>
          <a:xfrm>
            <a:off x="9803524"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Oval 17">
            <a:extLst>
              <a:ext uri="{FF2B5EF4-FFF2-40B4-BE49-F238E27FC236}">
                <a16:creationId xmlns:a16="http://schemas.microsoft.com/office/drawing/2014/main" id="{5EA74B15-692A-450D-B310-878022A27D88}"/>
              </a:ext>
            </a:extLst>
          </p:cNvPr>
          <p:cNvSpPr/>
          <p:nvPr userDrawn="1"/>
        </p:nvSpPr>
        <p:spPr>
          <a:xfrm>
            <a:off x="3240970"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Oval 19">
            <a:extLst>
              <a:ext uri="{FF2B5EF4-FFF2-40B4-BE49-F238E27FC236}">
                <a16:creationId xmlns:a16="http://schemas.microsoft.com/office/drawing/2014/main" id="{6CE791CF-B7E8-4D71-8684-B32E8C8F4301}"/>
              </a:ext>
            </a:extLst>
          </p:cNvPr>
          <p:cNvSpPr/>
          <p:nvPr userDrawn="1"/>
        </p:nvSpPr>
        <p:spPr>
          <a:xfrm>
            <a:off x="5428488"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Oval 20">
            <a:extLst>
              <a:ext uri="{FF2B5EF4-FFF2-40B4-BE49-F238E27FC236}">
                <a16:creationId xmlns:a16="http://schemas.microsoft.com/office/drawing/2014/main" id="{4AD3D6DD-0953-43C9-8188-184BE5DA2793}"/>
              </a:ext>
            </a:extLst>
          </p:cNvPr>
          <p:cNvSpPr/>
          <p:nvPr userDrawn="1"/>
        </p:nvSpPr>
        <p:spPr>
          <a:xfrm>
            <a:off x="7616006"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Text Placeholder 2">
            <a:extLst>
              <a:ext uri="{FF2B5EF4-FFF2-40B4-BE49-F238E27FC236}">
                <a16:creationId xmlns:a16="http://schemas.microsoft.com/office/drawing/2014/main" id="{27E8A912-57C4-484A-BC10-933FA672E854}"/>
              </a:ext>
            </a:extLst>
          </p:cNvPr>
          <p:cNvSpPr>
            <a:spLocks noGrp="1"/>
          </p:cNvSpPr>
          <p:nvPr>
            <p:ph type="body" idx="48" hasCustomPrompt="1"/>
          </p:nvPr>
        </p:nvSpPr>
        <p:spPr>
          <a:xfrm>
            <a:off x="9452932"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7" name="Text Placeholder 11">
            <a:extLst>
              <a:ext uri="{FF2B5EF4-FFF2-40B4-BE49-F238E27FC236}">
                <a16:creationId xmlns:a16="http://schemas.microsoft.com/office/drawing/2014/main" id="{B7A3AAFE-6461-4AE9-B70B-74CB089850AE}"/>
              </a:ext>
            </a:extLst>
          </p:cNvPr>
          <p:cNvSpPr>
            <a:spLocks noGrp="1"/>
          </p:cNvSpPr>
          <p:nvPr>
            <p:ph type="body" sz="quarter" idx="49"/>
          </p:nvPr>
        </p:nvSpPr>
        <p:spPr>
          <a:xfrm>
            <a:off x="9452933"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8" name="Text Placeholder 2">
            <a:extLst>
              <a:ext uri="{FF2B5EF4-FFF2-40B4-BE49-F238E27FC236}">
                <a16:creationId xmlns:a16="http://schemas.microsoft.com/office/drawing/2014/main" id="{B3255040-19AE-4D3C-B7EB-0DFF91543E37}"/>
              </a:ext>
            </a:extLst>
          </p:cNvPr>
          <p:cNvSpPr>
            <a:spLocks noGrp="1"/>
          </p:cNvSpPr>
          <p:nvPr>
            <p:ph type="body" idx="50" hasCustomPrompt="1"/>
          </p:nvPr>
        </p:nvSpPr>
        <p:spPr>
          <a:xfrm>
            <a:off x="2896577"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9" name="Text Placeholder 11">
            <a:extLst>
              <a:ext uri="{FF2B5EF4-FFF2-40B4-BE49-F238E27FC236}">
                <a16:creationId xmlns:a16="http://schemas.microsoft.com/office/drawing/2014/main" id="{FBE4D9BD-0351-4B91-B0BC-1DC3E5348A99}"/>
              </a:ext>
            </a:extLst>
          </p:cNvPr>
          <p:cNvSpPr>
            <a:spLocks noGrp="1"/>
          </p:cNvSpPr>
          <p:nvPr>
            <p:ph type="body" sz="quarter" idx="51"/>
          </p:nvPr>
        </p:nvSpPr>
        <p:spPr>
          <a:xfrm>
            <a:off x="2896578"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0" name="Text Placeholder 2">
            <a:extLst>
              <a:ext uri="{FF2B5EF4-FFF2-40B4-BE49-F238E27FC236}">
                <a16:creationId xmlns:a16="http://schemas.microsoft.com/office/drawing/2014/main" id="{98AB56CF-F4C5-4F54-9C81-C6AF325445C4}"/>
              </a:ext>
            </a:extLst>
          </p:cNvPr>
          <p:cNvSpPr>
            <a:spLocks noGrp="1"/>
          </p:cNvSpPr>
          <p:nvPr>
            <p:ph type="body" idx="52" hasCustomPrompt="1"/>
          </p:nvPr>
        </p:nvSpPr>
        <p:spPr>
          <a:xfrm>
            <a:off x="5082028"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1" name="Text Placeholder 11">
            <a:extLst>
              <a:ext uri="{FF2B5EF4-FFF2-40B4-BE49-F238E27FC236}">
                <a16:creationId xmlns:a16="http://schemas.microsoft.com/office/drawing/2014/main" id="{EDAADAFF-CDF8-4B5A-B4AF-07A1E3BDCFFD}"/>
              </a:ext>
            </a:extLst>
          </p:cNvPr>
          <p:cNvSpPr>
            <a:spLocks noGrp="1"/>
          </p:cNvSpPr>
          <p:nvPr>
            <p:ph type="body" sz="quarter" idx="53"/>
          </p:nvPr>
        </p:nvSpPr>
        <p:spPr>
          <a:xfrm>
            <a:off x="5082029"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2" name="Text Placeholder 2">
            <a:extLst>
              <a:ext uri="{FF2B5EF4-FFF2-40B4-BE49-F238E27FC236}">
                <a16:creationId xmlns:a16="http://schemas.microsoft.com/office/drawing/2014/main" id="{455E4403-2A75-455B-8AB8-D9D2DEE6B4B8}"/>
              </a:ext>
            </a:extLst>
          </p:cNvPr>
          <p:cNvSpPr>
            <a:spLocks noGrp="1"/>
          </p:cNvSpPr>
          <p:nvPr>
            <p:ph type="body" idx="54" hasCustomPrompt="1"/>
          </p:nvPr>
        </p:nvSpPr>
        <p:spPr>
          <a:xfrm>
            <a:off x="7267480"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3" name="Text Placeholder 11">
            <a:extLst>
              <a:ext uri="{FF2B5EF4-FFF2-40B4-BE49-F238E27FC236}">
                <a16:creationId xmlns:a16="http://schemas.microsoft.com/office/drawing/2014/main" id="{72A71372-85B1-4BE9-AFC9-78A34420C192}"/>
              </a:ext>
            </a:extLst>
          </p:cNvPr>
          <p:cNvSpPr>
            <a:spLocks noGrp="1"/>
          </p:cNvSpPr>
          <p:nvPr>
            <p:ph type="body" sz="quarter" idx="55"/>
          </p:nvPr>
        </p:nvSpPr>
        <p:spPr>
          <a:xfrm>
            <a:off x="7267481"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9" name="Text Placeholder 2">
            <a:extLst>
              <a:ext uri="{FF2B5EF4-FFF2-40B4-BE49-F238E27FC236}">
                <a16:creationId xmlns:a16="http://schemas.microsoft.com/office/drawing/2014/main" id="{450A7337-3C0A-4855-BC87-AA251494827A}"/>
              </a:ext>
            </a:extLst>
          </p:cNvPr>
          <p:cNvSpPr>
            <a:spLocks noGrp="1"/>
          </p:cNvSpPr>
          <p:nvPr>
            <p:ph type="body" idx="56" hasCustomPrompt="1"/>
          </p:nvPr>
        </p:nvSpPr>
        <p:spPr>
          <a:xfrm>
            <a:off x="1053452" y="307428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0" name="Text Placeholder 2">
            <a:extLst>
              <a:ext uri="{FF2B5EF4-FFF2-40B4-BE49-F238E27FC236}">
                <a16:creationId xmlns:a16="http://schemas.microsoft.com/office/drawing/2014/main" id="{D7169E62-2B9B-4CF2-B2E2-3FD55EEEFF87}"/>
              </a:ext>
            </a:extLst>
          </p:cNvPr>
          <p:cNvSpPr>
            <a:spLocks noGrp="1"/>
          </p:cNvSpPr>
          <p:nvPr>
            <p:ph type="body" idx="57" hasCustomPrompt="1"/>
          </p:nvPr>
        </p:nvSpPr>
        <p:spPr>
          <a:xfrm>
            <a:off x="1053452" y="347153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41" name="Text Placeholder 2">
            <a:extLst>
              <a:ext uri="{FF2B5EF4-FFF2-40B4-BE49-F238E27FC236}">
                <a16:creationId xmlns:a16="http://schemas.microsoft.com/office/drawing/2014/main" id="{AC0575D2-AA1D-44C6-9FB3-21ADF8988B54}"/>
              </a:ext>
            </a:extLst>
          </p:cNvPr>
          <p:cNvSpPr>
            <a:spLocks noGrp="1"/>
          </p:cNvSpPr>
          <p:nvPr>
            <p:ph type="body" idx="58" hasCustomPrompt="1"/>
          </p:nvPr>
        </p:nvSpPr>
        <p:spPr>
          <a:xfrm>
            <a:off x="3240970" y="3068944"/>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2" name="Text Placeholder 2">
            <a:extLst>
              <a:ext uri="{FF2B5EF4-FFF2-40B4-BE49-F238E27FC236}">
                <a16:creationId xmlns:a16="http://schemas.microsoft.com/office/drawing/2014/main" id="{2BBDBCDC-6887-4C68-B9B1-5692A081F030}"/>
              </a:ext>
            </a:extLst>
          </p:cNvPr>
          <p:cNvSpPr>
            <a:spLocks noGrp="1"/>
          </p:cNvSpPr>
          <p:nvPr>
            <p:ph type="body" idx="59" hasCustomPrompt="1"/>
          </p:nvPr>
        </p:nvSpPr>
        <p:spPr>
          <a:xfrm>
            <a:off x="3240970" y="3466194"/>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43" name="Text Placeholder 2">
            <a:extLst>
              <a:ext uri="{FF2B5EF4-FFF2-40B4-BE49-F238E27FC236}">
                <a16:creationId xmlns:a16="http://schemas.microsoft.com/office/drawing/2014/main" id="{6ABCAEE9-21FE-4449-83EB-FBEC4248EE5E}"/>
              </a:ext>
            </a:extLst>
          </p:cNvPr>
          <p:cNvSpPr>
            <a:spLocks noGrp="1"/>
          </p:cNvSpPr>
          <p:nvPr>
            <p:ph type="body" idx="60" hasCustomPrompt="1"/>
          </p:nvPr>
        </p:nvSpPr>
        <p:spPr>
          <a:xfrm>
            <a:off x="5428488" y="3077096"/>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4" name="Text Placeholder 2">
            <a:extLst>
              <a:ext uri="{FF2B5EF4-FFF2-40B4-BE49-F238E27FC236}">
                <a16:creationId xmlns:a16="http://schemas.microsoft.com/office/drawing/2014/main" id="{95136500-0830-4515-8356-C6B23041E5C7}"/>
              </a:ext>
            </a:extLst>
          </p:cNvPr>
          <p:cNvSpPr>
            <a:spLocks noGrp="1"/>
          </p:cNvSpPr>
          <p:nvPr>
            <p:ph type="body" idx="61" hasCustomPrompt="1"/>
          </p:nvPr>
        </p:nvSpPr>
        <p:spPr>
          <a:xfrm>
            <a:off x="5428488" y="3474346"/>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45" name="Text Placeholder 2">
            <a:extLst>
              <a:ext uri="{FF2B5EF4-FFF2-40B4-BE49-F238E27FC236}">
                <a16:creationId xmlns:a16="http://schemas.microsoft.com/office/drawing/2014/main" id="{CBD503F2-AFE4-4764-8A65-FCC3DF905012}"/>
              </a:ext>
            </a:extLst>
          </p:cNvPr>
          <p:cNvSpPr>
            <a:spLocks noGrp="1"/>
          </p:cNvSpPr>
          <p:nvPr>
            <p:ph type="body" idx="62" hasCustomPrompt="1"/>
          </p:nvPr>
        </p:nvSpPr>
        <p:spPr>
          <a:xfrm>
            <a:off x="7616006" y="3082825"/>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6" name="Text Placeholder 2">
            <a:extLst>
              <a:ext uri="{FF2B5EF4-FFF2-40B4-BE49-F238E27FC236}">
                <a16:creationId xmlns:a16="http://schemas.microsoft.com/office/drawing/2014/main" id="{7DC0A657-989F-4B29-8E27-DDC81B0140EE}"/>
              </a:ext>
            </a:extLst>
          </p:cNvPr>
          <p:cNvSpPr>
            <a:spLocks noGrp="1"/>
          </p:cNvSpPr>
          <p:nvPr>
            <p:ph type="body" idx="63" hasCustomPrompt="1"/>
          </p:nvPr>
        </p:nvSpPr>
        <p:spPr>
          <a:xfrm>
            <a:off x="7616006" y="3480075"/>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47" name="Text Placeholder 2">
            <a:extLst>
              <a:ext uri="{FF2B5EF4-FFF2-40B4-BE49-F238E27FC236}">
                <a16:creationId xmlns:a16="http://schemas.microsoft.com/office/drawing/2014/main" id="{8437BAC6-4C02-46D8-AB5C-54416FDC4E11}"/>
              </a:ext>
            </a:extLst>
          </p:cNvPr>
          <p:cNvSpPr>
            <a:spLocks noGrp="1"/>
          </p:cNvSpPr>
          <p:nvPr>
            <p:ph type="body" idx="64" hasCustomPrompt="1"/>
          </p:nvPr>
        </p:nvSpPr>
        <p:spPr>
          <a:xfrm>
            <a:off x="9803524" y="307974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8" name="Text Placeholder 2">
            <a:extLst>
              <a:ext uri="{FF2B5EF4-FFF2-40B4-BE49-F238E27FC236}">
                <a16:creationId xmlns:a16="http://schemas.microsoft.com/office/drawing/2014/main" id="{E0840D65-23FD-4BDF-B966-5BF3BE32F620}"/>
              </a:ext>
            </a:extLst>
          </p:cNvPr>
          <p:cNvSpPr>
            <a:spLocks noGrp="1"/>
          </p:cNvSpPr>
          <p:nvPr>
            <p:ph type="body" idx="65" hasCustomPrompt="1"/>
          </p:nvPr>
        </p:nvSpPr>
        <p:spPr>
          <a:xfrm>
            <a:off x="9803524" y="347699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50" name="Picture Placeholder 11">
            <a:extLst>
              <a:ext uri="{FF2B5EF4-FFF2-40B4-BE49-F238E27FC236}">
                <a16:creationId xmlns:a16="http://schemas.microsoft.com/office/drawing/2014/main" id="{DBB3EB4E-1DA2-4278-B918-D5B7EDBD9B35}"/>
              </a:ext>
            </a:extLst>
          </p:cNvPr>
          <p:cNvSpPr>
            <a:spLocks noGrp="1"/>
          </p:cNvSpPr>
          <p:nvPr>
            <p:ph type="pic" sz="quarter" idx="66"/>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510719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Logo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7" y="1943100"/>
            <a:ext cx="10512425" cy="3686334"/>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16" name="Picture Placeholder 11">
            <a:extLst>
              <a:ext uri="{FF2B5EF4-FFF2-40B4-BE49-F238E27FC236}">
                <a16:creationId xmlns:a16="http://schemas.microsoft.com/office/drawing/2014/main" id="{429030D9-F540-4B24-AA27-17B8726068F1}"/>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4127674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54680"/>
            <a:ext cx="12192000" cy="370332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8873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11049" y="4355957"/>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11049" y="4736849"/>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11049" y="5004864"/>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1" name="Picture Placeholder 10">
            <a:extLst>
              <a:ext uri="{FF2B5EF4-FFF2-40B4-BE49-F238E27FC236}">
                <a16:creationId xmlns:a16="http://schemas.microsoft.com/office/drawing/2014/main" id="{FA998E5C-D637-4A1F-9056-73766B04FE2B}"/>
              </a:ext>
            </a:extLst>
          </p:cNvPr>
          <p:cNvSpPr>
            <a:spLocks noGrp="1"/>
          </p:cNvSpPr>
          <p:nvPr>
            <p:ph type="pic" sz="quarter" idx="55"/>
          </p:nvPr>
        </p:nvSpPr>
        <p:spPr>
          <a:xfrm>
            <a:off x="514517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25" name="Text Placeholder 2">
            <a:extLst>
              <a:ext uri="{FF2B5EF4-FFF2-40B4-BE49-F238E27FC236}">
                <a16:creationId xmlns:a16="http://schemas.microsoft.com/office/drawing/2014/main" id="{F89779B3-74BD-410E-8DCD-302D161A4673}"/>
              </a:ext>
            </a:extLst>
          </p:cNvPr>
          <p:cNvSpPr>
            <a:spLocks noGrp="1"/>
          </p:cNvSpPr>
          <p:nvPr>
            <p:ph type="body" idx="56" hasCustomPrompt="1"/>
          </p:nvPr>
        </p:nvSpPr>
        <p:spPr>
          <a:xfrm>
            <a:off x="8147243" y="4357953"/>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6" name="Text Placeholder 11">
            <a:extLst>
              <a:ext uri="{FF2B5EF4-FFF2-40B4-BE49-F238E27FC236}">
                <a16:creationId xmlns:a16="http://schemas.microsoft.com/office/drawing/2014/main" id="{B367781E-9C82-4788-A807-0111EF793B63}"/>
              </a:ext>
            </a:extLst>
          </p:cNvPr>
          <p:cNvSpPr>
            <a:spLocks noGrp="1"/>
          </p:cNvSpPr>
          <p:nvPr>
            <p:ph type="body" sz="quarter" idx="57"/>
          </p:nvPr>
        </p:nvSpPr>
        <p:spPr>
          <a:xfrm>
            <a:off x="8147243" y="4738845"/>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9" name="Text Placeholder 11">
            <a:extLst>
              <a:ext uri="{FF2B5EF4-FFF2-40B4-BE49-F238E27FC236}">
                <a16:creationId xmlns:a16="http://schemas.microsoft.com/office/drawing/2014/main" id="{C5484CD3-57F0-46B6-96E6-54BDB7A030D4}"/>
              </a:ext>
            </a:extLst>
          </p:cNvPr>
          <p:cNvSpPr>
            <a:spLocks noGrp="1"/>
          </p:cNvSpPr>
          <p:nvPr>
            <p:ph type="body" sz="quarter" idx="58"/>
          </p:nvPr>
        </p:nvSpPr>
        <p:spPr>
          <a:xfrm>
            <a:off x="8147243" y="5006860"/>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0" name="Picture Placeholder 10">
            <a:extLst>
              <a:ext uri="{FF2B5EF4-FFF2-40B4-BE49-F238E27FC236}">
                <a16:creationId xmlns:a16="http://schemas.microsoft.com/office/drawing/2014/main" id="{383DFDF4-9A8E-4653-9207-FC82A7B603A9}"/>
              </a:ext>
            </a:extLst>
          </p:cNvPr>
          <p:cNvSpPr>
            <a:spLocks noGrp="1"/>
          </p:cNvSpPr>
          <p:nvPr>
            <p:ph type="pic" sz="quarter" idx="59"/>
          </p:nvPr>
        </p:nvSpPr>
        <p:spPr>
          <a:xfrm>
            <a:off x="858006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1272438" y="4372425"/>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1272438" y="4753317"/>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3" name="Text Placeholder 11">
            <a:extLst>
              <a:ext uri="{FF2B5EF4-FFF2-40B4-BE49-F238E27FC236}">
                <a16:creationId xmlns:a16="http://schemas.microsoft.com/office/drawing/2014/main" id="{A582499F-142E-436A-931B-C9E57565DF2F}"/>
              </a:ext>
            </a:extLst>
          </p:cNvPr>
          <p:cNvSpPr>
            <a:spLocks noGrp="1"/>
          </p:cNvSpPr>
          <p:nvPr>
            <p:ph type="body" sz="quarter" idx="62"/>
          </p:nvPr>
        </p:nvSpPr>
        <p:spPr>
          <a:xfrm>
            <a:off x="1272438" y="5021332"/>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710279"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36" name="Picture Placeholder 11">
            <a:extLst>
              <a:ext uri="{FF2B5EF4-FFF2-40B4-BE49-F238E27FC236}">
                <a16:creationId xmlns:a16="http://schemas.microsoft.com/office/drawing/2014/main" id="{6CAD31EE-07E0-48DC-8A30-3C3AC6285B2A}"/>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4034942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0" name="Rectangle 79">
            <a:extLst>
              <a:ext uri="{FF2B5EF4-FFF2-40B4-BE49-F238E27FC236}">
                <a16:creationId xmlns:a16="http://schemas.microsoft.com/office/drawing/2014/main" id="{067B149A-3C8A-48D5-A7CF-D900619C493B}"/>
              </a:ext>
            </a:extLst>
          </p:cNvPr>
          <p:cNvSpPr/>
          <p:nvPr userDrawn="1"/>
        </p:nvSpPr>
        <p:spPr>
          <a:xfrm>
            <a:off x="0" y="4749"/>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368296"/>
            <a:ext cx="12192000" cy="448970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52848"/>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53417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53417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20700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6072016"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6072016"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4744851"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51622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51622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52" name="Picture Placeholder 10">
            <a:extLst>
              <a:ext uri="{FF2B5EF4-FFF2-40B4-BE49-F238E27FC236}">
                <a16:creationId xmlns:a16="http://schemas.microsoft.com/office/drawing/2014/main" id="{6F69DD81-BD33-4878-BE6B-E6252B0E4610}"/>
              </a:ext>
            </a:extLst>
          </p:cNvPr>
          <p:cNvSpPr>
            <a:spLocks noGrp="1"/>
          </p:cNvSpPr>
          <p:nvPr>
            <p:ph type="pic" sz="quarter" idx="76"/>
          </p:nvPr>
        </p:nvSpPr>
        <p:spPr>
          <a:xfrm>
            <a:off x="818905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71" name="Text Placeholder 2">
            <a:extLst>
              <a:ext uri="{FF2B5EF4-FFF2-40B4-BE49-F238E27FC236}">
                <a16:creationId xmlns:a16="http://schemas.microsoft.com/office/drawing/2014/main" id="{F7F53399-AF88-4B19-8C26-1A63E023245D}"/>
              </a:ext>
            </a:extLst>
          </p:cNvPr>
          <p:cNvSpPr>
            <a:spLocks noGrp="1"/>
          </p:cNvSpPr>
          <p:nvPr>
            <p:ph type="body" idx="77" hasCustomPrompt="1"/>
          </p:nvPr>
        </p:nvSpPr>
        <p:spPr>
          <a:xfrm>
            <a:off x="253417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72" name="Text Placeholder 11">
            <a:extLst>
              <a:ext uri="{FF2B5EF4-FFF2-40B4-BE49-F238E27FC236}">
                <a16:creationId xmlns:a16="http://schemas.microsoft.com/office/drawing/2014/main" id="{CCEF4D60-F822-4C96-86FD-DE22EF496C76}"/>
              </a:ext>
            </a:extLst>
          </p:cNvPr>
          <p:cNvSpPr>
            <a:spLocks noGrp="1"/>
          </p:cNvSpPr>
          <p:nvPr>
            <p:ph type="body" sz="quarter" idx="78"/>
          </p:nvPr>
        </p:nvSpPr>
        <p:spPr>
          <a:xfrm>
            <a:off x="253417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73" name="Picture Placeholder 10">
            <a:extLst>
              <a:ext uri="{FF2B5EF4-FFF2-40B4-BE49-F238E27FC236}">
                <a16:creationId xmlns:a16="http://schemas.microsoft.com/office/drawing/2014/main" id="{B4A9AE49-2C61-49A9-BBAB-B10B7982EF05}"/>
              </a:ext>
            </a:extLst>
          </p:cNvPr>
          <p:cNvSpPr>
            <a:spLocks noGrp="1"/>
          </p:cNvSpPr>
          <p:nvPr>
            <p:ph type="pic" sz="quarter" idx="79"/>
          </p:nvPr>
        </p:nvSpPr>
        <p:spPr>
          <a:xfrm>
            <a:off x="120700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74" name="Text Placeholder 2">
            <a:extLst>
              <a:ext uri="{FF2B5EF4-FFF2-40B4-BE49-F238E27FC236}">
                <a16:creationId xmlns:a16="http://schemas.microsoft.com/office/drawing/2014/main" id="{59FC5F10-BCA0-4110-AEDF-4A9729F7FDF3}"/>
              </a:ext>
            </a:extLst>
          </p:cNvPr>
          <p:cNvSpPr>
            <a:spLocks noGrp="1"/>
          </p:cNvSpPr>
          <p:nvPr>
            <p:ph type="body" idx="80" hasCustomPrompt="1"/>
          </p:nvPr>
        </p:nvSpPr>
        <p:spPr>
          <a:xfrm>
            <a:off x="6072016"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75" name="Text Placeholder 11">
            <a:extLst>
              <a:ext uri="{FF2B5EF4-FFF2-40B4-BE49-F238E27FC236}">
                <a16:creationId xmlns:a16="http://schemas.microsoft.com/office/drawing/2014/main" id="{D74DE44D-21EB-4B7D-A729-0564A65C12D5}"/>
              </a:ext>
            </a:extLst>
          </p:cNvPr>
          <p:cNvSpPr>
            <a:spLocks noGrp="1"/>
          </p:cNvSpPr>
          <p:nvPr>
            <p:ph type="body" sz="quarter" idx="81"/>
          </p:nvPr>
        </p:nvSpPr>
        <p:spPr>
          <a:xfrm>
            <a:off x="6072016"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76" name="Picture Placeholder 10">
            <a:extLst>
              <a:ext uri="{FF2B5EF4-FFF2-40B4-BE49-F238E27FC236}">
                <a16:creationId xmlns:a16="http://schemas.microsoft.com/office/drawing/2014/main" id="{9F70A0CC-AF4B-47BB-A8FA-067E7844751E}"/>
              </a:ext>
            </a:extLst>
          </p:cNvPr>
          <p:cNvSpPr>
            <a:spLocks noGrp="1"/>
          </p:cNvSpPr>
          <p:nvPr>
            <p:ph type="pic" sz="quarter" idx="82"/>
          </p:nvPr>
        </p:nvSpPr>
        <p:spPr>
          <a:xfrm>
            <a:off x="4744851"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77" name="Text Placeholder 2">
            <a:extLst>
              <a:ext uri="{FF2B5EF4-FFF2-40B4-BE49-F238E27FC236}">
                <a16:creationId xmlns:a16="http://schemas.microsoft.com/office/drawing/2014/main" id="{9F607D0D-855E-4436-857B-20E66E881082}"/>
              </a:ext>
            </a:extLst>
          </p:cNvPr>
          <p:cNvSpPr>
            <a:spLocks noGrp="1"/>
          </p:cNvSpPr>
          <p:nvPr>
            <p:ph type="body" idx="83" hasCustomPrompt="1"/>
          </p:nvPr>
        </p:nvSpPr>
        <p:spPr>
          <a:xfrm>
            <a:off x="951622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78" name="Text Placeholder 11">
            <a:extLst>
              <a:ext uri="{FF2B5EF4-FFF2-40B4-BE49-F238E27FC236}">
                <a16:creationId xmlns:a16="http://schemas.microsoft.com/office/drawing/2014/main" id="{10099025-C128-45B2-90F6-5ABA8380C6C8}"/>
              </a:ext>
            </a:extLst>
          </p:cNvPr>
          <p:cNvSpPr>
            <a:spLocks noGrp="1"/>
          </p:cNvSpPr>
          <p:nvPr>
            <p:ph type="body" sz="quarter" idx="84"/>
          </p:nvPr>
        </p:nvSpPr>
        <p:spPr>
          <a:xfrm>
            <a:off x="951622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79" name="Picture Placeholder 10">
            <a:extLst>
              <a:ext uri="{FF2B5EF4-FFF2-40B4-BE49-F238E27FC236}">
                <a16:creationId xmlns:a16="http://schemas.microsoft.com/office/drawing/2014/main" id="{019F774E-7063-44F5-AE2D-146FCBD9B4C4}"/>
              </a:ext>
            </a:extLst>
          </p:cNvPr>
          <p:cNvSpPr>
            <a:spLocks noGrp="1"/>
          </p:cNvSpPr>
          <p:nvPr>
            <p:ph type="pic" sz="quarter" idx="85"/>
          </p:nvPr>
        </p:nvSpPr>
        <p:spPr>
          <a:xfrm>
            <a:off x="818905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81" name="Picture Placeholder 11">
            <a:extLst>
              <a:ext uri="{FF2B5EF4-FFF2-40B4-BE49-F238E27FC236}">
                <a16:creationId xmlns:a16="http://schemas.microsoft.com/office/drawing/2014/main" id="{FA89EF75-E798-40D3-897E-2FAC5108B5A5}"/>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09690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dirty="0"/>
              <a:t>Presentation Title</a:t>
            </a:r>
            <a:endParaRPr lang="ru-RU" dirty="0"/>
          </a:p>
        </p:txBody>
      </p:sp>
      <p:sp>
        <p:nvSpPr>
          <p:cNvPr id="10" name="Picture Placeholder 11">
            <a:extLst>
              <a:ext uri="{FF2B5EF4-FFF2-40B4-BE49-F238E27FC236}">
                <a16:creationId xmlns:a16="http://schemas.microsoft.com/office/drawing/2014/main" id="{2B65509E-400D-48FF-845C-D88E53CDAF9C}"/>
              </a:ext>
            </a:extLst>
          </p:cNvPr>
          <p:cNvSpPr>
            <a:spLocks noGrp="1"/>
          </p:cNvSpPr>
          <p:nvPr>
            <p:ph type="pic" sz="quarter" idx="13"/>
          </p:nvPr>
        </p:nvSpPr>
        <p:spPr>
          <a:xfrm>
            <a:off x="8965413"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endParaRPr lang="ru-RU" dirty="0"/>
          </a:p>
        </p:txBody>
      </p:sp>
    </p:spTree>
    <p:extLst>
      <p:ext uri="{BB962C8B-B14F-4D97-AF65-F5344CB8AC3E}">
        <p14:creationId xmlns:p14="http://schemas.microsoft.com/office/powerpoint/2010/main" val="3420951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3" name="Rectangle 42">
            <a:extLst>
              <a:ext uri="{FF2B5EF4-FFF2-40B4-BE49-F238E27FC236}">
                <a16:creationId xmlns:a16="http://schemas.microsoft.com/office/drawing/2014/main" id="{A4A87ED0-1555-4955-AB1F-016220F037D5}"/>
              </a:ext>
            </a:extLst>
          </p:cNvPr>
          <p:cNvSpPr/>
          <p:nvPr userDrawn="1"/>
        </p:nvSpPr>
        <p:spPr>
          <a:xfrm>
            <a:off x="0" y="-24971"/>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660904"/>
            <a:ext cx="12192000" cy="41970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5389917"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5389917"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424934"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424934"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459951"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459951"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9" name="Text Placeholder 2">
            <a:extLst>
              <a:ext uri="{FF2B5EF4-FFF2-40B4-BE49-F238E27FC236}">
                <a16:creationId xmlns:a16="http://schemas.microsoft.com/office/drawing/2014/main" id="{4D76DCFE-3432-4A5F-955D-7561AB292330}"/>
              </a:ext>
            </a:extLst>
          </p:cNvPr>
          <p:cNvSpPr>
            <a:spLocks noGrp="1"/>
          </p:cNvSpPr>
          <p:nvPr>
            <p:ph type="body" idx="76" hasCustomPrompt="1"/>
          </p:nvPr>
        </p:nvSpPr>
        <p:spPr>
          <a:xfrm>
            <a:off x="5389917"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0" name="Text Placeholder 11">
            <a:extLst>
              <a:ext uri="{FF2B5EF4-FFF2-40B4-BE49-F238E27FC236}">
                <a16:creationId xmlns:a16="http://schemas.microsoft.com/office/drawing/2014/main" id="{11F291FA-EABF-4C0D-AF94-B7A47A81ECED}"/>
              </a:ext>
            </a:extLst>
          </p:cNvPr>
          <p:cNvSpPr>
            <a:spLocks noGrp="1"/>
          </p:cNvSpPr>
          <p:nvPr>
            <p:ph type="body" sz="quarter" idx="77"/>
          </p:nvPr>
        </p:nvSpPr>
        <p:spPr>
          <a:xfrm>
            <a:off x="5389917"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3" name="Text Placeholder 2">
            <a:extLst>
              <a:ext uri="{FF2B5EF4-FFF2-40B4-BE49-F238E27FC236}">
                <a16:creationId xmlns:a16="http://schemas.microsoft.com/office/drawing/2014/main" id="{922A983C-97ED-4D4F-90B9-78A07353BC8F}"/>
              </a:ext>
            </a:extLst>
          </p:cNvPr>
          <p:cNvSpPr>
            <a:spLocks noGrp="1"/>
          </p:cNvSpPr>
          <p:nvPr>
            <p:ph type="body" idx="78" hasCustomPrompt="1"/>
          </p:nvPr>
        </p:nvSpPr>
        <p:spPr>
          <a:xfrm>
            <a:off x="7424934"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5" name="Text Placeholder 11">
            <a:extLst>
              <a:ext uri="{FF2B5EF4-FFF2-40B4-BE49-F238E27FC236}">
                <a16:creationId xmlns:a16="http://schemas.microsoft.com/office/drawing/2014/main" id="{FD1E7350-7D86-49FC-8701-EE982A922CD1}"/>
              </a:ext>
            </a:extLst>
          </p:cNvPr>
          <p:cNvSpPr>
            <a:spLocks noGrp="1"/>
          </p:cNvSpPr>
          <p:nvPr>
            <p:ph type="body" sz="quarter" idx="79"/>
          </p:nvPr>
        </p:nvSpPr>
        <p:spPr>
          <a:xfrm>
            <a:off x="7424934"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6" name="Text Placeholder 2">
            <a:extLst>
              <a:ext uri="{FF2B5EF4-FFF2-40B4-BE49-F238E27FC236}">
                <a16:creationId xmlns:a16="http://schemas.microsoft.com/office/drawing/2014/main" id="{BD11603C-59B8-4FC2-97A6-FA9D7C86E67F}"/>
              </a:ext>
            </a:extLst>
          </p:cNvPr>
          <p:cNvSpPr>
            <a:spLocks noGrp="1"/>
          </p:cNvSpPr>
          <p:nvPr>
            <p:ph type="body" idx="80" hasCustomPrompt="1"/>
          </p:nvPr>
        </p:nvSpPr>
        <p:spPr>
          <a:xfrm>
            <a:off x="9459951"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7" name="Text Placeholder 11">
            <a:extLst>
              <a:ext uri="{FF2B5EF4-FFF2-40B4-BE49-F238E27FC236}">
                <a16:creationId xmlns:a16="http://schemas.microsoft.com/office/drawing/2014/main" id="{6E490732-5FB8-4E3E-9D69-E5406F92F7FB}"/>
              </a:ext>
            </a:extLst>
          </p:cNvPr>
          <p:cNvSpPr>
            <a:spLocks noGrp="1"/>
          </p:cNvSpPr>
          <p:nvPr>
            <p:ph type="body" sz="quarter" idx="81"/>
          </p:nvPr>
        </p:nvSpPr>
        <p:spPr>
          <a:xfrm>
            <a:off x="9459951"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9" name="Rectangle 8">
            <a:extLst>
              <a:ext uri="{FF2B5EF4-FFF2-40B4-BE49-F238E27FC236}">
                <a16:creationId xmlns:a16="http://schemas.microsoft.com/office/drawing/2014/main" id="{E86A0EC4-BC37-4FC9-9F26-E3C1334A4C34}"/>
              </a:ext>
            </a:extLst>
          </p:cNvPr>
          <p:cNvSpPr/>
          <p:nvPr userDrawn="1"/>
        </p:nvSpPr>
        <p:spPr>
          <a:xfrm>
            <a:off x="5381032" y="3305997"/>
            <a:ext cx="265176" cy="266400"/>
          </a:xfrm>
          <a:prstGeom prst="rect">
            <a:avLst/>
          </a:prstGeom>
          <a:solidFill>
            <a:srgbClr val="2146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38" name="Rectangle 37">
            <a:extLst>
              <a:ext uri="{FF2B5EF4-FFF2-40B4-BE49-F238E27FC236}">
                <a16:creationId xmlns:a16="http://schemas.microsoft.com/office/drawing/2014/main" id="{81BD5238-9183-4891-90FE-BFADE39D52EE}"/>
              </a:ext>
            </a:extLst>
          </p:cNvPr>
          <p:cNvSpPr/>
          <p:nvPr userDrawn="1"/>
        </p:nvSpPr>
        <p:spPr>
          <a:xfrm>
            <a:off x="7416049" y="3305997"/>
            <a:ext cx="265176" cy="266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39" name="Rectangle 38">
            <a:extLst>
              <a:ext uri="{FF2B5EF4-FFF2-40B4-BE49-F238E27FC236}">
                <a16:creationId xmlns:a16="http://schemas.microsoft.com/office/drawing/2014/main" id="{92B2D4CE-3326-4F5C-847C-7ADD21460FA5}"/>
              </a:ext>
            </a:extLst>
          </p:cNvPr>
          <p:cNvSpPr/>
          <p:nvPr userDrawn="1"/>
        </p:nvSpPr>
        <p:spPr>
          <a:xfrm>
            <a:off x="9451066" y="3305997"/>
            <a:ext cx="265176" cy="26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40" name="Rectangle 39">
            <a:extLst>
              <a:ext uri="{FF2B5EF4-FFF2-40B4-BE49-F238E27FC236}">
                <a16:creationId xmlns:a16="http://schemas.microsoft.com/office/drawing/2014/main" id="{CBFBD00C-155A-4E35-84F8-6154CA214B93}"/>
              </a:ext>
            </a:extLst>
          </p:cNvPr>
          <p:cNvSpPr/>
          <p:nvPr userDrawn="1"/>
        </p:nvSpPr>
        <p:spPr>
          <a:xfrm>
            <a:off x="5381032" y="4401622"/>
            <a:ext cx="265176" cy="26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41" name="Rectangle 40">
            <a:extLst>
              <a:ext uri="{FF2B5EF4-FFF2-40B4-BE49-F238E27FC236}">
                <a16:creationId xmlns:a16="http://schemas.microsoft.com/office/drawing/2014/main" id="{B80A9D06-023A-4BEC-A29D-DB94D1C5D09B}"/>
              </a:ext>
            </a:extLst>
          </p:cNvPr>
          <p:cNvSpPr/>
          <p:nvPr userDrawn="1"/>
        </p:nvSpPr>
        <p:spPr>
          <a:xfrm>
            <a:off x="7416049" y="4401622"/>
            <a:ext cx="265176" cy="266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42" name="Rectangle 41">
            <a:extLst>
              <a:ext uri="{FF2B5EF4-FFF2-40B4-BE49-F238E27FC236}">
                <a16:creationId xmlns:a16="http://schemas.microsoft.com/office/drawing/2014/main" id="{B7783EDA-47B1-4EE9-9DF1-72DA4FBB6EBB}"/>
              </a:ext>
            </a:extLst>
          </p:cNvPr>
          <p:cNvSpPr/>
          <p:nvPr userDrawn="1"/>
        </p:nvSpPr>
        <p:spPr>
          <a:xfrm>
            <a:off x="9451066" y="4401622"/>
            <a:ext cx="265176" cy="26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12" name="Chart Placeholder 11">
            <a:extLst>
              <a:ext uri="{FF2B5EF4-FFF2-40B4-BE49-F238E27FC236}">
                <a16:creationId xmlns:a16="http://schemas.microsoft.com/office/drawing/2014/main" id="{0A6297C2-03D3-4827-8174-BFCF830BF105}"/>
              </a:ext>
            </a:extLst>
          </p:cNvPr>
          <p:cNvSpPr>
            <a:spLocks noGrp="1"/>
          </p:cNvSpPr>
          <p:nvPr>
            <p:ph type="chart" sz="quarter" idx="82"/>
          </p:nvPr>
        </p:nvSpPr>
        <p:spPr>
          <a:xfrm>
            <a:off x="839788" y="2039527"/>
            <a:ext cx="4110037" cy="3284948"/>
          </a:xfrm>
        </p:spPr>
        <p:txBody>
          <a:bodyPr anchor="ctr" anchorCtr="0">
            <a:normAutofit/>
          </a:bodyPr>
          <a:lstStyle>
            <a:lvl1pPr marL="0" indent="0" algn="ctr">
              <a:buNone/>
              <a:defRPr sz="1400"/>
            </a:lvl1pPr>
          </a:lstStyle>
          <a:p>
            <a:r>
              <a:rPr lang="en-US"/>
              <a:t>Click icon to add chart</a:t>
            </a:r>
            <a:endParaRPr lang="ru-RU" dirty="0"/>
          </a:p>
        </p:txBody>
      </p:sp>
      <p:sp>
        <p:nvSpPr>
          <p:cNvPr id="47" name="Picture Placeholder 11">
            <a:extLst>
              <a:ext uri="{FF2B5EF4-FFF2-40B4-BE49-F238E27FC236}">
                <a16:creationId xmlns:a16="http://schemas.microsoft.com/office/drawing/2014/main" id="{99F0FD6D-EAFC-4719-A178-145AF6E907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3468315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Text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Rectangle 12">
            <a:extLst>
              <a:ext uri="{FF2B5EF4-FFF2-40B4-BE49-F238E27FC236}">
                <a16:creationId xmlns:a16="http://schemas.microsoft.com/office/drawing/2014/main" id="{3B142097-9D10-4804-A189-9D860F05AC59}"/>
              </a:ext>
            </a:extLst>
          </p:cNvPr>
          <p:cNvSpPr/>
          <p:nvPr userDrawn="1"/>
        </p:nvSpPr>
        <p:spPr>
          <a:xfrm>
            <a:off x="0" y="2807208"/>
            <a:ext cx="12192000" cy="405079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smtClean="0"/>
              <a:t>5/9/2019</a:t>
            </a:fld>
            <a:endParaRPr lang="ru-RU"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0" name="Text Placeholder 2">
            <a:extLst>
              <a:ext uri="{FF2B5EF4-FFF2-40B4-BE49-F238E27FC236}">
                <a16:creationId xmlns:a16="http://schemas.microsoft.com/office/drawing/2014/main" id="{697FFDD0-A08E-4CF1-A48B-295DE8087177}"/>
              </a:ext>
            </a:extLst>
          </p:cNvPr>
          <p:cNvSpPr>
            <a:spLocks noGrp="1"/>
          </p:cNvSpPr>
          <p:nvPr>
            <p:ph type="body" idx="1"/>
          </p:nvPr>
        </p:nvSpPr>
        <p:spPr>
          <a:xfrm>
            <a:off x="831850"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Title 1">
            <a:extLst>
              <a:ext uri="{FF2B5EF4-FFF2-40B4-BE49-F238E27FC236}">
                <a16:creationId xmlns:a16="http://schemas.microsoft.com/office/drawing/2014/main" id="{ED7430E2-DDF4-4D72-AF97-86B66F119B62}"/>
              </a:ext>
            </a:extLst>
          </p:cNvPr>
          <p:cNvSpPr>
            <a:spLocks noGrp="1"/>
          </p:cNvSpPr>
          <p:nvPr>
            <p:ph type="title"/>
          </p:nvPr>
        </p:nvSpPr>
        <p:spPr>
          <a:xfrm>
            <a:off x="838200" y="3324399"/>
            <a:ext cx="10515600" cy="636340"/>
          </a:xfrm>
        </p:spPr>
        <p:txBody>
          <a:bodyPr lIns="0" tIns="0" rIns="0" bIns="0"/>
          <a:lstStyle>
            <a:lvl1pPr>
              <a:defRPr b="1"/>
            </a:lvl1pPr>
          </a:lstStyle>
          <a:p>
            <a:r>
              <a:rPr lang="en-US"/>
              <a:t>Click to edit Master title style</a:t>
            </a:r>
            <a:endParaRPr lang="ru-RU" dirty="0"/>
          </a:p>
        </p:txBody>
      </p:sp>
      <p:sp>
        <p:nvSpPr>
          <p:cNvPr id="14" name="Text Placeholder 2">
            <a:extLst>
              <a:ext uri="{FF2B5EF4-FFF2-40B4-BE49-F238E27FC236}">
                <a16:creationId xmlns:a16="http://schemas.microsoft.com/office/drawing/2014/main" id="{A46E1E0F-4E59-4E81-9D45-686A3E2B32EC}"/>
              </a:ext>
            </a:extLst>
          </p:cNvPr>
          <p:cNvSpPr>
            <a:spLocks noGrp="1"/>
          </p:cNvSpPr>
          <p:nvPr>
            <p:ph type="body" idx="14"/>
          </p:nvPr>
        </p:nvSpPr>
        <p:spPr>
          <a:xfrm>
            <a:off x="6424947"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Picture Placeholder 11">
            <a:extLst>
              <a:ext uri="{FF2B5EF4-FFF2-40B4-BE49-F238E27FC236}">
                <a16:creationId xmlns:a16="http://schemas.microsoft.com/office/drawing/2014/main" id="{1C431EA9-1FA6-4AB8-B683-837876623C19}"/>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3388714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hasCustomPrompt="1"/>
          </p:nvPr>
        </p:nvSpPr>
        <p:spPr>
          <a:xfrm>
            <a:off x="825458" y="1514007"/>
            <a:ext cx="4585780" cy="1091078"/>
          </a:xfrm>
        </p:spPr>
        <p:txBody>
          <a:bodyPr lIns="0" tIns="0" rIns="0" bIns="0" anchor="b" anchorCtr="0">
            <a:noAutofit/>
          </a:bodyPr>
          <a:lstStyle>
            <a:lvl1pPr>
              <a:defRPr sz="5500"/>
            </a:lvl1pPr>
          </a:lstStyle>
          <a:p>
            <a:r>
              <a:rPr lang="en-US" dirty="0"/>
              <a:t>Thank You!</a:t>
            </a:r>
            <a:endParaRPr lang="ru-RU"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5/9/2019</a:t>
            </a:fld>
            <a:endParaRPr lang="ru-RU"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3" name="Picture Placeholder 11">
            <a:extLst>
              <a:ext uri="{FF2B5EF4-FFF2-40B4-BE49-F238E27FC236}">
                <a16:creationId xmlns:a16="http://schemas.microsoft.com/office/drawing/2014/main" id="{3A35B9E4-40D9-41FE-A3DD-5A314E6E0B1C}"/>
              </a:ext>
            </a:extLst>
          </p:cNvPr>
          <p:cNvSpPr>
            <a:spLocks noGrp="1"/>
          </p:cNvSpPr>
          <p:nvPr>
            <p:ph type="pic" sz="quarter" idx="14"/>
          </p:nvPr>
        </p:nvSpPr>
        <p:spPr>
          <a:xfrm>
            <a:off x="831850"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
        <p:nvSpPr>
          <p:cNvPr id="12" name="Text Placeholder 3">
            <a:extLst>
              <a:ext uri="{FF2B5EF4-FFF2-40B4-BE49-F238E27FC236}">
                <a16:creationId xmlns:a16="http://schemas.microsoft.com/office/drawing/2014/main" id="{F1815864-FC8F-40F2-AB2F-2E8B29A59E1C}"/>
              </a:ext>
            </a:extLst>
          </p:cNvPr>
          <p:cNvSpPr>
            <a:spLocks noGrp="1"/>
          </p:cNvSpPr>
          <p:nvPr>
            <p:ph type="body" sz="quarter" idx="15" hasCustomPrompt="1"/>
          </p:nvPr>
        </p:nvSpPr>
        <p:spPr>
          <a:xfrm>
            <a:off x="825335" y="3132086"/>
            <a:ext cx="4586288" cy="509472"/>
          </a:xfrm>
        </p:spPr>
        <p:txBody>
          <a:bodyPr lIns="0" tIns="0" rIns="0" bIns="0">
            <a:noAutofit/>
          </a:bodyPr>
          <a:lstStyle>
            <a:lvl1pPr marL="0" indent="0">
              <a:buNone/>
              <a:defRPr sz="36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Allan </a:t>
            </a:r>
            <a:r>
              <a:rPr lang="en-US" dirty="0" err="1"/>
              <a:t>Mattsson</a:t>
            </a:r>
            <a:endParaRPr lang="ru-RU" dirty="0"/>
          </a:p>
        </p:txBody>
      </p:sp>
      <p:sp>
        <p:nvSpPr>
          <p:cNvPr id="14" name="Text Placeholder 3">
            <a:extLst>
              <a:ext uri="{FF2B5EF4-FFF2-40B4-BE49-F238E27FC236}">
                <a16:creationId xmlns:a16="http://schemas.microsoft.com/office/drawing/2014/main" id="{EF892DC1-71DA-42B0-9222-A94944D56D86}"/>
              </a:ext>
            </a:extLst>
          </p:cNvPr>
          <p:cNvSpPr>
            <a:spLocks noGrp="1"/>
          </p:cNvSpPr>
          <p:nvPr>
            <p:ph type="body" sz="quarter" idx="16" hasCustomPrompt="1"/>
          </p:nvPr>
        </p:nvSpPr>
        <p:spPr>
          <a:xfrm>
            <a:off x="831850" y="370383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Phone:</a:t>
            </a:r>
            <a:endParaRPr lang="ru-RU" dirty="0"/>
          </a:p>
        </p:txBody>
      </p:sp>
      <p:sp>
        <p:nvSpPr>
          <p:cNvPr id="15" name="Text Placeholder 3">
            <a:extLst>
              <a:ext uri="{FF2B5EF4-FFF2-40B4-BE49-F238E27FC236}">
                <a16:creationId xmlns:a16="http://schemas.microsoft.com/office/drawing/2014/main" id="{0717FFFD-9D64-40AB-9C05-B5348E9B83FE}"/>
              </a:ext>
            </a:extLst>
          </p:cNvPr>
          <p:cNvSpPr>
            <a:spLocks noGrp="1"/>
          </p:cNvSpPr>
          <p:nvPr>
            <p:ph type="body" sz="quarter" idx="17" hasCustomPrompt="1"/>
          </p:nvPr>
        </p:nvSpPr>
        <p:spPr>
          <a:xfrm>
            <a:off x="824950" y="3946707"/>
            <a:ext cx="4586288" cy="290167"/>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208-555-0183</a:t>
            </a:r>
            <a:endParaRPr lang="ru-RU" dirty="0"/>
          </a:p>
        </p:txBody>
      </p:sp>
      <p:sp>
        <p:nvSpPr>
          <p:cNvPr id="16" name="Text Placeholder 3">
            <a:extLst>
              <a:ext uri="{FF2B5EF4-FFF2-40B4-BE49-F238E27FC236}">
                <a16:creationId xmlns:a16="http://schemas.microsoft.com/office/drawing/2014/main" id="{FD85ADCA-D658-49E9-B312-5F5BFFDF252B}"/>
              </a:ext>
            </a:extLst>
          </p:cNvPr>
          <p:cNvSpPr>
            <a:spLocks noGrp="1"/>
          </p:cNvSpPr>
          <p:nvPr>
            <p:ph type="body" sz="quarter" idx="18" hasCustomPrompt="1"/>
          </p:nvPr>
        </p:nvSpPr>
        <p:spPr>
          <a:xfrm>
            <a:off x="838750" y="442395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Email:</a:t>
            </a:r>
            <a:endParaRPr lang="ru-RU" dirty="0"/>
          </a:p>
        </p:txBody>
      </p:sp>
      <p:sp>
        <p:nvSpPr>
          <p:cNvPr id="17" name="Text Placeholder 3">
            <a:extLst>
              <a:ext uri="{FF2B5EF4-FFF2-40B4-BE49-F238E27FC236}">
                <a16:creationId xmlns:a16="http://schemas.microsoft.com/office/drawing/2014/main" id="{D200E180-BBC5-45C4-B9FE-291D676739E2}"/>
              </a:ext>
            </a:extLst>
          </p:cNvPr>
          <p:cNvSpPr>
            <a:spLocks noGrp="1"/>
          </p:cNvSpPr>
          <p:nvPr>
            <p:ph type="body" sz="quarter" idx="19" hasCustomPrompt="1"/>
          </p:nvPr>
        </p:nvSpPr>
        <p:spPr>
          <a:xfrm>
            <a:off x="831850" y="4650785"/>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alaan@fineartschool.net</a:t>
            </a:r>
            <a:endParaRPr lang="ru-RU" dirty="0"/>
          </a:p>
        </p:txBody>
      </p:sp>
      <p:sp>
        <p:nvSpPr>
          <p:cNvPr id="18" name="Text Placeholder 3">
            <a:extLst>
              <a:ext uri="{FF2B5EF4-FFF2-40B4-BE49-F238E27FC236}">
                <a16:creationId xmlns:a16="http://schemas.microsoft.com/office/drawing/2014/main" id="{5E52E9F4-4D2A-4D77-A34F-A611634DDD9F}"/>
              </a:ext>
            </a:extLst>
          </p:cNvPr>
          <p:cNvSpPr>
            <a:spLocks noGrp="1"/>
          </p:cNvSpPr>
          <p:nvPr>
            <p:ph type="body" sz="quarter" idx="20" hasCustomPrompt="1"/>
          </p:nvPr>
        </p:nvSpPr>
        <p:spPr>
          <a:xfrm>
            <a:off x="831850" y="5153025"/>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Website:</a:t>
            </a:r>
            <a:endParaRPr lang="ru-RU" dirty="0"/>
          </a:p>
        </p:txBody>
      </p:sp>
      <p:sp>
        <p:nvSpPr>
          <p:cNvPr id="19" name="Text Placeholder 3">
            <a:extLst>
              <a:ext uri="{FF2B5EF4-FFF2-40B4-BE49-F238E27FC236}">
                <a16:creationId xmlns:a16="http://schemas.microsoft.com/office/drawing/2014/main" id="{A0CC1407-FB5D-49EA-B205-A8DD06DF0218}"/>
              </a:ext>
            </a:extLst>
          </p:cNvPr>
          <p:cNvSpPr>
            <a:spLocks noGrp="1"/>
          </p:cNvSpPr>
          <p:nvPr>
            <p:ph type="body" sz="quarter" idx="21" hasCustomPrompt="1"/>
          </p:nvPr>
        </p:nvSpPr>
        <p:spPr>
          <a:xfrm>
            <a:off x="824950" y="5363814"/>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www.fineartschool.net</a:t>
            </a:r>
            <a:endParaRPr lang="ru-RU" dirty="0"/>
          </a:p>
        </p:txBody>
      </p:sp>
    </p:spTree>
    <p:extLst>
      <p:ext uri="{BB962C8B-B14F-4D97-AF65-F5344CB8AC3E}">
        <p14:creationId xmlns:p14="http://schemas.microsoft.com/office/powerpoint/2010/main" val="1026757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rcRect/>
            <a:stretch>
              <a:fillRect l="-1" r="-3288" b="-32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Rectangle 14">
            <a:extLst>
              <a:ext uri="{FF2B5EF4-FFF2-40B4-BE49-F238E27FC236}">
                <a16:creationId xmlns:a16="http://schemas.microsoft.com/office/drawing/2014/main" id="{65E2087C-0B0E-4369-B682-3BD45618E7AC}"/>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5291317"/>
            <a:ext cx="10515600" cy="636340"/>
          </a:xfrm>
        </p:spPr>
        <p:txBody>
          <a:bodyPr lIns="0" tIns="0" rIns="0" bIns="0"/>
          <a:lstStyle>
            <a:lvl1pPr algn="ctr">
              <a:defRPr b="1"/>
            </a:lvl1pPr>
          </a:lstStyle>
          <a:p>
            <a:r>
              <a:rPr lang="en-US"/>
              <a:t>Click to edit Master title style</a:t>
            </a:r>
            <a:endParaRPr lang="ru-RU"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smtClean="0"/>
              <a:t>5/9/2019</a:t>
            </a:fld>
            <a:endParaRPr lang="ru-RU"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4" name="Picture Placeholder 11">
            <a:extLst>
              <a:ext uri="{FF2B5EF4-FFF2-40B4-BE49-F238E27FC236}">
                <a16:creationId xmlns:a16="http://schemas.microsoft.com/office/drawing/2014/main" id="{B21449DB-6E23-41CB-AD61-C3F2044E825A}"/>
              </a:ext>
            </a:extLst>
          </p:cNvPr>
          <p:cNvSpPr>
            <a:spLocks noGrp="1"/>
          </p:cNvSpPr>
          <p:nvPr>
            <p:ph type="pic" sz="quarter" idx="50"/>
          </p:nvPr>
        </p:nvSpPr>
        <p:spPr>
          <a:xfrm>
            <a:off x="5126736"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47706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Rectangle 32">
            <a:extLst>
              <a:ext uri="{FF2B5EF4-FFF2-40B4-BE49-F238E27FC236}">
                <a16:creationId xmlns:a16="http://schemas.microsoft.com/office/drawing/2014/main" id="{5160F428-57C5-4F3D-A940-BE104D4E7EB6}"/>
              </a:ext>
            </a:extLst>
          </p:cNvPr>
          <p:cNvSpPr/>
          <p:nvPr userDrawn="1"/>
        </p:nvSpPr>
        <p:spPr>
          <a:xfrm>
            <a:off x="0" y="0"/>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742719"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742719"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030546"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916852"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916852"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6252805"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2742719"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7916852"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5" name="Picture Placeholder 11">
            <a:extLst>
              <a:ext uri="{FF2B5EF4-FFF2-40B4-BE49-F238E27FC236}">
                <a16:creationId xmlns:a16="http://schemas.microsoft.com/office/drawing/2014/main" id="{6B1C1861-9B5E-4FAB-A6BD-7DB0815CBD78}"/>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788773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Rectangle 17">
            <a:extLst>
              <a:ext uri="{FF2B5EF4-FFF2-40B4-BE49-F238E27FC236}">
                <a16:creationId xmlns:a16="http://schemas.microsoft.com/office/drawing/2014/main" id="{01B7F5A1-ACE9-48DF-BB64-61C809D3A883}"/>
              </a:ext>
            </a:extLst>
          </p:cNvPr>
          <p:cNvSpPr/>
          <p:nvPr userDrawn="1"/>
        </p:nvSpPr>
        <p:spPr>
          <a:xfrm>
            <a:off x="0" y="-14228"/>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839788" y="3938788"/>
            <a:ext cx="4942837"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6409377" y="3938788"/>
            <a:ext cx="4942836" cy="1874702"/>
          </a:xfrm>
        </p:spPr>
        <p:txBody>
          <a:bodyPr lIns="0" tIns="0" rIns="0" bIns="0">
            <a:normAutofit/>
          </a:bodyPr>
          <a:lstStyle>
            <a:lvl1pPr marL="216000" indent="-216000" algn="l">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87030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9" name="Picture Placeholder 11">
            <a:extLst>
              <a:ext uri="{FF2B5EF4-FFF2-40B4-BE49-F238E27FC236}">
                <a16:creationId xmlns:a16="http://schemas.microsoft.com/office/drawing/2014/main" id="{9112DCB4-4925-43FD-B9C6-F223695085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727926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bil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Rectangle 18">
            <a:extLst>
              <a:ext uri="{FF2B5EF4-FFF2-40B4-BE49-F238E27FC236}">
                <a16:creationId xmlns:a16="http://schemas.microsoft.com/office/drawing/2014/main" id="{DB6A5190-405E-4BAD-9D24-C60BCE1026AC}"/>
              </a:ext>
            </a:extLst>
          </p:cNvPr>
          <p:cNvSpPr/>
          <p:nvPr userDrawn="1"/>
        </p:nvSpPr>
        <p:spPr>
          <a:xfrm>
            <a:off x="0" y="-336"/>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050792"/>
            <a:ext cx="12192000" cy="28072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hasCustomPrompt="1"/>
          </p:nvPr>
        </p:nvSpPr>
        <p:spPr>
          <a:xfrm>
            <a:off x="839787"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dirty="0"/>
              <a:t>Section Title</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828570"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60024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2" name="Picture Placeholder 20">
            <a:extLst>
              <a:ext uri="{FF2B5EF4-FFF2-40B4-BE49-F238E27FC236}">
                <a16:creationId xmlns:a16="http://schemas.microsoft.com/office/drawing/2014/main" id="{BC5C1227-3435-44A2-A29B-3E34D7E6EDFA}"/>
              </a:ext>
            </a:extLst>
          </p:cNvPr>
          <p:cNvSpPr>
            <a:spLocks noGrp="1"/>
          </p:cNvSpPr>
          <p:nvPr>
            <p:ph type="pic" sz="quarter" idx="50"/>
          </p:nvPr>
        </p:nvSpPr>
        <p:spPr>
          <a:xfrm>
            <a:off x="828570" y="2880087"/>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13" name="Picture Placeholder 20">
            <a:extLst>
              <a:ext uri="{FF2B5EF4-FFF2-40B4-BE49-F238E27FC236}">
                <a16:creationId xmlns:a16="http://schemas.microsoft.com/office/drawing/2014/main" id="{84E6553B-BFD6-41B1-B2FB-B2FF92DCFFFB}"/>
              </a:ext>
            </a:extLst>
          </p:cNvPr>
          <p:cNvSpPr>
            <a:spLocks noGrp="1"/>
          </p:cNvSpPr>
          <p:nvPr>
            <p:ph type="pic" sz="quarter" idx="51"/>
          </p:nvPr>
        </p:nvSpPr>
        <p:spPr>
          <a:xfrm>
            <a:off x="3614288" y="2880087"/>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15" name="Text Placeholder 11">
            <a:extLst>
              <a:ext uri="{FF2B5EF4-FFF2-40B4-BE49-F238E27FC236}">
                <a16:creationId xmlns:a16="http://schemas.microsoft.com/office/drawing/2014/main" id="{D88F4128-E844-49D5-B896-F5B8360E0547}"/>
              </a:ext>
            </a:extLst>
          </p:cNvPr>
          <p:cNvSpPr>
            <a:spLocks noGrp="1"/>
          </p:cNvSpPr>
          <p:nvPr>
            <p:ph type="body" sz="quarter" idx="76" hasCustomPrompt="1"/>
          </p:nvPr>
        </p:nvSpPr>
        <p:spPr>
          <a:xfrm>
            <a:off x="3479372"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dirty="0"/>
              <a:t>Section Title</a:t>
            </a:r>
          </a:p>
        </p:txBody>
      </p:sp>
      <p:sp>
        <p:nvSpPr>
          <p:cNvPr id="16" name="Text Placeholder 11">
            <a:extLst>
              <a:ext uri="{FF2B5EF4-FFF2-40B4-BE49-F238E27FC236}">
                <a16:creationId xmlns:a16="http://schemas.microsoft.com/office/drawing/2014/main" id="{A4D9A5A5-DC49-42A9-AF1C-03EE63FAC03F}"/>
              </a:ext>
            </a:extLst>
          </p:cNvPr>
          <p:cNvSpPr>
            <a:spLocks noGrp="1"/>
          </p:cNvSpPr>
          <p:nvPr>
            <p:ph type="body" sz="quarter" idx="77"/>
          </p:nvPr>
        </p:nvSpPr>
        <p:spPr>
          <a:xfrm>
            <a:off x="3468155"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9" name="Rectangle 8">
            <a:extLst>
              <a:ext uri="{FF2B5EF4-FFF2-40B4-BE49-F238E27FC236}">
                <a16:creationId xmlns:a16="http://schemas.microsoft.com/office/drawing/2014/main" id="{7F48B1E6-F024-4B3C-B742-0BF9E09286E4}"/>
              </a:ext>
            </a:extLst>
          </p:cNvPr>
          <p:cNvSpPr/>
          <p:nvPr userDrawn="1"/>
        </p:nvSpPr>
        <p:spPr>
          <a:xfrm>
            <a:off x="6125937" y="2250550"/>
            <a:ext cx="2286000" cy="3657600"/>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1" name="Rectangle 20">
            <a:extLst>
              <a:ext uri="{FF2B5EF4-FFF2-40B4-BE49-F238E27FC236}">
                <a16:creationId xmlns:a16="http://schemas.microsoft.com/office/drawing/2014/main" id="{4C43F6EC-68DC-4837-BACC-5AD6767A59B3}"/>
              </a:ext>
            </a:extLst>
          </p:cNvPr>
          <p:cNvSpPr/>
          <p:nvPr userDrawn="1"/>
        </p:nvSpPr>
        <p:spPr>
          <a:xfrm rot="5400000">
            <a:off x="8598924" y="2762976"/>
            <a:ext cx="2286000" cy="2684355"/>
          </a:xfrm>
          <a:prstGeom prst="rect">
            <a:avLst/>
          </a:prstGeom>
          <a:blipFill>
            <a:blip r:embed="rId3">
              <a:extLst>
                <a:ext uri="{96DAC541-7B7A-43D3-8B79-37D633B846F1}">
                  <asvg:svgBlip xmlns:asvg="http://schemas.microsoft.com/office/drawing/2016/SVG/main" r:embed="rId4"/>
                </a:ext>
              </a:extLst>
            </a:blip>
            <a:stretch>
              <a:fillRect b="-362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14" name="Picture Placeholder 13">
            <a:extLst>
              <a:ext uri="{FF2B5EF4-FFF2-40B4-BE49-F238E27FC236}">
                <a16:creationId xmlns:a16="http://schemas.microsoft.com/office/drawing/2014/main" id="{4629E6EA-0F70-4614-B242-4AE3E4301398}"/>
              </a:ext>
            </a:extLst>
          </p:cNvPr>
          <p:cNvSpPr>
            <a:spLocks noGrp="1"/>
          </p:cNvSpPr>
          <p:nvPr>
            <p:ph type="pic" sz="quarter" idx="78"/>
          </p:nvPr>
        </p:nvSpPr>
        <p:spPr>
          <a:xfrm>
            <a:off x="6283325" y="2410395"/>
            <a:ext cx="1974850" cy="3047430"/>
          </a:xfrm>
          <a:ln w="25400">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23" name="Picture Placeholder 22">
            <a:extLst>
              <a:ext uri="{FF2B5EF4-FFF2-40B4-BE49-F238E27FC236}">
                <a16:creationId xmlns:a16="http://schemas.microsoft.com/office/drawing/2014/main" id="{32379FE9-C48F-4225-A40A-A3E6CAD4F51E}"/>
              </a:ext>
            </a:extLst>
          </p:cNvPr>
          <p:cNvSpPr>
            <a:spLocks noGrp="1"/>
          </p:cNvSpPr>
          <p:nvPr>
            <p:ph type="pic" sz="quarter" idx="79"/>
          </p:nvPr>
        </p:nvSpPr>
        <p:spPr>
          <a:xfrm>
            <a:off x="8412163" y="3124606"/>
            <a:ext cx="2511425" cy="1976400"/>
          </a:xfrm>
          <a:ln w="25400">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26" name="Picture Placeholder 11">
            <a:extLst>
              <a:ext uri="{FF2B5EF4-FFF2-40B4-BE49-F238E27FC236}">
                <a16:creationId xmlns:a16="http://schemas.microsoft.com/office/drawing/2014/main" id="{FFDA0C1B-4B80-4211-8E8D-A19CA0D2A593}"/>
              </a:ext>
            </a:extLst>
          </p:cNvPr>
          <p:cNvSpPr>
            <a:spLocks noGrp="1"/>
          </p:cNvSpPr>
          <p:nvPr>
            <p:ph type="pic" sz="quarter" idx="8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289217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dirty="0"/>
              <a:t>Presentation Title</a:t>
            </a:r>
            <a:endParaRPr lang="ru-RU" dirty="0"/>
          </a:p>
        </p:txBody>
      </p:sp>
      <p:sp>
        <p:nvSpPr>
          <p:cNvPr id="3" name="Subtitle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Tree>
    <p:extLst>
      <p:ext uri="{BB962C8B-B14F-4D97-AF65-F5344CB8AC3E}">
        <p14:creationId xmlns:p14="http://schemas.microsoft.com/office/powerpoint/2010/main" val="473596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dirty="0"/>
              <a:t>Presentation Title</a:t>
            </a:r>
            <a:endParaRPr lang="ru-RU" dirty="0"/>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endParaRPr lang="ru-RU" dirty="0"/>
          </a:p>
        </p:txBody>
      </p:sp>
    </p:spTree>
    <p:extLst>
      <p:ext uri="{BB962C8B-B14F-4D97-AF65-F5344CB8AC3E}">
        <p14:creationId xmlns:p14="http://schemas.microsoft.com/office/powerpoint/2010/main" val="2751761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3" name="Content Placeholder 2">
            <a:extLst>
              <a:ext uri="{FF2B5EF4-FFF2-40B4-BE49-F238E27FC236}">
                <a16:creationId xmlns:a16="http://schemas.microsoft.com/office/drawing/2014/main" id="{3462FAC8-55F2-4A8C-BD0D-938A725760C8}"/>
              </a:ext>
            </a:extLst>
          </p:cNvPr>
          <p:cNvSpPr>
            <a:spLocks noGrp="1"/>
          </p:cNvSpPr>
          <p:nvPr>
            <p:ph idx="1"/>
          </p:nvPr>
        </p:nvSpPr>
        <p:spPr>
          <a:xfrm>
            <a:off x="838200" y="2064470"/>
            <a:ext cx="10515600" cy="3604962"/>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554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3429000"/>
            <a:ext cx="12192000" cy="3429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Text Placeholder 2">
            <a:extLst>
              <a:ext uri="{FF2B5EF4-FFF2-40B4-BE49-F238E27FC236}">
                <a16:creationId xmlns:a16="http://schemas.microsoft.com/office/drawing/2014/main" id="{9741282D-68FE-4C49-8F91-14A2214B4CB9}"/>
              </a:ext>
            </a:extLst>
          </p:cNvPr>
          <p:cNvSpPr>
            <a:spLocks noGrp="1"/>
          </p:cNvSpPr>
          <p:nvPr>
            <p:ph type="body" idx="1"/>
          </p:nvPr>
        </p:nvSpPr>
        <p:spPr>
          <a:xfrm>
            <a:off x="831850" y="4721902"/>
            <a:ext cx="10680596" cy="1133423"/>
          </a:xfrm>
        </p:spPr>
        <p:txBody>
          <a:bodyPr lIns="0" tIns="0" rIns="0" bIns="0">
            <a:normAutofit/>
          </a:bodyPr>
          <a:lstStyle>
            <a:lvl1pPr marL="0" indent="0">
              <a:spcBef>
                <a:spcPts val="60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4062334"/>
            <a:ext cx="10674246" cy="636340"/>
          </a:xfrm>
        </p:spPr>
        <p:txBody>
          <a:bodyPr lIns="0" tIns="0" rIns="0" bIns="0"/>
          <a:lstStyle>
            <a:lvl1pPr>
              <a:defRPr b="1"/>
            </a:lvl1pPr>
          </a:lstStyle>
          <a:p>
            <a:r>
              <a:rPr lang="en-US"/>
              <a:t>Click to edit Master title style</a:t>
            </a:r>
            <a:endParaRPr lang="ru-RU"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smtClean="0"/>
              <a:t>5/9/2019</a:t>
            </a:fld>
            <a:endParaRPr lang="ru-RU"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0" name="Picture Placeholder 11">
            <a:extLst>
              <a:ext uri="{FF2B5EF4-FFF2-40B4-BE49-F238E27FC236}">
                <a16:creationId xmlns:a16="http://schemas.microsoft.com/office/drawing/2014/main" id="{E22EDD9E-AEE4-4D2A-BD45-AABB792F68AF}"/>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345222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Rectangle 26">
            <a:extLst>
              <a:ext uri="{FF2B5EF4-FFF2-40B4-BE49-F238E27FC236}">
                <a16:creationId xmlns:a16="http://schemas.microsoft.com/office/drawing/2014/main" id="{B7314DC4-8C9E-4F01-A18F-43188041EB03}"/>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Content Placeholder 2">
            <a:extLst>
              <a:ext uri="{FF2B5EF4-FFF2-40B4-BE49-F238E27FC236}">
                <a16:creationId xmlns:a16="http://schemas.microsoft.com/office/drawing/2014/main" id="{27010291-978E-4CC6-876F-E22ADA4A322F}"/>
              </a:ext>
            </a:extLst>
          </p:cNvPr>
          <p:cNvSpPr>
            <a:spLocks noGrp="1"/>
          </p:cNvSpPr>
          <p:nvPr>
            <p:ph sz="half" idx="1"/>
          </p:nvPr>
        </p:nvSpPr>
        <p:spPr>
          <a:xfrm>
            <a:off x="838200" y="2049405"/>
            <a:ext cx="5181600" cy="3588615"/>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Content Placeholder 3">
            <a:extLst>
              <a:ext uri="{FF2B5EF4-FFF2-40B4-BE49-F238E27FC236}">
                <a16:creationId xmlns:a16="http://schemas.microsoft.com/office/drawing/2014/main" id="{C0C7E056-802B-46B6-8017-5D7F87B41A5A}"/>
              </a:ext>
            </a:extLst>
          </p:cNvPr>
          <p:cNvSpPr>
            <a:spLocks noGrp="1"/>
          </p:cNvSpPr>
          <p:nvPr>
            <p:ph sz="half" idx="2"/>
          </p:nvPr>
        </p:nvSpPr>
        <p:spPr>
          <a:xfrm>
            <a:off x="6172200" y="2049405"/>
            <a:ext cx="5181600" cy="356897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a:lstStyle/>
          <a:p>
            <a:fld id="{DE8A4E7E-06A4-424E-83B2-0F5C45AFEB4E}" type="datetime1">
              <a:rPr lang="en-US" smtClean="0"/>
              <a:pPr/>
              <a:t>5/9/2019</a:t>
            </a:fld>
            <a:endParaRPr lang="ru-RU"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a:lstStyle/>
          <a:p>
            <a:r>
              <a:rPr lang="en-US"/>
              <a:t>ADD A FOOTER</a:t>
            </a:r>
            <a:endParaRPr lang="ru-RU" dirty="0"/>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ru-RU" smtClean="0"/>
              <a:pPr/>
              <a:t>‹#›</a:t>
            </a:fld>
            <a:endParaRPr lang="ru-RU"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a:t>Click to edit Master title style</a:t>
            </a:r>
            <a:endParaRPr lang="ru-RU" dirty="0"/>
          </a:p>
        </p:txBody>
      </p:sp>
    </p:spTree>
    <p:extLst>
      <p:ext uri="{BB962C8B-B14F-4D97-AF65-F5344CB8AC3E}">
        <p14:creationId xmlns:p14="http://schemas.microsoft.com/office/powerpoint/2010/main" val="1117116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7" name="Text Placeholder 2">
            <a:extLst>
              <a:ext uri="{FF2B5EF4-FFF2-40B4-BE49-F238E27FC236}">
                <a16:creationId xmlns:a16="http://schemas.microsoft.com/office/drawing/2014/main" id="{A0794048-CBDE-4DD8-B381-C7B3F8BC6BD1}"/>
              </a:ext>
            </a:extLst>
          </p:cNvPr>
          <p:cNvSpPr>
            <a:spLocks noGrp="1"/>
          </p:cNvSpPr>
          <p:nvPr>
            <p:ph type="body" idx="1"/>
          </p:nvPr>
        </p:nvSpPr>
        <p:spPr>
          <a:xfrm>
            <a:off x="839788" y="2049403"/>
            <a:ext cx="5157787" cy="45567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4">
            <a:extLst>
              <a:ext uri="{FF2B5EF4-FFF2-40B4-BE49-F238E27FC236}">
                <a16:creationId xmlns:a16="http://schemas.microsoft.com/office/drawing/2014/main" id="{8728F1E0-EBE6-4A1C-A9AD-A2F93B614002}"/>
              </a:ext>
            </a:extLst>
          </p:cNvPr>
          <p:cNvSpPr>
            <a:spLocks noGrp="1"/>
          </p:cNvSpPr>
          <p:nvPr>
            <p:ph type="body" sz="quarter" idx="3"/>
          </p:nvPr>
        </p:nvSpPr>
        <p:spPr>
          <a:xfrm>
            <a:off x="6172200" y="2049401"/>
            <a:ext cx="5183188" cy="455673"/>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A0E71F33-4A3C-4FCB-968D-EDA3A37F0BCC}"/>
              </a:ext>
            </a:extLst>
          </p:cNvPr>
          <p:cNvSpPr>
            <a:spLocks noGrp="1"/>
          </p:cNvSpPr>
          <p:nvPr>
            <p:ph sz="quarter" idx="4"/>
          </p:nvPr>
        </p:nvSpPr>
        <p:spPr>
          <a:xfrm>
            <a:off x="6172200" y="2505075"/>
            <a:ext cx="5183188"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a:extLst>
              <a:ext uri="{FF2B5EF4-FFF2-40B4-BE49-F238E27FC236}">
                <a16:creationId xmlns:a16="http://schemas.microsoft.com/office/drawing/2014/main" id="{FE2D98C8-5649-4EB0-A619-A662461EC9AA}"/>
              </a:ext>
            </a:extLst>
          </p:cNvPr>
          <p:cNvSpPr>
            <a:spLocks noGrp="1"/>
          </p:cNvSpPr>
          <p:nvPr>
            <p:ph sz="half" idx="2"/>
          </p:nvPr>
        </p:nvSpPr>
        <p:spPr>
          <a:xfrm>
            <a:off x="839788" y="2505075"/>
            <a:ext cx="5157787"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9916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5/9/2019</a:t>
            </a:fld>
            <a:endParaRPr lang="ru-RU"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2" name="Title 1">
            <a:extLst>
              <a:ext uri="{FF2B5EF4-FFF2-40B4-BE49-F238E27FC236}">
                <a16:creationId xmlns:a16="http://schemas.microsoft.com/office/drawing/2014/main" id="{8F15BD07-216B-4BED-B02B-A824C3BFE4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4" name="Text Placeholder 3">
            <a:extLst>
              <a:ext uri="{FF2B5EF4-FFF2-40B4-BE49-F238E27FC236}">
                <a16:creationId xmlns:a16="http://schemas.microsoft.com/office/drawing/2014/main" id="{31CB25A8-485F-445D-B110-8C51B4D99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Content Placeholder 2">
            <a:extLst>
              <a:ext uri="{FF2B5EF4-FFF2-40B4-BE49-F238E27FC236}">
                <a16:creationId xmlns:a16="http://schemas.microsoft.com/office/drawing/2014/main" id="{0F6DD5FE-C12D-447A-88F9-437E12A22A4C}"/>
              </a:ext>
            </a:extLst>
          </p:cNvPr>
          <p:cNvSpPr>
            <a:spLocks noGrp="1"/>
          </p:cNvSpPr>
          <p:nvPr>
            <p:ph idx="1"/>
          </p:nvPr>
        </p:nvSpPr>
        <p:spPr>
          <a:xfrm>
            <a:off x="5183188" y="499123"/>
            <a:ext cx="6172200" cy="536192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5236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5/9/2019</a:t>
            </a:fld>
            <a:endParaRPr lang="ru-RU"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3" name="Title 1">
            <a:extLst>
              <a:ext uri="{FF2B5EF4-FFF2-40B4-BE49-F238E27FC236}">
                <a16:creationId xmlns:a16="http://schemas.microsoft.com/office/drawing/2014/main" id="{86152D61-B915-4FFA-BFAB-BE67BD9FEB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4" name="Text Placeholder 3">
            <a:extLst>
              <a:ext uri="{FF2B5EF4-FFF2-40B4-BE49-F238E27FC236}">
                <a16:creationId xmlns:a16="http://schemas.microsoft.com/office/drawing/2014/main" id="{56B9FA21-7A71-4ACD-9725-F9C35C794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Picture Placeholder 2">
            <a:extLst>
              <a:ext uri="{FF2B5EF4-FFF2-40B4-BE49-F238E27FC236}">
                <a16:creationId xmlns:a16="http://schemas.microsoft.com/office/drawing/2014/main" id="{23F69D43-2C7D-427D-9395-81FD4D07F927}"/>
              </a:ext>
            </a:extLst>
          </p:cNvPr>
          <p:cNvSpPr>
            <a:spLocks noGrp="1"/>
          </p:cNvSpPr>
          <p:nvPr>
            <p:ph type="pic" idx="1"/>
          </p:nvPr>
        </p:nvSpPr>
        <p:spPr>
          <a:xfrm>
            <a:off x="5183188" y="457201"/>
            <a:ext cx="6172200" cy="540385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73136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a:lstStyle/>
          <a:p>
            <a:fld id="{DE8A4E7E-06A4-424E-83B2-0F5C45AFEB4E}" type="datetime1">
              <a:rPr lang="en-US" smtClean="0"/>
              <a:pPr/>
              <a:t>5/9/2019</a:t>
            </a:fld>
            <a:endParaRPr lang="ru-RU"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a:lstStyle/>
          <a:p>
            <a:r>
              <a:rPr lang="en-US"/>
              <a:t>ADD A FOOTER</a:t>
            </a:r>
            <a:endParaRPr lang="ru-RU" dirty="0"/>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ru-RU" smtClean="0"/>
              <a:pPr/>
              <a:t>‹#›</a:t>
            </a:fld>
            <a:endParaRPr lang="ru-RU"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a:t>Click to edit Master title style</a:t>
            </a:r>
            <a:endParaRPr lang="ru-RU" dirty="0"/>
          </a:p>
        </p:txBody>
      </p:sp>
    </p:spTree>
    <p:extLst>
      <p:ext uri="{BB962C8B-B14F-4D97-AF65-F5344CB8AC3E}">
        <p14:creationId xmlns:p14="http://schemas.microsoft.com/office/powerpoint/2010/main" val="3496870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Tree>
    <p:extLst>
      <p:ext uri="{BB962C8B-B14F-4D97-AF65-F5344CB8AC3E}">
        <p14:creationId xmlns:p14="http://schemas.microsoft.com/office/powerpoint/2010/main" val="362289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no Backgroun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ABCF6-9B78-49BE-A2AD-F0AA9C62F46C}"/>
              </a:ext>
            </a:extLst>
          </p:cNvPr>
          <p:cNvSpPr>
            <a:spLocks noGrp="1"/>
          </p:cNvSpPr>
          <p:nvPr>
            <p:ph type="dt" sz="half" idx="10"/>
          </p:nvPr>
        </p:nvSpPr>
        <p:spPr/>
        <p:txBody>
          <a:bodyPr/>
          <a:lstStyle/>
          <a:p>
            <a:fld id="{DBE42BFF-A7D8-4C29-89A0-BC16EA5EFCC1}" type="datetime1">
              <a:rPr lang="en-US" smtClean="0"/>
              <a:t>5/9/2019</a:t>
            </a:fld>
            <a:endParaRPr lang="ru-RU" dirty="0"/>
          </a:p>
        </p:txBody>
      </p:sp>
      <p:sp>
        <p:nvSpPr>
          <p:cNvPr id="3" name="Footer Placeholder 2">
            <a:extLst>
              <a:ext uri="{FF2B5EF4-FFF2-40B4-BE49-F238E27FC236}">
                <a16:creationId xmlns:a16="http://schemas.microsoft.com/office/drawing/2014/main" id="{E70934F3-5442-470C-BF40-00437371D7BD}"/>
              </a:ext>
            </a:extLst>
          </p:cNvPr>
          <p:cNvSpPr>
            <a:spLocks noGrp="1"/>
          </p:cNvSpPr>
          <p:nvPr>
            <p:ph type="ftr" sz="quarter" idx="11"/>
          </p:nvPr>
        </p:nvSpPr>
        <p:spPr/>
        <p:txBody>
          <a:bodyPr/>
          <a:lstStyle/>
          <a:p>
            <a:r>
              <a:rPr lang="en-US" dirty="0"/>
              <a:t>ADD A FOOTER</a:t>
            </a:r>
            <a:endParaRPr lang="ru-RU" dirty="0"/>
          </a:p>
        </p:txBody>
      </p:sp>
      <p:sp>
        <p:nvSpPr>
          <p:cNvPr id="4" name="Slide Number Placeholder 3">
            <a:extLst>
              <a:ext uri="{FF2B5EF4-FFF2-40B4-BE49-F238E27FC236}">
                <a16:creationId xmlns:a16="http://schemas.microsoft.com/office/drawing/2014/main" id="{F4014656-DB95-4E7F-83A3-E5750E237879}"/>
              </a:ext>
            </a:extLst>
          </p:cNvPr>
          <p:cNvSpPr>
            <a:spLocks noGrp="1"/>
          </p:cNvSpPr>
          <p:nvPr>
            <p:ph type="sldNum" sz="quarter" idx="12"/>
          </p:nvPr>
        </p:nvSpPr>
        <p:spPr/>
        <p:txBody>
          <a:bodyPr/>
          <a:lstStyle/>
          <a:p>
            <a:fld id="{4950F5D8-22E1-4015-8661-E5B1FD28C2DE}" type="slidenum">
              <a:rPr lang="ru-RU" smtClean="0"/>
              <a:t>‹#›</a:t>
            </a:fld>
            <a:endParaRPr lang="ru-RU" dirty="0"/>
          </a:p>
        </p:txBody>
      </p:sp>
    </p:spTree>
    <p:extLst>
      <p:ext uri="{BB962C8B-B14F-4D97-AF65-F5344CB8AC3E}">
        <p14:creationId xmlns:p14="http://schemas.microsoft.com/office/powerpoint/2010/main" val="3510828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3A9DA67-F108-42B4-9EB1-30A00E34C4D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a:xfrm>
            <a:off x="838200" y="6155851"/>
            <a:ext cx="2743200" cy="184317"/>
          </a:xfrm>
        </p:spPr>
        <p:txBody>
          <a:bodyPr/>
          <a:lstStyle/>
          <a:p>
            <a:fld id="{D9BB3731-526F-4638-85F8-715D717FFC12}" type="slidenum">
              <a:rPr lang="ru-RU" smtClean="0"/>
              <a:t>‹#›</a:t>
            </a:fld>
            <a:endParaRPr lang="ru-RU" dirty="0"/>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1996465"/>
            <a:ext cx="2469965"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677189"/>
            <a:ext cx="1636776" cy="1618488"/>
          </a:xfrm>
        </p:spPr>
        <p:txBody>
          <a:bodyPr anchor="ctr" anchorCtr="0">
            <a:noAutofit/>
          </a:bodyPr>
          <a:lstStyle>
            <a:lvl1pPr marL="0" indent="0" algn="ctr">
              <a:buNone/>
              <a:defRPr sz="1400">
                <a:solidFill>
                  <a:schemeClr val="tx1"/>
                </a:solidFill>
              </a:defRPr>
            </a:lvl1pPr>
          </a:lstStyle>
          <a:p>
            <a:r>
              <a:rPr lang="en-US"/>
              <a:t>Click icon to add picture</a:t>
            </a:r>
            <a:endParaRPr lang="ru-RU"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677189"/>
            <a:ext cx="1636776" cy="1618488"/>
          </a:xfrm>
        </p:spPr>
        <p:txBody>
          <a:bodyPr anchor="ctr" anchorCtr="0">
            <a:noAutofit/>
          </a:bodyPr>
          <a:lstStyle>
            <a:lvl1pPr marL="0" indent="0" algn="ctr">
              <a:buNone/>
              <a:defRPr sz="1400">
                <a:solidFill>
                  <a:schemeClr val="tx1"/>
                </a:solidFill>
              </a:defRPr>
            </a:lvl1pPr>
          </a:lstStyle>
          <a:p>
            <a:r>
              <a:rPr lang="en-US"/>
              <a:t>Click icon to add picture</a:t>
            </a:r>
            <a:endParaRPr lang="ru-RU"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677189"/>
            <a:ext cx="2048256" cy="896112"/>
          </a:xfrm>
        </p:spPr>
        <p:txBody>
          <a:bodyPr anchor="ctr" anchorCtr="0">
            <a:noAutofit/>
          </a:bodyPr>
          <a:lstStyle>
            <a:lvl1pPr marL="0" indent="0" algn="ctr">
              <a:buNone/>
              <a:defRPr sz="1400">
                <a:solidFill>
                  <a:schemeClr val="tx1"/>
                </a:solidFill>
              </a:defRPr>
            </a:lvl1pPr>
          </a:lstStyle>
          <a:p>
            <a:r>
              <a:rPr lang="en-US"/>
              <a:t>Click icon to add picture</a:t>
            </a:r>
            <a:endParaRPr lang="ru-RU"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873424" y="4355259"/>
            <a:ext cx="2223939"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776173"/>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9" name="Picture Placeholder 13">
            <a:extLst>
              <a:ext uri="{FF2B5EF4-FFF2-40B4-BE49-F238E27FC236}">
                <a16:creationId xmlns:a16="http://schemas.microsoft.com/office/drawing/2014/main" id="{E930664F-8C64-4436-9DD1-1ECED305C6E1}"/>
              </a:ext>
            </a:extLst>
          </p:cNvPr>
          <p:cNvSpPr>
            <a:spLocks noGrp="1"/>
          </p:cNvSpPr>
          <p:nvPr>
            <p:ph type="pic" sz="quarter" idx="16"/>
          </p:nvPr>
        </p:nvSpPr>
        <p:spPr>
          <a:xfrm>
            <a:off x="7900319" y="3725315"/>
            <a:ext cx="2386800" cy="486000"/>
          </a:xfrm>
          <a:ln>
            <a:solidFill>
              <a:srgbClr val="000000">
                <a:alpha val="30196"/>
              </a:srgbClr>
            </a:solidFill>
          </a:ln>
        </p:spPr>
        <p:txBody>
          <a:bodyPr anchor="ctr" anchorCtr="0">
            <a:noAutofit/>
          </a:bodyPr>
          <a:lstStyle>
            <a:lvl1pPr marL="0" indent="0" algn="ctr">
              <a:buNone/>
              <a:defRPr sz="1400">
                <a:solidFill>
                  <a:schemeClr val="bg1"/>
                </a:solidFill>
              </a:defRPr>
            </a:lvl1pPr>
          </a:lstStyle>
          <a:p>
            <a:r>
              <a:rPr lang="en-US"/>
              <a:t>Click icon to add picture</a:t>
            </a:r>
            <a:endParaRPr lang="ru-RU" dirty="0"/>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4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8" name="Title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1012015"/>
            <a:ext cx="10512424" cy="606677"/>
          </a:xfrm>
        </p:spPr>
        <p:txBody>
          <a:bodyPr lIns="0" tIns="0" rIns="0" bIns="0" anchor="t" anchorCtr="0">
            <a:normAutofit/>
          </a:bodyPr>
          <a:lstStyle>
            <a:lvl1pPr marL="0" algn="l" defTabSz="914400" rtl="0" eaLnBrk="1" latinLnBrk="0" hangingPunct="1">
              <a:lnSpc>
                <a:spcPct val="90000"/>
              </a:lnSpc>
              <a:spcBef>
                <a:spcPct val="0"/>
              </a:spcBef>
              <a:buNone/>
              <a:defRPr lang="ru-RU" sz="3600" b="1" kern="1200" dirty="0">
                <a:solidFill>
                  <a:schemeClr val="bg1"/>
                </a:solidFill>
                <a:latin typeface="+mj-lt"/>
                <a:ea typeface="+mj-ea"/>
                <a:cs typeface="+mj-cs"/>
              </a:defRPr>
            </a:lvl1pPr>
          </a:lstStyle>
          <a:p>
            <a:r>
              <a:rPr lang="en-US" dirty="0"/>
              <a:t>CLICK TO EDIT</a:t>
            </a:r>
            <a:endParaRPr lang="ru-RU" dirty="0"/>
          </a:p>
        </p:txBody>
      </p:sp>
    </p:spTree>
    <p:extLst>
      <p:ext uri="{BB962C8B-B14F-4D97-AF65-F5344CB8AC3E}">
        <p14:creationId xmlns:p14="http://schemas.microsoft.com/office/powerpoint/2010/main" val="1816928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Log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560832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6433778" y="1514007"/>
            <a:ext cx="4585780" cy="1091078"/>
          </a:xfrm>
        </p:spPr>
        <p:txBody>
          <a:bodyPr lIns="0" tIns="0" rIns="0" bIns="0" anchor="b" anchorCtr="0"/>
          <a:lstStyle/>
          <a:p>
            <a:r>
              <a:rPr lang="en-US"/>
              <a:t>Click to edit Master title style</a:t>
            </a:r>
            <a:endParaRPr lang="ru-RU" dirty="0"/>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6427532" y="2698955"/>
            <a:ext cx="4607015" cy="3136910"/>
          </a:xfrm>
        </p:spPr>
        <p:txBody>
          <a:bodyPr lIns="0" tIns="0" rIns="0" bIns="0">
            <a:normAutofit/>
          </a:bodyPr>
          <a:lstStyle>
            <a:lvl1pPr>
              <a:lnSpc>
                <a:spcPct val="85000"/>
              </a:lnSpc>
              <a:spcBef>
                <a:spcPts val="600"/>
              </a:spcBef>
              <a:buClr>
                <a:schemeClr val="bg1">
                  <a:lumMod val="50000"/>
                </a:schemeClr>
              </a:buClr>
              <a:defRPr sz="1800"/>
            </a:lvl1pPr>
            <a:lvl2pPr>
              <a:lnSpc>
                <a:spcPct val="100000"/>
              </a:lnSpc>
              <a:spcBef>
                <a:spcPts val="600"/>
              </a:spcBef>
              <a:buClr>
                <a:schemeClr val="bg1">
                  <a:lumMod val="50000"/>
                </a:schemeClr>
              </a:buClr>
              <a:defRPr sz="1800"/>
            </a:lvl2pPr>
            <a:lvl3pPr>
              <a:lnSpc>
                <a:spcPct val="100000"/>
              </a:lnSpc>
              <a:spcBef>
                <a:spcPts val="600"/>
              </a:spcBef>
              <a:buClr>
                <a:schemeClr val="bg1">
                  <a:lumMod val="50000"/>
                </a:schemeClr>
              </a:buClr>
              <a:defRPr sz="1800"/>
            </a:lvl3pPr>
            <a:lvl4pPr>
              <a:lnSpc>
                <a:spcPct val="100000"/>
              </a:lnSpc>
              <a:spcBef>
                <a:spcPts val="600"/>
              </a:spcBef>
              <a:buClr>
                <a:schemeClr val="bg1">
                  <a:lumMod val="50000"/>
                </a:schemeClr>
              </a:buClr>
              <a:defRPr sz="1800"/>
            </a:lvl4pPr>
            <a:lvl5pPr>
              <a:lnSpc>
                <a:spcPct val="100000"/>
              </a:lnSpc>
              <a:spcBef>
                <a:spcPts val="600"/>
              </a:spcBef>
              <a:buClr>
                <a:schemeClr val="bg1">
                  <a:lumMod val="50000"/>
                </a:schemeClr>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5/9/2019</a:t>
            </a:fld>
            <a:endParaRPr lang="ru-RU"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3" name="Picture Placeholder 11">
            <a:extLst>
              <a:ext uri="{FF2B5EF4-FFF2-40B4-BE49-F238E27FC236}">
                <a16:creationId xmlns:a16="http://schemas.microsoft.com/office/drawing/2014/main" id="{88687278-82AE-4E5D-96D6-672F8FAFC70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3786299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ption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841500" y="1514007"/>
            <a:ext cx="4585780" cy="1091078"/>
          </a:xfrm>
        </p:spPr>
        <p:txBody>
          <a:bodyPr lIns="0" tIns="0" rIns="0" bIns="0" anchor="b" anchorCtr="0"/>
          <a:lstStyle/>
          <a:p>
            <a:r>
              <a:rPr lang="en-US"/>
              <a:t>Click to edit Master title style</a:t>
            </a:r>
            <a:endParaRPr lang="ru-RU" dirty="0"/>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835254" y="2698955"/>
            <a:ext cx="4607015" cy="3136910"/>
          </a:xfrm>
        </p:spPr>
        <p:txBody>
          <a:bodyPr lIns="0" tIns="0" rIns="0" bIns="0">
            <a:normAutofit/>
          </a:bodyPr>
          <a:lstStyle>
            <a:lvl1pPr>
              <a:lnSpc>
                <a:spcPct val="85000"/>
              </a:lnSpc>
              <a:spcBef>
                <a:spcPts val="600"/>
              </a:spcBef>
              <a:buClr>
                <a:schemeClr val="bg1">
                  <a:lumMod val="50000"/>
                </a:schemeClr>
              </a:buClr>
              <a:defRPr sz="1800">
                <a:solidFill>
                  <a:schemeClr val="tx2"/>
                </a:solidFill>
              </a:defRPr>
            </a:lvl1pPr>
            <a:lvl2pPr>
              <a:lnSpc>
                <a:spcPct val="100000"/>
              </a:lnSpc>
              <a:spcBef>
                <a:spcPts val="600"/>
              </a:spcBef>
              <a:buClr>
                <a:schemeClr val="bg1">
                  <a:lumMod val="50000"/>
                </a:schemeClr>
              </a:buClr>
              <a:defRPr sz="1800">
                <a:solidFill>
                  <a:schemeClr val="tx2"/>
                </a:solidFill>
              </a:defRPr>
            </a:lvl2pPr>
            <a:lvl3pPr>
              <a:lnSpc>
                <a:spcPct val="100000"/>
              </a:lnSpc>
              <a:spcBef>
                <a:spcPts val="600"/>
              </a:spcBef>
              <a:buClr>
                <a:schemeClr val="bg1">
                  <a:lumMod val="50000"/>
                </a:schemeClr>
              </a:buClr>
              <a:defRPr sz="1800">
                <a:solidFill>
                  <a:schemeClr val="tx2"/>
                </a:solidFill>
              </a:defRPr>
            </a:lvl3pPr>
            <a:lvl4pPr>
              <a:lnSpc>
                <a:spcPct val="100000"/>
              </a:lnSpc>
              <a:spcBef>
                <a:spcPts val="600"/>
              </a:spcBef>
              <a:buClr>
                <a:schemeClr val="bg1">
                  <a:lumMod val="50000"/>
                </a:schemeClr>
              </a:buClr>
              <a:defRPr sz="1800">
                <a:solidFill>
                  <a:schemeClr val="tx2"/>
                </a:solidFill>
              </a:defRPr>
            </a:lvl4pPr>
            <a:lvl5pPr>
              <a:lnSpc>
                <a:spcPct val="100000"/>
              </a:lnSpc>
              <a:spcBef>
                <a:spcPts val="600"/>
              </a:spcBef>
              <a:buClr>
                <a:schemeClr val="bg1">
                  <a:lumMod val="50000"/>
                </a:schemeClr>
              </a:buClr>
              <a:defRPr sz="18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5/9/2019</a:t>
            </a:fld>
            <a:endParaRPr lang="ru-RU"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2" name="Picture Placeholder 11">
            <a:extLst>
              <a:ext uri="{FF2B5EF4-FFF2-40B4-BE49-F238E27FC236}">
                <a16:creationId xmlns:a16="http://schemas.microsoft.com/office/drawing/2014/main" id="{A5EF6E06-1E31-4D29-80D8-1A734B231810}"/>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31933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Rectangle 24">
            <a:extLst>
              <a:ext uri="{FF2B5EF4-FFF2-40B4-BE49-F238E27FC236}">
                <a16:creationId xmlns:a16="http://schemas.microsoft.com/office/drawing/2014/main" id="{C7A39C64-09F5-4EDF-B203-730A1BC0B4BB}"/>
              </a:ext>
            </a:extLst>
          </p:cNvPr>
          <p:cNvSpPr/>
          <p:nvPr userDrawn="1"/>
        </p:nvSpPr>
        <p:spPr>
          <a:xfrm>
            <a:off x="0" y="0"/>
            <a:ext cx="12192000" cy="35661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66160"/>
            <a:ext cx="12192000" cy="32918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8127212" cy="554400"/>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1" name="Text Placeholder 2">
            <a:extLst>
              <a:ext uri="{FF2B5EF4-FFF2-40B4-BE49-F238E27FC236}">
                <a16:creationId xmlns:a16="http://schemas.microsoft.com/office/drawing/2014/main" id="{3F720B3A-B1A7-4004-BD9A-BB135B2B9AE9}"/>
              </a:ext>
            </a:extLst>
          </p:cNvPr>
          <p:cNvSpPr>
            <a:spLocks noGrp="1"/>
          </p:cNvSpPr>
          <p:nvPr>
            <p:ph type="body" idx="1" hasCustomPrompt="1"/>
          </p:nvPr>
        </p:nvSpPr>
        <p:spPr>
          <a:xfrm>
            <a:off x="836614"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2" name="Text Placeholder 11">
            <a:extLst>
              <a:ext uri="{FF2B5EF4-FFF2-40B4-BE49-F238E27FC236}">
                <a16:creationId xmlns:a16="http://schemas.microsoft.com/office/drawing/2014/main" id="{122364AD-425B-49F5-828E-637D0183693D}"/>
              </a:ext>
            </a:extLst>
          </p:cNvPr>
          <p:cNvSpPr>
            <a:spLocks noGrp="1"/>
          </p:cNvSpPr>
          <p:nvPr>
            <p:ph type="body" sz="quarter" idx="14"/>
          </p:nvPr>
        </p:nvSpPr>
        <p:spPr>
          <a:xfrm>
            <a:off x="836614"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3" name="Text Placeholder 2">
            <a:extLst>
              <a:ext uri="{FF2B5EF4-FFF2-40B4-BE49-F238E27FC236}">
                <a16:creationId xmlns:a16="http://schemas.microsoft.com/office/drawing/2014/main" id="{1A086FCF-DB15-4696-80F9-5F48426CE837}"/>
              </a:ext>
            </a:extLst>
          </p:cNvPr>
          <p:cNvSpPr>
            <a:spLocks noGrp="1"/>
          </p:cNvSpPr>
          <p:nvPr>
            <p:ph type="body" idx="37" hasCustomPrompt="1"/>
          </p:nvPr>
        </p:nvSpPr>
        <p:spPr>
          <a:xfrm>
            <a:off x="3623390"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4" name="Text Placeholder 11">
            <a:extLst>
              <a:ext uri="{FF2B5EF4-FFF2-40B4-BE49-F238E27FC236}">
                <a16:creationId xmlns:a16="http://schemas.microsoft.com/office/drawing/2014/main" id="{6DC38AB5-30F7-45B7-9FD0-AFBD09BA11DD}"/>
              </a:ext>
            </a:extLst>
          </p:cNvPr>
          <p:cNvSpPr>
            <a:spLocks noGrp="1"/>
          </p:cNvSpPr>
          <p:nvPr>
            <p:ph type="body" sz="quarter" idx="38"/>
          </p:nvPr>
        </p:nvSpPr>
        <p:spPr>
          <a:xfrm>
            <a:off x="3623390"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1" name="Picture Placeholder 20">
            <a:extLst>
              <a:ext uri="{FF2B5EF4-FFF2-40B4-BE49-F238E27FC236}">
                <a16:creationId xmlns:a16="http://schemas.microsoft.com/office/drawing/2014/main" id="{6D9E3969-277E-442F-A61A-B5F910626BF2}"/>
              </a:ext>
            </a:extLst>
          </p:cNvPr>
          <p:cNvSpPr>
            <a:spLocks noGrp="1"/>
          </p:cNvSpPr>
          <p:nvPr>
            <p:ph type="pic" sz="quarter" idx="48"/>
          </p:nvPr>
        </p:nvSpPr>
        <p:spPr>
          <a:xfrm>
            <a:off x="839788" y="2446953"/>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22" name="Picture Placeholder 20">
            <a:extLst>
              <a:ext uri="{FF2B5EF4-FFF2-40B4-BE49-F238E27FC236}">
                <a16:creationId xmlns:a16="http://schemas.microsoft.com/office/drawing/2014/main" id="{604A078C-C27C-43BF-AD80-27BC78DCBCCB}"/>
              </a:ext>
            </a:extLst>
          </p:cNvPr>
          <p:cNvSpPr>
            <a:spLocks noGrp="1"/>
          </p:cNvSpPr>
          <p:nvPr>
            <p:ph type="pic" sz="quarter" idx="49"/>
          </p:nvPr>
        </p:nvSpPr>
        <p:spPr>
          <a:xfrm>
            <a:off x="3625506" y="2446953"/>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23" name="Picture Placeholder 20">
            <a:extLst>
              <a:ext uri="{FF2B5EF4-FFF2-40B4-BE49-F238E27FC236}">
                <a16:creationId xmlns:a16="http://schemas.microsoft.com/office/drawing/2014/main" id="{3790D791-9C4C-4EAC-8EC6-2B8F7529A0A0}"/>
              </a:ext>
            </a:extLst>
          </p:cNvPr>
          <p:cNvSpPr>
            <a:spLocks noGrp="1"/>
          </p:cNvSpPr>
          <p:nvPr>
            <p:ph type="pic" sz="quarter" idx="50"/>
          </p:nvPr>
        </p:nvSpPr>
        <p:spPr>
          <a:xfrm>
            <a:off x="6411224" y="2446953"/>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24" name="Picture Placeholder 20">
            <a:extLst>
              <a:ext uri="{FF2B5EF4-FFF2-40B4-BE49-F238E27FC236}">
                <a16:creationId xmlns:a16="http://schemas.microsoft.com/office/drawing/2014/main" id="{04DD07A0-DC68-453E-B928-953969C06860}"/>
              </a:ext>
            </a:extLst>
          </p:cNvPr>
          <p:cNvSpPr>
            <a:spLocks noGrp="1"/>
          </p:cNvSpPr>
          <p:nvPr>
            <p:ph type="pic" sz="quarter" idx="51"/>
          </p:nvPr>
        </p:nvSpPr>
        <p:spPr>
          <a:xfrm>
            <a:off x="9196942" y="2446953"/>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26" name="Picture Placeholder 11">
            <a:extLst>
              <a:ext uri="{FF2B5EF4-FFF2-40B4-BE49-F238E27FC236}">
                <a16:creationId xmlns:a16="http://schemas.microsoft.com/office/drawing/2014/main" id="{0EE565DC-46C2-4F46-AFCF-D7D77AF99B04}"/>
              </a:ext>
            </a:extLst>
          </p:cNvPr>
          <p:cNvSpPr>
            <a:spLocks noGrp="1"/>
          </p:cNvSpPr>
          <p:nvPr>
            <p:ph type="pic" sz="quarter" idx="52"/>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25645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niror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Rectangle 21">
            <a:extLst>
              <a:ext uri="{FF2B5EF4-FFF2-40B4-BE49-F238E27FC236}">
                <a16:creationId xmlns:a16="http://schemas.microsoft.com/office/drawing/2014/main" id="{D808BB97-79BE-43F2-AD10-528EEFEE61AB}"/>
              </a:ext>
            </a:extLst>
          </p:cNvPr>
          <p:cNvSpPr/>
          <p:nvPr userDrawn="1"/>
        </p:nvSpPr>
        <p:spPr>
          <a:xfrm>
            <a:off x="0" y="0"/>
            <a:ext cx="12192000" cy="37947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94760"/>
            <a:ext cx="12192000" cy="30632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41248" y="805472"/>
            <a:ext cx="8127212"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8" name="Rectangle 7">
            <a:extLst>
              <a:ext uri="{FF2B5EF4-FFF2-40B4-BE49-F238E27FC236}">
                <a16:creationId xmlns:a16="http://schemas.microsoft.com/office/drawing/2014/main" id="{FB10DA4B-80F1-44A9-8C5F-93B634E0D0F8}"/>
              </a:ext>
            </a:extLst>
          </p:cNvPr>
          <p:cNvSpPr/>
          <p:nvPr userDrawn="1"/>
        </p:nvSpPr>
        <p:spPr>
          <a:xfrm>
            <a:off x="839788" y="2174510"/>
            <a:ext cx="4946904" cy="4096512"/>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Picture Placeholder 20">
            <a:extLst>
              <a:ext uri="{FF2B5EF4-FFF2-40B4-BE49-F238E27FC236}">
                <a16:creationId xmlns:a16="http://schemas.microsoft.com/office/drawing/2014/main" id="{9F34831C-234C-4CF5-969E-2D5618BDBB33}"/>
              </a:ext>
            </a:extLst>
          </p:cNvPr>
          <p:cNvSpPr>
            <a:spLocks noGrp="1"/>
          </p:cNvSpPr>
          <p:nvPr>
            <p:ph type="pic" sz="quarter" idx="50"/>
          </p:nvPr>
        </p:nvSpPr>
        <p:spPr>
          <a:xfrm>
            <a:off x="6411224" y="2623415"/>
            <a:ext cx="1069848" cy="795528"/>
          </a:xfrm>
        </p:spPr>
        <p:txBody>
          <a:bodyPr anchor="ctr" anchorCtr="0">
            <a:noAutofit/>
          </a:bodyPr>
          <a:lstStyle>
            <a:lvl1pPr marL="0" indent="0" algn="ctr">
              <a:buNone/>
              <a:defRPr sz="1400">
                <a:solidFill>
                  <a:schemeClr val="bg1"/>
                </a:solidFill>
              </a:defRPr>
            </a:lvl1pPr>
          </a:lstStyle>
          <a:p>
            <a:r>
              <a:rPr lang="en-US"/>
              <a:t>Click icon to add picture</a:t>
            </a:r>
            <a:endParaRPr lang="ru-RU" dirty="0"/>
          </a:p>
        </p:txBody>
      </p:sp>
      <p:sp>
        <p:nvSpPr>
          <p:cNvPr id="21" name="Picture Placeholder 20">
            <a:extLst>
              <a:ext uri="{FF2B5EF4-FFF2-40B4-BE49-F238E27FC236}">
                <a16:creationId xmlns:a16="http://schemas.microsoft.com/office/drawing/2014/main" id="{0F7D067F-9653-4BC2-A7E9-BE894EC5E2F6}"/>
              </a:ext>
            </a:extLst>
          </p:cNvPr>
          <p:cNvSpPr>
            <a:spLocks noGrp="1"/>
          </p:cNvSpPr>
          <p:nvPr>
            <p:ph type="pic" sz="quarter" idx="51"/>
          </p:nvPr>
        </p:nvSpPr>
        <p:spPr>
          <a:xfrm>
            <a:off x="9196942" y="2623415"/>
            <a:ext cx="1069848" cy="795528"/>
          </a:xfrm>
        </p:spPr>
        <p:txBody>
          <a:bodyPr anchor="ctr" anchorCtr="0">
            <a:noAutofit/>
          </a:bodyPr>
          <a:lstStyle>
            <a:lvl1pPr marL="0" indent="0" algn="ctr">
              <a:buNone/>
              <a:defRPr sz="1400">
                <a:solidFill>
                  <a:schemeClr val="bg1"/>
                </a:solidFill>
              </a:defRPr>
            </a:lvl1pPr>
          </a:lstStyle>
          <a:p>
            <a:r>
              <a:rPr lang="en-US"/>
              <a:t>Click icon to add picture</a:t>
            </a:r>
            <a:endParaRPr lang="ru-RU" dirty="0"/>
          </a:p>
        </p:txBody>
      </p:sp>
      <p:sp>
        <p:nvSpPr>
          <p:cNvPr id="11" name="Picture Placeholder 10">
            <a:extLst>
              <a:ext uri="{FF2B5EF4-FFF2-40B4-BE49-F238E27FC236}">
                <a16:creationId xmlns:a16="http://schemas.microsoft.com/office/drawing/2014/main" id="{E3C97C3B-5FB4-4D00-93DA-BCD15F899061}"/>
              </a:ext>
            </a:extLst>
          </p:cNvPr>
          <p:cNvSpPr>
            <a:spLocks noGrp="1"/>
          </p:cNvSpPr>
          <p:nvPr>
            <p:ph type="pic" sz="quarter" idx="52"/>
          </p:nvPr>
        </p:nvSpPr>
        <p:spPr>
          <a:xfrm>
            <a:off x="976313" y="2359025"/>
            <a:ext cx="4648200" cy="2873375"/>
          </a:xfrm>
          <a:ln w="25400">
            <a:solidFill>
              <a:schemeClr val="tx2"/>
            </a:solidFill>
          </a:ln>
        </p:spPr>
        <p:txBody>
          <a:bodyPr anchor="ctr" anchorCtr="0">
            <a:normAutofit/>
          </a:bodyPr>
          <a:lstStyle>
            <a:lvl1pPr marL="0" indent="0" algn="ctr">
              <a:buNone/>
              <a:defRPr sz="1400">
                <a:solidFill>
                  <a:schemeClr val="tx2"/>
                </a:solidFill>
              </a:defRPr>
            </a:lvl1pPr>
          </a:lstStyle>
          <a:p>
            <a:r>
              <a:rPr lang="en-US"/>
              <a:t>Click icon to add picture</a:t>
            </a:r>
            <a:endParaRPr lang="ru-RU" dirty="0"/>
          </a:p>
        </p:txBody>
      </p:sp>
      <p:sp>
        <p:nvSpPr>
          <p:cNvPr id="23" name="Picture Placeholder 11">
            <a:extLst>
              <a:ext uri="{FF2B5EF4-FFF2-40B4-BE49-F238E27FC236}">
                <a16:creationId xmlns:a16="http://schemas.microsoft.com/office/drawing/2014/main" id="{7EF3BAF8-222C-4E67-B4CF-081E9C0720A7}"/>
              </a:ext>
            </a:extLst>
          </p:cNvPr>
          <p:cNvSpPr>
            <a:spLocks noGrp="1"/>
          </p:cNvSpPr>
          <p:nvPr>
            <p:ph type="pic" sz="quarter" idx="53"/>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315303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id="{16CD9829-C7D8-4164-BF7D-FD4B38C747F5}"/>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3467100" y="5349048"/>
            <a:ext cx="5257800" cy="552848"/>
          </a:xfrm>
        </p:spPr>
        <p:txBody>
          <a:bodyPr lIns="0" tIns="0" rIns="0" bIns="0" anchor="b" anchorCtr="0"/>
          <a:lstStyle>
            <a:lvl1pPr algn="ctr">
              <a:defRPr/>
            </a:lvl1pPr>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7" name="Picture Placeholder 11">
            <a:extLst>
              <a:ext uri="{FF2B5EF4-FFF2-40B4-BE49-F238E27FC236}">
                <a16:creationId xmlns:a16="http://schemas.microsoft.com/office/drawing/2014/main" id="{E705CC21-80AA-488E-B95D-0E00300A05CF}"/>
              </a:ext>
            </a:extLst>
          </p:cNvPr>
          <p:cNvSpPr>
            <a:spLocks noGrp="1"/>
          </p:cNvSpPr>
          <p:nvPr>
            <p:ph type="pic" sz="quarter" idx="13"/>
          </p:nvPr>
        </p:nvSpPr>
        <p:spPr>
          <a:xfrm>
            <a:off x="4902600" y="868645"/>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51789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Rectangle 19">
            <a:extLst>
              <a:ext uri="{FF2B5EF4-FFF2-40B4-BE49-F238E27FC236}">
                <a16:creationId xmlns:a16="http://schemas.microsoft.com/office/drawing/2014/main" id="{2F7D7942-83AE-46FF-83B1-84835F486286}"/>
              </a:ext>
            </a:extLst>
          </p:cNvPr>
          <p:cNvSpPr/>
          <p:nvPr userDrawn="1"/>
        </p:nvSpPr>
        <p:spPr>
          <a:xfrm>
            <a:off x="0" y="0"/>
            <a:ext cx="12192000" cy="31729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72968"/>
            <a:ext cx="12192000" cy="368503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599790"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5/9/2019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6613"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3"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4637302"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4637302"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8128799" cy="1234205"/>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3" name="Text Placeholder 2">
            <a:extLst>
              <a:ext uri="{FF2B5EF4-FFF2-40B4-BE49-F238E27FC236}">
                <a16:creationId xmlns:a16="http://schemas.microsoft.com/office/drawing/2014/main" id="{04C738A8-00FA-480E-9730-8625B9F8CF66}"/>
              </a:ext>
            </a:extLst>
          </p:cNvPr>
          <p:cNvSpPr>
            <a:spLocks noGrp="1"/>
          </p:cNvSpPr>
          <p:nvPr>
            <p:ph type="body" idx="48" hasCustomPrompt="1"/>
          </p:nvPr>
        </p:nvSpPr>
        <p:spPr>
          <a:xfrm>
            <a:off x="8437990"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4" name="Text Placeholder 11">
            <a:extLst>
              <a:ext uri="{FF2B5EF4-FFF2-40B4-BE49-F238E27FC236}">
                <a16:creationId xmlns:a16="http://schemas.microsoft.com/office/drawing/2014/main" id="{A7347BFF-8FB8-4EF0-81EE-3A9E7C6F236F}"/>
              </a:ext>
            </a:extLst>
          </p:cNvPr>
          <p:cNvSpPr>
            <a:spLocks noGrp="1"/>
          </p:cNvSpPr>
          <p:nvPr>
            <p:ph type="body" sz="quarter" idx="49"/>
          </p:nvPr>
        </p:nvSpPr>
        <p:spPr>
          <a:xfrm>
            <a:off x="8437990"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1" name="Picture Placeholder 11">
            <a:extLst>
              <a:ext uri="{FF2B5EF4-FFF2-40B4-BE49-F238E27FC236}">
                <a16:creationId xmlns:a16="http://schemas.microsoft.com/office/drawing/2014/main" id="{7555D5F3-897A-4180-AC97-B866E5BBB2EF}"/>
              </a:ext>
            </a:extLst>
          </p:cNvPr>
          <p:cNvSpPr>
            <a:spLocks noGrp="1"/>
          </p:cNvSpPr>
          <p:nvPr>
            <p:ph type="pic" sz="quarter" idx="50"/>
          </p:nvPr>
        </p:nvSpPr>
        <p:spPr>
          <a:xfrm>
            <a:off x="9441997"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4124199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0C71E-9398-4660-B728-2C20DF0CBE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02560D45-FD1B-48F7-BF6C-5EA65F9F42C7}"/>
              </a:ext>
            </a:extLst>
          </p:cNvPr>
          <p:cNvSpPr>
            <a:spLocks noGrp="1"/>
          </p:cNvSpPr>
          <p:nvPr>
            <p:ph type="body" idx="1"/>
          </p:nvPr>
        </p:nvSpPr>
        <p:spPr>
          <a:xfrm>
            <a:off x="838200" y="1825625"/>
            <a:ext cx="10515600" cy="39755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Date Placeholder 3">
            <a:extLst>
              <a:ext uri="{FF2B5EF4-FFF2-40B4-BE49-F238E27FC236}">
                <a16:creationId xmlns:a16="http://schemas.microsoft.com/office/drawing/2014/main" id="{A8D7305D-6746-4346-B610-8CE28B825AF9}"/>
              </a:ext>
            </a:extLst>
          </p:cNvPr>
          <p:cNvSpPr>
            <a:spLocks noGrp="1"/>
          </p:cNvSpPr>
          <p:nvPr>
            <p:ph type="dt" sz="half" idx="2"/>
          </p:nvPr>
        </p:nvSpPr>
        <p:spPr>
          <a:xfrm>
            <a:off x="8609013" y="5998474"/>
            <a:ext cx="2743200" cy="143149"/>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fld id="{DE8A4E7E-06A4-424E-83B2-0F5C45AFEB4E}" type="datetime1">
              <a:rPr lang="en-US" smtClean="0"/>
              <a:pPr/>
              <a:t>5/9/2019</a:t>
            </a:fld>
            <a:endParaRPr lang="ru-RU" dirty="0"/>
          </a:p>
        </p:txBody>
      </p:sp>
      <p:sp>
        <p:nvSpPr>
          <p:cNvPr id="5" name="Footer Placeholder 4">
            <a:extLst>
              <a:ext uri="{FF2B5EF4-FFF2-40B4-BE49-F238E27FC236}">
                <a16:creationId xmlns:a16="http://schemas.microsoft.com/office/drawing/2014/main" id="{DA1B3F55-6374-4C74-96AC-1EC34CFAA8B7}"/>
              </a:ext>
            </a:extLst>
          </p:cNvPr>
          <p:cNvSpPr>
            <a:spLocks noGrp="1"/>
          </p:cNvSpPr>
          <p:nvPr>
            <p:ph type="ftr" sz="quarter" idx="3"/>
          </p:nvPr>
        </p:nvSpPr>
        <p:spPr>
          <a:xfrm>
            <a:off x="7237413" y="6168551"/>
            <a:ext cx="4114800" cy="190327"/>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r>
              <a:rPr lang="en-US" dirty="0"/>
              <a:t>ADD A FOOTER</a:t>
            </a:r>
            <a:endParaRPr lang="ru-RU" dirty="0"/>
          </a:p>
        </p:txBody>
      </p:sp>
      <p:sp>
        <p:nvSpPr>
          <p:cNvPr id="6" name="Slide Number Placeholder 5">
            <a:extLst>
              <a:ext uri="{FF2B5EF4-FFF2-40B4-BE49-F238E27FC236}">
                <a16:creationId xmlns:a16="http://schemas.microsoft.com/office/drawing/2014/main" id="{869E6012-FDCC-451A-96F6-5645ABEB8D87}"/>
              </a:ext>
            </a:extLst>
          </p:cNvPr>
          <p:cNvSpPr>
            <a:spLocks noGrp="1"/>
          </p:cNvSpPr>
          <p:nvPr>
            <p:ph type="sldNum" sz="quarter" idx="4"/>
          </p:nvPr>
        </p:nvSpPr>
        <p:spPr>
          <a:xfrm>
            <a:off x="838200" y="6155851"/>
            <a:ext cx="457200" cy="184317"/>
          </a:xfrm>
          <a:prstGeom prst="rect">
            <a:avLst/>
          </a:prstGeom>
        </p:spPr>
        <p:txBody>
          <a:bodyPr vert="horz" lIns="0" tIns="0" rIns="0" bIns="0" rtlCol="0" anchor="b" anchorCtr="0"/>
          <a:lstStyle>
            <a:lvl1pPr algn="l">
              <a:defRPr sz="1000">
                <a:solidFill>
                  <a:schemeClr val="bg1">
                    <a:lumMod val="85000"/>
                    <a:alpha val="60000"/>
                  </a:schemeClr>
                </a:solidFill>
              </a:defRPr>
            </a:lvl1pPr>
          </a:lstStyle>
          <a:p>
            <a:fld id="{4950F5D8-22E1-4015-8661-E5B1FD28C2DE}" type="slidenum">
              <a:rPr lang="ru-RU" smtClean="0"/>
              <a:pPr/>
              <a:t>‹#›</a:t>
            </a:fld>
            <a:endParaRPr lang="ru-RU" dirty="0"/>
          </a:p>
        </p:txBody>
      </p:sp>
    </p:spTree>
    <p:extLst>
      <p:ext uri="{BB962C8B-B14F-4D97-AF65-F5344CB8AC3E}">
        <p14:creationId xmlns:p14="http://schemas.microsoft.com/office/powerpoint/2010/main" val="164045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0" r:id="rId5"/>
    <p:sldLayoutId id="2147483654" r:id="rId6"/>
    <p:sldLayoutId id="2147483661" r:id="rId7"/>
    <p:sldLayoutId id="2147483662" r:id="rId8"/>
    <p:sldLayoutId id="2147483663" r:id="rId9"/>
    <p:sldLayoutId id="2147483664" r:id="rId10"/>
    <p:sldLayoutId id="2147483665" r:id="rId11"/>
    <p:sldLayoutId id="2147483667" r:id="rId12"/>
    <p:sldLayoutId id="2147483666" r:id="rId13"/>
    <p:sldLayoutId id="2147483668" r:id="rId14"/>
    <p:sldLayoutId id="2147483669" r:id="rId15"/>
    <p:sldLayoutId id="2147483670" r:id="rId16"/>
    <p:sldLayoutId id="2147483671" r:id="rId17"/>
    <p:sldLayoutId id="2147483672" r:id="rId18"/>
    <p:sldLayoutId id="2147483673" r:id="rId19"/>
    <p:sldLayoutId id="2147483674" r:id="rId20"/>
    <p:sldLayoutId id="2147483677" r:id="rId21"/>
    <p:sldLayoutId id="2147483676" r:id="rId22"/>
    <p:sldLayoutId id="2147483678" r:id="rId23"/>
    <p:sldLayoutId id="2147483679" r:id="rId24"/>
    <p:sldLayoutId id="2147483680" r:id="rId25"/>
    <p:sldLayoutId id="2147483681" r:id="rId26"/>
    <p:sldLayoutId id="2147483684" r:id="rId27"/>
    <p:sldLayoutId id="2147483685" r:id="rId28"/>
    <p:sldLayoutId id="2147483686" r:id="rId29"/>
    <p:sldLayoutId id="2147483687" r:id="rId30"/>
    <p:sldLayoutId id="2147483688" r:id="rId31"/>
    <p:sldLayoutId id="2147483691" r:id="rId32"/>
    <p:sldLayoutId id="2147483692" r:id="rId33"/>
    <p:sldLayoutId id="2147483689" r:id="rId34"/>
    <p:sldLayoutId id="2147483690" r:id="rId35"/>
    <p:sldLayoutId id="2147483655" r:id="rId36"/>
    <p:sldLayoutId id="2147483683" r:id="rId37"/>
  </p:sldLayoutIdLst>
  <p:hf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27" userDrawn="1">
          <p15:clr>
            <a:srgbClr val="F26B43"/>
          </p15:clr>
        </p15:guide>
        <p15:guide id="2" pos="7151" userDrawn="1">
          <p15:clr>
            <a:srgbClr val="F26B43"/>
          </p15:clr>
        </p15:guide>
        <p15:guide id="3" pos="529" userDrawn="1">
          <p15:clr>
            <a:srgbClr val="F26B43"/>
          </p15:clr>
        </p15:guide>
        <p15:guide id="4" orient="horz" pos="3793" userDrawn="1">
          <p15:clr>
            <a:srgbClr val="F26B43"/>
          </p15:clr>
        </p15:guide>
        <p15:guide id="5" pos="3840"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3D6EC3-BCFA-4F06-848A-E80448A9BF45}"/>
              </a:ext>
            </a:extLst>
          </p:cNvPr>
          <p:cNvSpPr>
            <a:spLocks noGrp="1"/>
          </p:cNvSpPr>
          <p:nvPr>
            <p:ph type="title"/>
          </p:nvPr>
        </p:nvSpPr>
        <p:spPr>
          <a:xfrm>
            <a:off x="758877" y="3762103"/>
            <a:ext cx="10674246" cy="2830286"/>
          </a:xfrm>
        </p:spPr>
        <p:txBody>
          <a:bodyPr>
            <a:noAutofit/>
          </a:bodyPr>
          <a:lstStyle/>
          <a:p>
            <a:pPr algn="ctr"/>
            <a:r>
              <a:rPr lang="en-US" sz="7200" dirty="0"/>
              <a:t>Things That Will Kill Communication</a:t>
            </a:r>
          </a:p>
        </p:txBody>
      </p:sp>
    </p:spTree>
    <p:extLst>
      <p:ext uri="{BB962C8B-B14F-4D97-AF65-F5344CB8AC3E}">
        <p14:creationId xmlns:p14="http://schemas.microsoft.com/office/powerpoint/2010/main" val="18953403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D35A-BF17-4A2D-84BF-6601B22B6A11}"/>
              </a:ext>
            </a:extLst>
          </p:cNvPr>
          <p:cNvSpPr>
            <a:spLocks noGrp="1"/>
          </p:cNvSpPr>
          <p:nvPr>
            <p:ph type="title"/>
          </p:nvPr>
        </p:nvSpPr>
        <p:spPr>
          <a:xfrm>
            <a:off x="344129" y="235131"/>
            <a:ext cx="11611897" cy="923109"/>
          </a:xfrm>
        </p:spPr>
        <p:txBody>
          <a:bodyPr>
            <a:noAutofit/>
          </a:bodyPr>
          <a:lstStyle/>
          <a:p>
            <a:pPr algn="ctr"/>
            <a:r>
              <a:rPr lang="en-US" sz="5000" dirty="0"/>
              <a:t>Things That Will Kill Communication</a:t>
            </a:r>
            <a:endParaRPr lang="ru-RU" sz="5000" dirty="0"/>
          </a:p>
        </p:txBody>
      </p:sp>
      <p:sp>
        <p:nvSpPr>
          <p:cNvPr id="23" name="TextBox 22">
            <a:extLst>
              <a:ext uri="{FF2B5EF4-FFF2-40B4-BE49-F238E27FC236}">
                <a16:creationId xmlns:a16="http://schemas.microsoft.com/office/drawing/2014/main" id="{F87C9D98-3E6E-4D75-B966-5384E1707E37}"/>
              </a:ext>
            </a:extLst>
          </p:cNvPr>
          <p:cNvSpPr txBox="1"/>
          <p:nvPr/>
        </p:nvSpPr>
        <p:spPr>
          <a:xfrm>
            <a:off x="3978111" y="1687399"/>
            <a:ext cx="7977916" cy="4788815"/>
          </a:xfrm>
          <a:prstGeom prst="rect">
            <a:avLst/>
          </a:prstGeom>
          <a:noFill/>
        </p:spPr>
        <p:txBody>
          <a:bodyPr wrap="square" rtlCol="0">
            <a:noAutofit/>
          </a:bodyPr>
          <a:lstStyle/>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p:txBody>
      </p:sp>
      <p:graphicFrame>
        <p:nvGraphicFramePr>
          <p:cNvPr id="3" name="Diagram 2">
            <a:extLst>
              <a:ext uri="{FF2B5EF4-FFF2-40B4-BE49-F238E27FC236}">
                <a16:creationId xmlns:a16="http://schemas.microsoft.com/office/drawing/2014/main" id="{CA7FFD36-AB6F-4502-AABD-E75A935C0678}"/>
              </a:ext>
            </a:extLst>
          </p:cNvPr>
          <p:cNvGraphicFramePr/>
          <p:nvPr>
            <p:extLst>
              <p:ext uri="{D42A27DB-BD31-4B8C-83A1-F6EECF244321}">
                <p14:modId xmlns:p14="http://schemas.microsoft.com/office/powerpoint/2010/main" val="1674416423"/>
              </p:ext>
            </p:extLst>
          </p:nvPr>
        </p:nvGraphicFramePr>
        <p:xfrm>
          <a:off x="0" y="1158239"/>
          <a:ext cx="3808430" cy="5631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38705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D35A-BF17-4A2D-84BF-6601B22B6A11}"/>
              </a:ext>
            </a:extLst>
          </p:cNvPr>
          <p:cNvSpPr>
            <a:spLocks noGrp="1"/>
          </p:cNvSpPr>
          <p:nvPr>
            <p:ph type="title"/>
          </p:nvPr>
        </p:nvSpPr>
        <p:spPr>
          <a:xfrm>
            <a:off x="344129" y="235131"/>
            <a:ext cx="11611897" cy="923109"/>
          </a:xfrm>
        </p:spPr>
        <p:txBody>
          <a:bodyPr>
            <a:noAutofit/>
          </a:bodyPr>
          <a:lstStyle/>
          <a:p>
            <a:pPr algn="ctr"/>
            <a:r>
              <a:rPr lang="en-US" sz="5000" dirty="0"/>
              <a:t>Things That Will Kill Communication</a:t>
            </a:r>
            <a:endParaRPr lang="ru-RU" sz="5000" dirty="0"/>
          </a:p>
        </p:txBody>
      </p:sp>
      <p:sp>
        <p:nvSpPr>
          <p:cNvPr id="23" name="TextBox 22">
            <a:extLst>
              <a:ext uri="{FF2B5EF4-FFF2-40B4-BE49-F238E27FC236}">
                <a16:creationId xmlns:a16="http://schemas.microsoft.com/office/drawing/2014/main" id="{F87C9D98-3E6E-4D75-B966-5384E1707E37}"/>
              </a:ext>
            </a:extLst>
          </p:cNvPr>
          <p:cNvSpPr txBox="1"/>
          <p:nvPr/>
        </p:nvSpPr>
        <p:spPr>
          <a:xfrm>
            <a:off x="3978111" y="1687399"/>
            <a:ext cx="7977916" cy="4788815"/>
          </a:xfrm>
          <a:prstGeom prst="rect">
            <a:avLst/>
          </a:prstGeom>
          <a:noFill/>
        </p:spPr>
        <p:txBody>
          <a:bodyPr wrap="square" rtlCol="0">
            <a:noAutofit/>
          </a:bodyPr>
          <a:lstStyle/>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p>
            <a:pPr algn="ctr"/>
            <a:r>
              <a:rPr lang="en-US" sz="3200" dirty="0">
                <a:solidFill>
                  <a:schemeClr val="bg1"/>
                </a:solidFill>
              </a:rPr>
              <a:t>“Therefore whatever they tell you to observe, that observe and do, but do not do according to their works; for they say, and do not do.” (Matthew 23:3)</a:t>
            </a:r>
          </a:p>
        </p:txBody>
      </p:sp>
      <p:graphicFrame>
        <p:nvGraphicFramePr>
          <p:cNvPr id="3" name="Diagram 2">
            <a:extLst>
              <a:ext uri="{FF2B5EF4-FFF2-40B4-BE49-F238E27FC236}">
                <a16:creationId xmlns:a16="http://schemas.microsoft.com/office/drawing/2014/main" id="{CA7FFD36-AB6F-4502-AABD-E75A935C0678}"/>
              </a:ext>
            </a:extLst>
          </p:cNvPr>
          <p:cNvGraphicFramePr/>
          <p:nvPr>
            <p:extLst>
              <p:ext uri="{D42A27DB-BD31-4B8C-83A1-F6EECF244321}">
                <p14:modId xmlns:p14="http://schemas.microsoft.com/office/powerpoint/2010/main" val="2889833034"/>
              </p:ext>
            </p:extLst>
          </p:nvPr>
        </p:nvGraphicFramePr>
        <p:xfrm>
          <a:off x="0" y="1284051"/>
          <a:ext cx="3808430" cy="5505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87547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3">
                                            <p:txEl>
                                              <p:pRg st="3" end="3"/>
                                            </p:txEl>
                                          </p:spTgt>
                                        </p:tgtEl>
                                        <p:attrNameLst>
                                          <p:attrName>style.visibility</p:attrName>
                                        </p:attrNameLst>
                                      </p:cBhvr>
                                      <p:to>
                                        <p:strVal val="visible"/>
                                      </p:to>
                                    </p:set>
                                    <p:anim calcmode="lin" valueType="num">
                                      <p:cBhvr>
                                        <p:cTn id="12" dur="500" fill="hold"/>
                                        <p:tgtEl>
                                          <p:spTgt spid="2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2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D35A-BF17-4A2D-84BF-6601B22B6A11}"/>
              </a:ext>
            </a:extLst>
          </p:cNvPr>
          <p:cNvSpPr>
            <a:spLocks noGrp="1"/>
          </p:cNvSpPr>
          <p:nvPr>
            <p:ph type="title"/>
          </p:nvPr>
        </p:nvSpPr>
        <p:spPr>
          <a:xfrm>
            <a:off x="344129" y="235131"/>
            <a:ext cx="11611897" cy="923109"/>
          </a:xfrm>
        </p:spPr>
        <p:txBody>
          <a:bodyPr>
            <a:noAutofit/>
          </a:bodyPr>
          <a:lstStyle/>
          <a:p>
            <a:pPr algn="ctr"/>
            <a:r>
              <a:rPr lang="en-US" sz="5000" dirty="0"/>
              <a:t>Things That Will Kill Communication</a:t>
            </a:r>
            <a:endParaRPr lang="ru-RU" sz="5000" dirty="0"/>
          </a:p>
        </p:txBody>
      </p:sp>
      <p:sp>
        <p:nvSpPr>
          <p:cNvPr id="23" name="TextBox 22">
            <a:extLst>
              <a:ext uri="{FF2B5EF4-FFF2-40B4-BE49-F238E27FC236}">
                <a16:creationId xmlns:a16="http://schemas.microsoft.com/office/drawing/2014/main" id="{F87C9D98-3E6E-4D75-B966-5384E1707E37}"/>
              </a:ext>
            </a:extLst>
          </p:cNvPr>
          <p:cNvSpPr txBox="1"/>
          <p:nvPr/>
        </p:nvSpPr>
        <p:spPr>
          <a:xfrm>
            <a:off x="3978111" y="1687399"/>
            <a:ext cx="7977916" cy="4788815"/>
          </a:xfrm>
          <a:prstGeom prst="rect">
            <a:avLst/>
          </a:prstGeom>
          <a:noFill/>
        </p:spPr>
        <p:txBody>
          <a:bodyPr wrap="square" rtlCol="0">
            <a:noAutofit/>
          </a:bodyPr>
          <a:lstStyle/>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p>
            <a:pPr algn="ctr"/>
            <a:r>
              <a:rPr lang="en-US" sz="3200" dirty="0">
                <a:solidFill>
                  <a:schemeClr val="bg1"/>
                </a:solidFill>
              </a:rPr>
              <a:t>“But he, wanting to justify himself, said to Jesus, ‘And who is my neighbor?’”           (Luke 10:29)</a:t>
            </a:r>
          </a:p>
        </p:txBody>
      </p:sp>
      <p:graphicFrame>
        <p:nvGraphicFramePr>
          <p:cNvPr id="3" name="Diagram 2">
            <a:extLst>
              <a:ext uri="{FF2B5EF4-FFF2-40B4-BE49-F238E27FC236}">
                <a16:creationId xmlns:a16="http://schemas.microsoft.com/office/drawing/2014/main" id="{CA7FFD36-AB6F-4502-AABD-E75A935C0678}"/>
              </a:ext>
            </a:extLst>
          </p:cNvPr>
          <p:cNvGraphicFramePr/>
          <p:nvPr>
            <p:extLst>
              <p:ext uri="{D42A27DB-BD31-4B8C-83A1-F6EECF244321}">
                <p14:modId xmlns:p14="http://schemas.microsoft.com/office/powerpoint/2010/main" val="4047351982"/>
              </p:ext>
            </p:extLst>
          </p:nvPr>
        </p:nvGraphicFramePr>
        <p:xfrm>
          <a:off x="0" y="1284051"/>
          <a:ext cx="3808430" cy="5505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27307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xEl>
                                              <p:pRg st="3" end="3"/>
                                            </p:txEl>
                                          </p:spTgt>
                                        </p:tgtEl>
                                        <p:attrNameLst>
                                          <p:attrName>style.visibility</p:attrName>
                                        </p:attrNameLst>
                                      </p:cBhvr>
                                      <p:to>
                                        <p:strVal val="visible"/>
                                      </p:to>
                                    </p:set>
                                    <p:anim calcmode="lin" valueType="num">
                                      <p:cBhvr>
                                        <p:cTn id="7" dur="500" fill="hold"/>
                                        <p:tgtEl>
                                          <p:spTgt spid="2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D35A-BF17-4A2D-84BF-6601B22B6A11}"/>
              </a:ext>
            </a:extLst>
          </p:cNvPr>
          <p:cNvSpPr>
            <a:spLocks noGrp="1"/>
          </p:cNvSpPr>
          <p:nvPr>
            <p:ph type="title"/>
          </p:nvPr>
        </p:nvSpPr>
        <p:spPr>
          <a:xfrm>
            <a:off x="344129" y="235131"/>
            <a:ext cx="11611897" cy="923109"/>
          </a:xfrm>
        </p:spPr>
        <p:txBody>
          <a:bodyPr>
            <a:noAutofit/>
          </a:bodyPr>
          <a:lstStyle/>
          <a:p>
            <a:pPr algn="ctr"/>
            <a:r>
              <a:rPr lang="en-US" sz="5000" dirty="0"/>
              <a:t>Things That Will Kill Communication</a:t>
            </a:r>
            <a:endParaRPr lang="ru-RU" sz="5000" dirty="0"/>
          </a:p>
        </p:txBody>
      </p:sp>
      <p:sp>
        <p:nvSpPr>
          <p:cNvPr id="23" name="TextBox 22">
            <a:extLst>
              <a:ext uri="{FF2B5EF4-FFF2-40B4-BE49-F238E27FC236}">
                <a16:creationId xmlns:a16="http://schemas.microsoft.com/office/drawing/2014/main" id="{F87C9D98-3E6E-4D75-B966-5384E1707E37}"/>
              </a:ext>
            </a:extLst>
          </p:cNvPr>
          <p:cNvSpPr txBox="1"/>
          <p:nvPr/>
        </p:nvSpPr>
        <p:spPr>
          <a:xfrm>
            <a:off x="3978111" y="1687399"/>
            <a:ext cx="7977916" cy="4788815"/>
          </a:xfrm>
          <a:prstGeom prst="rect">
            <a:avLst/>
          </a:prstGeom>
          <a:noFill/>
        </p:spPr>
        <p:txBody>
          <a:bodyPr wrap="square" rtlCol="0">
            <a:noAutofit/>
          </a:bodyPr>
          <a:lstStyle/>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p>
            <a:pPr algn="ctr"/>
            <a:r>
              <a:rPr lang="en-US" sz="3200" dirty="0">
                <a:solidFill>
                  <a:schemeClr val="bg1"/>
                </a:solidFill>
              </a:rPr>
              <a:t>“They answered and said to him, ‘You were completely born in sins, and are you teaching us?’ And they cast him out.” (John 9:34)</a:t>
            </a:r>
          </a:p>
        </p:txBody>
      </p:sp>
      <p:graphicFrame>
        <p:nvGraphicFramePr>
          <p:cNvPr id="3" name="Diagram 2">
            <a:extLst>
              <a:ext uri="{FF2B5EF4-FFF2-40B4-BE49-F238E27FC236}">
                <a16:creationId xmlns:a16="http://schemas.microsoft.com/office/drawing/2014/main" id="{CA7FFD36-AB6F-4502-AABD-E75A935C0678}"/>
              </a:ext>
            </a:extLst>
          </p:cNvPr>
          <p:cNvGraphicFramePr/>
          <p:nvPr>
            <p:extLst>
              <p:ext uri="{D42A27DB-BD31-4B8C-83A1-F6EECF244321}">
                <p14:modId xmlns:p14="http://schemas.microsoft.com/office/powerpoint/2010/main" val="3773940885"/>
              </p:ext>
            </p:extLst>
          </p:nvPr>
        </p:nvGraphicFramePr>
        <p:xfrm>
          <a:off x="0" y="1284051"/>
          <a:ext cx="3808430" cy="5505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73672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xEl>
                                              <p:pRg st="3" end="3"/>
                                            </p:txEl>
                                          </p:spTgt>
                                        </p:tgtEl>
                                        <p:attrNameLst>
                                          <p:attrName>style.visibility</p:attrName>
                                        </p:attrNameLst>
                                      </p:cBhvr>
                                      <p:to>
                                        <p:strVal val="visible"/>
                                      </p:to>
                                    </p:set>
                                    <p:anim calcmode="lin" valueType="num">
                                      <p:cBhvr>
                                        <p:cTn id="7" dur="500" fill="hold"/>
                                        <p:tgtEl>
                                          <p:spTgt spid="2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D35A-BF17-4A2D-84BF-6601B22B6A11}"/>
              </a:ext>
            </a:extLst>
          </p:cNvPr>
          <p:cNvSpPr>
            <a:spLocks noGrp="1"/>
          </p:cNvSpPr>
          <p:nvPr>
            <p:ph type="title"/>
          </p:nvPr>
        </p:nvSpPr>
        <p:spPr>
          <a:xfrm>
            <a:off x="344129" y="235131"/>
            <a:ext cx="11611897" cy="923109"/>
          </a:xfrm>
        </p:spPr>
        <p:txBody>
          <a:bodyPr>
            <a:noAutofit/>
          </a:bodyPr>
          <a:lstStyle/>
          <a:p>
            <a:pPr algn="ctr"/>
            <a:r>
              <a:rPr lang="en-US" sz="5000" dirty="0"/>
              <a:t>Things That Will Kill Communication</a:t>
            </a:r>
            <a:endParaRPr lang="ru-RU" sz="5000" dirty="0"/>
          </a:p>
        </p:txBody>
      </p:sp>
      <p:sp>
        <p:nvSpPr>
          <p:cNvPr id="23" name="TextBox 22">
            <a:extLst>
              <a:ext uri="{FF2B5EF4-FFF2-40B4-BE49-F238E27FC236}">
                <a16:creationId xmlns:a16="http://schemas.microsoft.com/office/drawing/2014/main" id="{F87C9D98-3E6E-4D75-B966-5384E1707E37}"/>
              </a:ext>
            </a:extLst>
          </p:cNvPr>
          <p:cNvSpPr txBox="1"/>
          <p:nvPr/>
        </p:nvSpPr>
        <p:spPr>
          <a:xfrm>
            <a:off x="3978111" y="1687399"/>
            <a:ext cx="7977916" cy="4788815"/>
          </a:xfrm>
          <a:prstGeom prst="rect">
            <a:avLst/>
          </a:prstGeom>
          <a:noFill/>
        </p:spPr>
        <p:txBody>
          <a:bodyPr wrap="square" rtlCol="0">
            <a:noAutofit/>
          </a:bodyPr>
          <a:lstStyle/>
          <a:p>
            <a:pPr algn="ctr"/>
            <a:endParaRPr lang="en-US" sz="3200" dirty="0">
              <a:solidFill>
                <a:schemeClr val="bg1"/>
              </a:solidFill>
            </a:endParaRPr>
          </a:p>
          <a:p>
            <a:pPr algn="ctr"/>
            <a:endParaRPr lang="en-US" sz="3200" dirty="0">
              <a:solidFill>
                <a:schemeClr val="bg1"/>
              </a:solidFill>
            </a:endParaRPr>
          </a:p>
          <a:p>
            <a:pPr algn="ctr"/>
            <a:r>
              <a:rPr lang="en-US" sz="3200" dirty="0">
                <a:solidFill>
                  <a:schemeClr val="bg1"/>
                </a:solidFill>
              </a:rPr>
              <a:t>“Therefore, laying aside all malice, all deceit, hypocrisy, envy, and all evil speaking, as newborn babes, desire the pure milk of the word, that you may grow thereby, if indeed you have tasted that the Lord is gracious.”   (1 Peter 2:1-3)</a:t>
            </a:r>
          </a:p>
        </p:txBody>
      </p:sp>
      <p:graphicFrame>
        <p:nvGraphicFramePr>
          <p:cNvPr id="3" name="Diagram 2">
            <a:extLst>
              <a:ext uri="{FF2B5EF4-FFF2-40B4-BE49-F238E27FC236}">
                <a16:creationId xmlns:a16="http://schemas.microsoft.com/office/drawing/2014/main" id="{CA7FFD36-AB6F-4502-AABD-E75A935C0678}"/>
              </a:ext>
            </a:extLst>
          </p:cNvPr>
          <p:cNvGraphicFramePr/>
          <p:nvPr>
            <p:extLst>
              <p:ext uri="{D42A27DB-BD31-4B8C-83A1-F6EECF244321}">
                <p14:modId xmlns:p14="http://schemas.microsoft.com/office/powerpoint/2010/main" val="1844843361"/>
              </p:ext>
            </p:extLst>
          </p:nvPr>
        </p:nvGraphicFramePr>
        <p:xfrm>
          <a:off x="0" y="1284051"/>
          <a:ext cx="3808430" cy="5505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29309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xEl>
                                              <p:pRg st="2" end="2"/>
                                            </p:txEl>
                                          </p:spTgt>
                                        </p:tgtEl>
                                        <p:attrNameLst>
                                          <p:attrName>style.visibility</p:attrName>
                                        </p:attrNameLst>
                                      </p:cBhvr>
                                      <p:to>
                                        <p:strVal val="visible"/>
                                      </p:to>
                                    </p:set>
                                    <p:anim calcmode="lin" valueType="num">
                                      <p:cBhvr>
                                        <p:cTn id="7" dur="500" fill="hold"/>
                                        <p:tgtEl>
                                          <p:spTgt spid="2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D35A-BF17-4A2D-84BF-6601B22B6A11}"/>
              </a:ext>
            </a:extLst>
          </p:cNvPr>
          <p:cNvSpPr>
            <a:spLocks noGrp="1"/>
          </p:cNvSpPr>
          <p:nvPr>
            <p:ph type="title"/>
          </p:nvPr>
        </p:nvSpPr>
        <p:spPr>
          <a:xfrm>
            <a:off x="344129" y="235131"/>
            <a:ext cx="11611897" cy="923109"/>
          </a:xfrm>
        </p:spPr>
        <p:txBody>
          <a:bodyPr>
            <a:noAutofit/>
          </a:bodyPr>
          <a:lstStyle/>
          <a:p>
            <a:pPr algn="ctr"/>
            <a:r>
              <a:rPr lang="en-US" sz="5000" dirty="0"/>
              <a:t>Things That Will Kill Communication</a:t>
            </a:r>
            <a:endParaRPr lang="ru-RU" sz="5000" dirty="0"/>
          </a:p>
        </p:txBody>
      </p:sp>
      <p:sp>
        <p:nvSpPr>
          <p:cNvPr id="23" name="TextBox 22">
            <a:extLst>
              <a:ext uri="{FF2B5EF4-FFF2-40B4-BE49-F238E27FC236}">
                <a16:creationId xmlns:a16="http://schemas.microsoft.com/office/drawing/2014/main" id="{F87C9D98-3E6E-4D75-B966-5384E1707E37}"/>
              </a:ext>
            </a:extLst>
          </p:cNvPr>
          <p:cNvSpPr txBox="1"/>
          <p:nvPr/>
        </p:nvSpPr>
        <p:spPr>
          <a:xfrm>
            <a:off x="3978111" y="1687399"/>
            <a:ext cx="7977916" cy="4788815"/>
          </a:xfrm>
          <a:prstGeom prst="rect">
            <a:avLst/>
          </a:prstGeom>
          <a:noFill/>
        </p:spPr>
        <p:txBody>
          <a:bodyPr wrap="square" rtlCol="0">
            <a:noAutofit/>
          </a:bodyPr>
          <a:lstStyle/>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p>
            <a:pPr algn="ctr"/>
            <a:r>
              <a:rPr lang="en-US" sz="3200" dirty="0">
                <a:solidFill>
                  <a:schemeClr val="bg1"/>
                </a:solidFill>
              </a:rPr>
              <a:t>“This wisdom does not descend from above, but is earthly, sensual, demonic. For where envy and self-seeking exist, confusion and every evil thing are there.” (James 3:15-16)</a:t>
            </a:r>
          </a:p>
        </p:txBody>
      </p:sp>
      <p:graphicFrame>
        <p:nvGraphicFramePr>
          <p:cNvPr id="3" name="Diagram 2">
            <a:extLst>
              <a:ext uri="{FF2B5EF4-FFF2-40B4-BE49-F238E27FC236}">
                <a16:creationId xmlns:a16="http://schemas.microsoft.com/office/drawing/2014/main" id="{CA7FFD36-AB6F-4502-AABD-E75A935C0678}"/>
              </a:ext>
            </a:extLst>
          </p:cNvPr>
          <p:cNvGraphicFramePr/>
          <p:nvPr>
            <p:extLst>
              <p:ext uri="{D42A27DB-BD31-4B8C-83A1-F6EECF244321}">
                <p14:modId xmlns:p14="http://schemas.microsoft.com/office/powerpoint/2010/main" val="933473633"/>
              </p:ext>
            </p:extLst>
          </p:nvPr>
        </p:nvGraphicFramePr>
        <p:xfrm>
          <a:off x="0" y="1284051"/>
          <a:ext cx="3808430" cy="5505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49925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xEl>
                                              <p:pRg st="3" end="3"/>
                                            </p:txEl>
                                          </p:spTgt>
                                        </p:tgtEl>
                                        <p:attrNameLst>
                                          <p:attrName>style.visibility</p:attrName>
                                        </p:attrNameLst>
                                      </p:cBhvr>
                                      <p:to>
                                        <p:strVal val="visible"/>
                                      </p:to>
                                    </p:set>
                                    <p:anim calcmode="lin" valueType="num">
                                      <p:cBhvr>
                                        <p:cTn id="7" dur="500" fill="hold"/>
                                        <p:tgtEl>
                                          <p:spTgt spid="2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D35A-BF17-4A2D-84BF-6601B22B6A11}"/>
              </a:ext>
            </a:extLst>
          </p:cNvPr>
          <p:cNvSpPr>
            <a:spLocks noGrp="1"/>
          </p:cNvSpPr>
          <p:nvPr>
            <p:ph type="title"/>
          </p:nvPr>
        </p:nvSpPr>
        <p:spPr>
          <a:xfrm>
            <a:off x="344129" y="235131"/>
            <a:ext cx="11611897" cy="923109"/>
          </a:xfrm>
        </p:spPr>
        <p:txBody>
          <a:bodyPr>
            <a:noAutofit/>
          </a:bodyPr>
          <a:lstStyle/>
          <a:p>
            <a:pPr algn="ctr"/>
            <a:r>
              <a:rPr lang="en-US" sz="5000" dirty="0"/>
              <a:t>Things That Will Kill Communication</a:t>
            </a:r>
            <a:endParaRPr lang="ru-RU" sz="5000" dirty="0"/>
          </a:p>
        </p:txBody>
      </p:sp>
      <p:sp>
        <p:nvSpPr>
          <p:cNvPr id="23" name="TextBox 22">
            <a:extLst>
              <a:ext uri="{FF2B5EF4-FFF2-40B4-BE49-F238E27FC236}">
                <a16:creationId xmlns:a16="http://schemas.microsoft.com/office/drawing/2014/main" id="{F87C9D98-3E6E-4D75-B966-5384E1707E37}"/>
              </a:ext>
            </a:extLst>
          </p:cNvPr>
          <p:cNvSpPr txBox="1"/>
          <p:nvPr/>
        </p:nvSpPr>
        <p:spPr>
          <a:xfrm>
            <a:off x="3978111" y="1687399"/>
            <a:ext cx="7977916" cy="4788815"/>
          </a:xfrm>
          <a:prstGeom prst="rect">
            <a:avLst/>
          </a:prstGeom>
          <a:noFill/>
        </p:spPr>
        <p:txBody>
          <a:bodyPr wrap="square" rtlCol="0">
            <a:noAutofit/>
          </a:bodyPr>
          <a:lstStyle/>
          <a:p>
            <a:pPr algn="ctr"/>
            <a:endParaRPr lang="en-US" sz="800" dirty="0">
              <a:solidFill>
                <a:schemeClr val="bg1"/>
              </a:solidFill>
            </a:endParaRPr>
          </a:p>
          <a:p>
            <a:pPr algn="ctr"/>
            <a:endParaRPr lang="en-US" sz="3200" dirty="0">
              <a:solidFill>
                <a:schemeClr val="bg1"/>
              </a:solidFill>
            </a:endParaRPr>
          </a:p>
          <a:p>
            <a:pPr algn="ctr"/>
            <a:r>
              <a:rPr lang="en-US" sz="3200" dirty="0">
                <a:solidFill>
                  <a:schemeClr val="bg1"/>
                </a:solidFill>
              </a:rPr>
              <a:t>“But avoid foolish disputes, genealogies, contentions, and strivings about the law; for they are unprofitable and useless. Reject a divisive man after the first and second admonition, knowing that such a person is warped and sinning, being self-condemned.” (Titus 3:9-11)</a:t>
            </a:r>
          </a:p>
        </p:txBody>
      </p:sp>
      <p:graphicFrame>
        <p:nvGraphicFramePr>
          <p:cNvPr id="3" name="Diagram 2">
            <a:extLst>
              <a:ext uri="{FF2B5EF4-FFF2-40B4-BE49-F238E27FC236}">
                <a16:creationId xmlns:a16="http://schemas.microsoft.com/office/drawing/2014/main" id="{CA7FFD36-AB6F-4502-AABD-E75A935C0678}"/>
              </a:ext>
            </a:extLst>
          </p:cNvPr>
          <p:cNvGraphicFramePr/>
          <p:nvPr>
            <p:extLst>
              <p:ext uri="{D42A27DB-BD31-4B8C-83A1-F6EECF244321}">
                <p14:modId xmlns:p14="http://schemas.microsoft.com/office/powerpoint/2010/main" val="2781027790"/>
              </p:ext>
            </p:extLst>
          </p:nvPr>
        </p:nvGraphicFramePr>
        <p:xfrm>
          <a:off x="0" y="1284051"/>
          <a:ext cx="3808430" cy="5505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96769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xEl>
                                              <p:pRg st="2" end="2"/>
                                            </p:txEl>
                                          </p:spTgt>
                                        </p:tgtEl>
                                        <p:attrNameLst>
                                          <p:attrName>style.visibility</p:attrName>
                                        </p:attrNameLst>
                                      </p:cBhvr>
                                      <p:to>
                                        <p:strVal val="visible"/>
                                      </p:to>
                                    </p:set>
                                    <p:anim calcmode="lin" valueType="num">
                                      <p:cBhvr>
                                        <p:cTn id="7" dur="500" fill="hold"/>
                                        <p:tgtEl>
                                          <p:spTgt spid="2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D35A-BF17-4A2D-84BF-6601B22B6A11}"/>
              </a:ext>
            </a:extLst>
          </p:cNvPr>
          <p:cNvSpPr>
            <a:spLocks noGrp="1"/>
          </p:cNvSpPr>
          <p:nvPr>
            <p:ph type="title"/>
          </p:nvPr>
        </p:nvSpPr>
        <p:spPr>
          <a:xfrm>
            <a:off x="344129" y="235131"/>
            <a:ext cx="11611897" cy="923109"/>
          </a:xfrm>
        </p:spPr>
        <p:txBody>
          <a:bodyPr>
            <a:noAutofit/>
          </a:bodyPr>
          <a:lstStyle/>
          <a:p>
            <a:pPr algn="ctr"/>
            <a:r>
              <a:rPr lang="en-US" sz="5000" dirty="0"/>
              <a:t>Things That Will Kill Communication</a:t>
            </a:r>
            <a:endParaRPr lang="ru-RU" sz="5000" dirty="0"/>
          </a:p>
        </p:txBody>
      </p:sp>
      <p:sp>
        <p:nvSpPr>
          <p:cNvPr id="23" name="TextBox 22">
            <a:extLst>
              <a:ext uri="{FF2B5EF4-FFF2-40B4-BE49-F238E27FC236}">
                <a16:creationId xmlns:a16="http://schemas.microsoft.com/office/drawing/2014/main" id="{F87C9D98-3E6E-4D75-B966-5384E1707E37}"/>
              </a:ext>
            </a:extLst>
          </p:cNvPr>
          <p:cNvSpPr txBox="1"/>
          <p:nvPr/>
        </p:nvSpPr>
        <p:spPr>
          <a:xfrm>
            <a:off x="3978111" y="1687399"/>
            <a:ext cx="7977916" cy="4788815"/>
          </a:xfrm>
          <a:prstGeom prst="rect">
            <a:avLst/>
          </a:prstGeom>
          <a:noFill/>
        </p:spPr>
        <p:txBody>
          <a:bodyPr wrap="square" rtlCol="0">
            <a:noAutofit/>
          </a:bodyPr>
          <a:lstStyle/>
          <a:p>
            <a:pPr algn="ctr"/>
            <a:endParaRPr lang="en-US" sz="3200" dirty="0">
              <a:solidFill>
                <a:schemeClr val="bg1"/>
              </a:solidFill>
            </a:endParaRPr>
          </a:p>
          <a:p>
            <a:pPr algn="ctr"/>
            <a:endParaRPr lang="en-US" sz="3200" dirty="0">
              <a:solidFill>
                <a:schemeClr val="bg1"/>
              </a:solidFill>
            </a:endParaRPr>
          </a:p>
          <a:p>
            <a:pPr algn="ctr"/>
            <a:r>
              <a:rPr lang="en-US" sz="3200" dirty="0">
                <a:solidFill>
                  <a:schemeClr val="bg1"/>
                </a:solidFill>
              </a:rPr>
              <a:t>“Do not speak evil of one another, brethren. He who speaks evil of a brother and judges his brother, speaks evil of the law and judges the law. But if you judge the law, you are not a doer of the law but a judge.” (James 4:11)</a:t>
            </a:r>
          </a:p>
        </p:txBody>
      </p:sp>
      <p:graphicFrame>
        <p:nvGraphicFramePr>
          <p:cNvPr id="3" name="Diagram 2">
            <a:extLst>
              <a:ext uri="{FF2B5EF4-FFF2-40B4-BE49-F238E27FC236}">
                <a16:creationId xmlns:a16="http://schemas.microsoft.com/office/drawing/2014/main" id="{CA7FFD36-AB6F-4502-AABD-E75A935C0678}"/>
              </a:ext>
            </a:extLst>
          </p:cNvPr>
          <p:cNvGraphicFramePr/>
          <p:nvPr>
            <p:extLst>
              <p:ext uri="{D42A27DB-BD31-4B8C-83A1-F6EECF244321}">
                <p14:modId xmlns:p14="http://schemas.microsoft.com/office/powerpoint/2010/main" val="1265031147"/>
              </p:ext>
            </p:extLst>
          </p:nvPr>
        </p:nvGraphicFramePr>
        <p:xfrm>
          <a:off x="0" y="1284051"/>
          <a:ext cx="3808430" cy="5505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59806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xEl>
                                              <p:pRg st="2" end="2"/>
                                            </p:txEl>
                                          </p:spTgt>
                                        </p:tgtEl>
                                        <p:attrNameLst>
                                          <p:attrName>style.visibility</p:attrName>
                                        </p:attrNameLst>
                                      </p:cBhvr>
                                      <p:to>
                                        <p:strVal val="visible"/>
                                      </p:to>
                                    </p:set>
                                    <p:anim calcmode="lin" valueType="num">
                                      <p:cBhvr>
                                        <p:cTn id="7" dur="500" fill="hold"/>
                                        <p:tgtEl>
                                          <p:spTgt spid="2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D35A-BF17-4A2D-84BF-6601B22B6A11}"/>
              </a:ext>
            </a:extLst>
          </p:cNvPr>
          <p:cNvSpPr>
            <a:spLocks noGrp="1"/>
          </p:cNvSpPr>
          <p:nvPr>
            <p:ph type="title"/>
          </p:nvPr>
        </p:nvSpPr>
        <p:spPr>
          <a:xfrm>
            <a:off x="344129" y="235131"/>
            <a:ext cx="11611897" cy="923109"/>
          </a:xfrm>
        </p:spPr>
        <p:txBody>
          <a:bodyPr>
            <a:noAutofit/>
          </a:bodyPr>
          <a:lstStyle/>
          <a:p>
            <a:pPr algn="ctr"/>
            <a:r>
              <a:rPr lang="en-US" sz="5000" dirty="0"/>
              <a:t>Things That Will Kill Communication</a:t>
            </a:r>
            <a:endParaRPr lang="ru-RU" sz="5000" dirty="0"/>
          </a:p>
        </p:txBody>
      </p:sp>
      <p:sp>
        <p:nvSpPr>
          <p:cNvPr id="23" name="TextBox 22">
            <a:extLst>
              <a:ext uri="{FF2B5EF4-FFF2-40B4-BE49-F238E27FC236}">
                <a16:creationId xmlns:a16="http://schemas.microsoft.com/office/drawing/2014/main" id="{F87C9D98-3E6E-4D75-B966-5384E1707E37}"/>
              </a:ext>
            </a:extLst>
          </p:cNvPr>
          <p:cNvSpPr txBox="1"/>
          <p:nvPr/>
        </p:nvSpPr>
        <p:spPr>
          <a:xfrm>
            <a:off x="3978111" y="1687399"/>
            <a:ext cx="7977916" cy="4788815"/>
          </a:xfrm>
          <a:prstGeom prst="rect">
            <a:avLst/>
          </a:prstGeom>
          <a:noFill/>
        </p:spPr>
        <p:txBody>
          <a:bodyPr wrap="square" rtlCol="0">
            <a:noAutofit/>
          </a:bodyPr>
          <a:lstStyle/>
          <a:p>
            <a:pPr algn="ctr"/>
            <a:endParaRPr lang="en-US" sz="3200" dirty="0">
              <a:solidFill>
                <a:schemeClr val="bg1"/>
              </a:solidFill>
            </a:endParaRPr>
          </a:p>
          <a:p>
            <a:pPr algn="ctr"/>
            <a:endParaRPr lang="en-US" sz="3200" dirty="0">
              <a:solidFill>
                <a:schemeClr val="bg1"/>
              </a:solidFill>
            </a:endParaRPr>
          </a:p>
          <a:p>
            <a:pPr algn="ctr"/>
            <a:endParaRPr lang="en-US" sz="3200" dirty="0">
              <a:solidFill>
                <a:schemeClr val="bg1"/>
              </a:solidFill>
            </a:endParaRPr>
          </a:p>
          <a:p>
            <a:pPr algn="ctr"/>
            <a:r>
              <a:rPr lang="en-US" sz="3200" dirty="0">
                <a:solidFill>
                  <a:schemeClr val="bg1"/>
                </a:solidFill>
              </a:rPr>
              <a:t>“These are grumblers, complainers, walking according to their own lusts; and they mouth great swelling words, flattering people to gain advantage.” (Jude 16)</a:t>
            </a:r>
          </a:p>
        </p:txBody>
      </p:sp>
      <p:graphicFrame>
        <p:nvGraphicFramePr>
          <p:cNvPr id="3" name="Diagram 2">
            <a:extLst>
              <a:ext uri="{FF2B5EF4-FFF2-40B4-BE49-F238E27FC236}">
                <a16:creationId xmlns:a16="http://schemas.microsoft.com/office/drawing/2014/main" id="{CA7FFD36-AB6F-4502-AABD-E75A935C0678}"/>
              </a:ext>
            </a:extLst>
          </p:cNvPr>
          <p:cNvGraphicFramePr/>
          <p:nvPr>
            <p:extLst>
              <p:ext uri="{D42A27DB-BD31-4B8C-83A1-F6EECF244321}">
                <p14:modId xmlns:p14="http://schemas.microsoft.com/office/powerpoint/2010/main" val="3703212502"/>
              </p:ext>
            </p:extLst>
          </p:nvPr>
        </p:nvGraphicFramePr>
        <p:xfrm>
          <a:off x="0" y="1158239"/>
          <a:ext cx="3808430" cy="5631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61780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xEl>
                                              <p:pRg st="3" end="3"/>
                                            </p:txEl>
                                          </p:spTgt>
                                        </p:tgtEl>
                                        <p:attrNameLst>
                                          <p:attrName>style.visibility</p:attrName>
                                        </p:attrNameLst>
                                      </p:cBhvr>
                                      <p:to>
                                        <p:strVal val="visible"/>
                                      </p:to>
                                    </p:set>
                                    <p:anim calcmode="lin" valueType="num">
                                      <p:cBhvr>
                                        <p:cTn id="7" dur="500" fill="hold"/>
                                        <p:tgtEl>
                                          <p:spTgt spid="2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1">
      <a:dk1>
        <a:sysClr val="windowText" lastClr="000000"/>
      </a:dk1>
      <a:lt1>
        <a:srgbClr val="FFFFFF"/>
      </a:lt1>
      <a:dk2>
        <a:srgbClr val="00BBFF"/>
      </a:dk2>
      <a:lt2>
        <a:srgbClr val="FFAA27"/>
      </a:lt2>
      <a:accent1>
        <a:srgbClr val="001431"/>
      </a:accent1>
      <a:accent2>
        <a:srgbClr val="D14C00"/>
      </a:accent2>
      <a:accent3>
        <a:srgbClr val="142F5C"/>
      </a:accent3>
      <a:accent4>
        <a:srgbClr val="FFC000"/>
      </a:accent4>
      <a:accent5>
        <a:srgbClr val="5E441C"/>
      </a:accent5>
      <a:accent6>
        <a:srgbClr val="149F2F"/>
      </a:accent6>
      <a:hlink>
        <a:srgbClr val="00BBFF"/>
      </a:hlink>
      <a:folHlink>
        <a:srgbClr val="00BBFF"/>
      </a:folHlink>
    </a:clrScheme>
    <a:fontScheme name="Custom 12">
      <a:majorFont>
        <a:latin typeface="Book Antiqua"/>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itch_Deck_Generic_Abstract_MO - v4" id="{081ED41F-EC17-481F-9AAA-53A32AB5361A}" vid="{F4F09677-1FFA-483D-8949-3522B0A15F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11E645E5-0105-4597-A6C9-FF428BAEF1DD}">
  <ds:schemaRefs>
    <ds:schemaRef ds:uri="http://schemas.microsoft.com/sharepoint/v3/contenttype/forms"/>
  </ds:schemaRefs>
</ds:datastoreItem>
</file>

<file path=customXml/itemProps2.xml><?xml version="1.0" encoding="utf-8"?>
<ds:datastoreItem xmlns:ds="http://schemas.openxmlformats.org/officeDocument/2006/customXml" ds:itemID="{6F66A90A-9146-4A69-9CBB-F93429A11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31B41D-C4DE-41D5-B883-BFE1CC1FFE9C}">
  <ds:schemaRefs>
    <ds:schemaRef ds:uri="http://purl.org/dc/terms/"/>
    <ds:schemaRef ds:uri="http://schemas.openxmlformats.org/package/2006/metadata/core-properties"/>
    <ds:schemaRef ds:uri="6dc4bcd6-49db-4c07-9060-8acfc67cef9f"/>
    <ds:schemaRef ds:uri="http://schemas.microsoft.com/office/2006/documentManagement/types"/>
    <ds:schemaRef ds:uri="http://schemas.microsoft.com/office/infopath/2007/PartnerControls"/>
    <ds:schemaRef ds:uri="fb0879af-3eba-417a-a55a-ffe6dcd6ca77"/>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Colorful abstract pitch deck(2)</Template>
  <TotalTime>0</TotalTime>
  <Words>423</Words>
  <Application>Microsoft Office PowerPoint</Application>
  <PresentationFormat>Widescreen</PresentationFormat>
  <Paragraphs>84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Book Antiqua</vt:lpstr>
      <vt:lpstr>Calibri</vt:lpstr>
      <vt:lpstr>Franklin Gothic Book</vt:lpstr>
      <vt:lpstr>Wingdings</vt:lpstr>
      <vt:lpstr>Office Theme</vt:lpstr>
      <vt:lpstr>Things That Will Kill Communication</vt:lpstr>
      <vt:lpstr>Things That Will Kill Communication</vt:lpstr>
      <vt:lpstr>Things That Will Kill Communication</vt:lpstr>
      <vt:lpstr>Things That Will Kill Communication</vt:lpstr>
      <vt:lpstr>Things That Will Kill Communication</vt:lpstr>
      <vt:lpstr>Things That Will Kill Communication</vt:lpstr>
      <vt:lpstr>Things That Will Kill Communication</vt:lpstr>
      <vt:lpstr>Things That Will Kill Communication</vt:lpstr>
      <vt:lpstr>Things That Will Kill Communication</vt:lpstr>
      <vt:lpstr>Things That Will Kill Communication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2019-05-05T00:28:55Z</dcterms:created>
  <dcterms:modified xsi:type="dcterms:W3CDTF">2019-05-09T17:22:24Z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