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8"/>
  </p:notesMasterIdLst>
  <p:handoutMasterIdLst>
    <p:handoutMasterId r:id="rId19"/>
  </p:handoutMasterIdLst>
  <p:sldIdLst>
    <p:sldId id="256" r:id="rId5"/>
    <p:sldId id="298" r:id="rId6"/>
    <p:sldId id="315" r:id="rId7"/>
    <p:sldId id="297" r:id="rId8"/>
    <p:sldId id="317" r:id="rId9"/>
    <p:sldId id="308" r:id="rId10"/>
    <p:sldId id="309" r:id="rId11"/>
    <p:sldId id="310" r:id="rId12"/>
    <p:sldId id="316" r:id="rId13"/>
    <p:sldId id="311" r:id="rId14"/>
    <p:sldId id="307" r:id="rId15"/>
    <p:sldId id="312" r:id="rId16"/>
    <p:sldId id="314"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4C00"/>
    <a:srgbClr val="500000"/>
    <a:srgbClr val="21468C"/>
    <a:srgbClr val="001431"/>
    <a:srgbClr val="142F5C"/>
    <a:srgbClr val="149F2F"/>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99219E-78C8-4F5E-B3F1-D04E7384BA88}" v="302" dt="2019-05-18T23:39:31.706"/>
  </p1510:revLst>
</p1510:revInfo>
</file>

<file path=ppt/tableStyles.xml><?xml version="1.0" encoding="utf-8"?>
<a:tblStyleLst xmlns:a="http://schemas.openxmlformats.org/drawingml/2006/main" def="{D113A9D2-9D6B-4929-AA2D-F23B5EE8CBE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2" d="100"/>
          <a:sy n="82" d="100"/>
        </p:scale>
        <p:origin x="643"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55" d="100"/>
          <a:sy n="55" d="100"/>
        </p:scale>
        <p:origin x="19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C9D383-BBC4-486C-B949-4975C013C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a:extLst>
              <a:ext uri="{FF2B5EF4-FFF2-40B4-BE49-F238E27FC236}">
                <a16:creationId xmlns:a16="http://schemas.microsoft.com/office/drawing/2014/main" id="{7139D43F-AF4D-4026-B59B-E30A214796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E13EE4-78C3-490F-AD03-4491C37A8796}" type="datetimeFigureOut">
              <a:rPr lang="ru-RU" smtClean="0"/>
              <a:t>18.05.2019</a:t>
            </a:fld>
            <a:endParaRPr lang="ru-RU" dirty="0"/>
          </a:p>
        </p:txBody>
      </p:sp>
      <p:sp>
        <p:nvSpPr>
          <p:cNvPr id="4" name="Footer Placeholder 3">
            <a:extLst>
              <a:ext uri="{FF2B5EF4-FFF2-40B4-BE49-F238E27FC236}">
                <a16:creationId xmlns:a16="http://schemas.microsoft.com/office/drawing/2014/main" id="{104AF834-AEA0-4B1E-B634-D786ABAA3B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Slide Number Placeholder 4">
            <a:extLst>
              <a:ext uri="{FF2B5EF4-FFF2-40B4-BE49-F238E27FC236}">
                <a16:creationId xmlns:a16="http://schemas.microsoft.com/office/drawing/2014/main" id="{3505535A-EEFA-4377-8BEC-AE3B154A76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432166-D667-4383-B839-F1433620BE4D}" type="slidenum">
              <a:rPr lang="ru-RU" smtClean="0"/>
              <a:t>‹#›</a:t>
            </a:fld>
            <a:endParaRPr lang="ru-RU" dirty="0"/>
          </a:p>
        </p:txBody>
      </p:sp>
    </p:spTree>
    <p:extLst>
      <p:ext uri="{BB962C8B-B14F-4D97-AF65-F5344CB8AC3E}">
        <p14:creationId xmlns:p14="http://schemas.microsoft.com/office/powerpoint/2010/main" val="49281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54B81-F76C-4130-A3A6-053208F3BF56}" type="datetimeFigureOut">
              <a:rPr lang="ru-RU" smtClean="0"/>
              <a:t>18.05.2019</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B48B0-85B2-40C4-A05A-571C99C8AB57}" type="slidenum">
              <a:rPr lang="ru-RU" smtClean="0"/>
              <a:t>‹#›</a:t>
            </a:fld>
            <a:endParaRPr lang="ru-RU" dirty="0"/>
          </a:p>
        </p:txBody>
      </p:sp>
    </p:spTree>
    <p:extLst>
      <p:ext uri="{BB962C8B-B14F-4D97-AF65-F5344CB8AC3E}">
        <p14:creationId xmlns:p14="http://schemas.microsoft.com/office/powerpoint/2010/main" val="3963210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1524000" y="1377358"/>
            <a:ext cx="9144001" cy="410328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dirty="0"/>
              <a:t>Presentation Title</a:t>
            </a:r>
            <a:endParaRPr lang="ru-RU" dirty="0"/>
          </a:p>
        </p:txBody>
      </p:sp>
    </p:spTree>
    <p:extLst>
      <p:ext uri="{BB962C8B-B14F-4D97-AF65-F5344CB8AC3E}">
        <p14:creationId xmlns:p14="http://schemas.microsoft.com/office/powerpoint/2010/main" val="137627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ost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Rectangle 21">
            <a:extLst>
              <a:ext uri="{FF2B5EF4-FFF2-40B4-BE49-F238E27FC236}">
                <a16:creationId xmlns:a16="http://schemas.microsoft.com/office/drawing/2014/main" id="{23980BA4-A23A-4C88-B574-5C1C7E0F1D99}"/>
              </a:ext>
            </a:extLst>
          </p:cNvPr>
          <p:cNvSpPr/>
          <p:nvPr userDrawn="1"/>
        </p:nvSpPr>
        <p:spPr>
          <a:xfrm>
            <a:off x="-1587"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03320"/>
            <a:ext cx="12192000" cy="3154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6802464"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718924"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718924"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6498182" y="4094681"/>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6498182" y="4527898"/>
            <a:ext cx="3666744" cy="1374438"/>
          </a:xfrm>
        </p:spPr>
        <p:txBody>
          <a:bodyPr lIns="36000" tIns="0" rIns="0" bIns="0">
            <a:normAutofit/>
          </a:bodyPr>
          <a:lstStyle>
            <a:lvl1pPr marL="0" indent="0">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0" name="Text Placeholder 2">
            <a:extLst>
              <a:ext uri="{FF2B5EF4-FFF2-40B4-BE49-F238E27FC236}">
                <a16:creationId xmlns:a16="http://schemas.microsoft.com/office/drawing/2014/main" id="{9E693E7E-08CF-4C07-BFC7-C34D6269EFD9}"/>
              </a:ext>
            </a:extLst>
          </p:cNvPr>
          <p:cNvSpPr>
            <a:spLocks noGrp="1"/>
          </p:cNvSpPr>
          <p:nvPr>
            <p:ph type="body" idx="48" hasCustomPrompt="1"/>
          </p:nvPr>
        </p:nvSpPr>
        <p:spPr>
          <a:xfrm>
            <a:off x="1555148"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$12,345</a:t>
            </a:r>
          </a:p>
        </p:txBody>
      </p:sp>
      <p:sp>
        <p:nvSpPr>
          <p:cNvPr id="21" name="Text Placeholder 2">
            <a:extLst>
              <a:ext uri="{FF2B5EF4-FFF2-40B4-BE49-F238E27FC236}">
                <a16:creationId xmlns:a16="http://schemas.microsoft.com/office/drawing/2014/main" id="{9D213FF3-2ADF-437D-9C3A-5C5821DBAF4E}"/>
              </a:ext>
            </a:extLst>
          </p:cNvPr>
          <p:cNvSpPr>
            <a:spLocks noGrp="1"/>
          </p:cNvSpPr>
          <p:nvPr>
            <p:ph type="body" idx="49" hasCustomPrompt="1"/>
          </p:nvPr>
        </p:nvSpPr>
        <p:spPr>
          <a:xfrm>
            <a:off x="6334406" y="2707188"/>
            <a:ext cx="3666744" cy="850147"/>
          </a:xfrm>
        </p:spPr>
        <p:txBody>
          <a:bodyPr lIns="0" tIns="0" rIns="0" bIns="0" anchor="b">
            <a:noAutofit/>
          </a:bodyPr>
          <a:lstStyle>
            <a:lvl1pPr marL="0" indent="0">
              <a:buNone/>
              <a:defRPr sz="7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$6,789</a:t>
            </a:r>
          </a:p>
        </p:txBody>
      </p:sp>
      <p:sp>
        <p:nvSpPr>
          <p:cNvPr id="23" name="Picture Placeholder 11">
            <a:extLst>
              <a:ext uri="{FF2B5EF4-FFF2-40B4-BE49-F238E27FC236}">
                <a16:creationId xmlns:a16="http://schemas.microsoft.com/office/drawing/2014/main" id="{E7019E9C-AA4E-4592-97BE-BF366FFA1A72}"/>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52050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rcle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Rectangle 24">
            <a:extLst>
              <a:ext uri="{FF2B5EF4-FFF2-40B4-BE49-F238E27FC236}">
                <a16:creationId xmlns:a16="http://schemas.microsoft.com/office/drawing/2014/main" id="{938F4135-A9EE-4D29-A8AB-5DEB57ABC181}"/>
              </a:ext>
            </a:extLst>
          </p:cNvPr>
          <p:cNvSpPr/>
          <p:nvPr userDrawn="1"/>
        </p:nvSpPr>
        <p:spPr>
          <a:xfrm>
            <a:off x="-1587"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690968"/>
            <a:ext cx="12192000" cy="316703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081434"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58723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587236" y="5235475"/>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15721"/>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8" name="Oval 7">
            <a:extLst>
              <a:ext uri="{FF2B5EF4-FFF2-40B4-BE49-F238E27FC236}">
                <a16:creationId xmlns:a16="http://schemas.microsoft.com/office/drawing/2014/main" id="{AA62DB99-23AA-4B84-915B-58A12122905A}"/>
              </a:ext>
            </a:extLst>
          </p:cNvPr>
          <p:cNvSpPr/>
          <p:nvPr userDrawn="1"/>
        </p:nvSpPr>
        <p:spPr>
          <a:xfrm>
            <a:off x="1969178" y="2806082"/>
            <a:ext cx="1847088" cy="1847088"/>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1" name="Oval 30">
            <a:extLst>
              <a:ext uri="{FF2B5EF4-FFF2-40B4-BE49-F238E27FC236}">
                <a16:creationId xmlns:a16="http://schemas.microsoft.com/office/drawing/2014/main" id="{87C4674D-D19C-4346-8AB3-EEC70C5BA12B}"/>
              </a:ext>
            </a:extLst>
          </p:cNvPr>
          <p:cNvSpPr/>
          <p:nvPr userDrawn="1"/>
        </p:nvSpPr>
        <p:spPr>
          <a:xfrm>
            <a:off x="4730062" y="2358026"/>
            <a:ext cx="2295144" cy="229514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Oval 31">
            <a:extLst>
              <a:ext uri="{FF2B5EF4-FFF2-40B4-BE49-F238E27FC236}">
                <a16:creationId xmlns:a16="http://schemas.microsoft.com/office/drawing/2014/main" id="{232287E6-00FD-4CA9-879A-D113874BCAF3}"/>
              </a:ext>
            </a:extLst>
          </p:cNvPr>
          <p:cNvSpPr/>
          <p:nvPr userDrawn="1"/>
        </p:nvSpPr>
        <p:spPr>
          <a:xfrm>
            <a:off x="7613594" y="2037986"/>
            <a:ext cx="2615184" cy="2615184"/>
          </a:xfrm>
          <a:prstGeom prst="ellipse">
            <a:avLst/>
          </a:prstGeom>
          <a:solidFill>
            <a:schemeClr val="tx1"/>
          </a:solidFill>
          <a:ln>
            <a:solidFill>
              <a:schemeClr val="tx1">
                <a:lumMod val="50000"/>
                <a:lumOff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Text Placeholder 2">
            <a:extLst>
              <a:ext uri="{FF2B5EF4-FFF2-40B4-BE49-F238E27FC236}">
                <a16:creationId xmlns:a16="http://schemas.microsoft.com/office/drawing/2014/main" id="{24B6C5DB-65E0-4261-A490-0CEBD77B8A6C}"/>
              </a:ext>
            </a:extLst>
          </p:cNvPr>
          <p:cNvSpPr>
            <a:spLocks noGrp="1"/>
          </p:cNvSpPr>
          <p:nvPr>
            <p:ph type="body" idx="48" hasCustomPrompt="1"/>
          </p:nvPr>
        </p:nvSpPr>
        <p:spPr>
          <a:xfrm>
            <a:off x="2022734" y="3082272"/>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$25</a:t>
            </a:r>
          </a:p>
        </p:txBody>
      </p:sp>
      <p:sp>
        <p:nvSpPr>
          <p:cNvPr id="34" name="Text Placeholder 2">
            <a:extLst>
              <a:ext uri="{FF2B5EF4-FFF2-40B4-BE49-F238E27FC236}">
                <a16:creationId xmlns:a16="http://schemas.microsoft.com/office/drawing/2014/main" id="{86AFF07C-4D15-4A29-B939-C47256023C91}"/>
              </a:ext>
            </a:extLst>
          </p:cNvPr>
          <p:cNvSpPr>
            <a:spLocks noGrp="1"/>
          </p:cNvSpPr>
          <p:nvPr>
            <p:ph type="body" idx="49" hasCustomPrompt="1"/>
          </p:nvPr>
        </p:nvSpPr>
        <p:spPr>
          <a:xfrm>
            <a:off x="2022734" y="4075184"/>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Billion</a:t>
            </a:r>
          </a:p>
        </p:txBody>
      </p:sp>
      <p:sp>
        <p:nvSpPr>
          <p:cNvPr id="35" name="Text Placeholder 2">
            <a:extLst>
              <a:ext uri="{FF2B5EF4-FFF2-40B4-BE49-F238E27FC236}">
                <a16:creationId xmlns:a16="http://schemas.microsoft.com/office/drawing/2014/main" id="{2C71864B-9476-4445-B961-A4480119AB3B}"/>
              </a:ext>
            </a:extLst>
          </p:cNvPr>
          <p:cNvSpPr>
            <a:spLocks noGrp="1"/>
          </p:cNvSpPr>
          <p:nvPr>
            <p:ph type="body" idx="50" hasCustomPrompt="1"/>
          </p:nvPr>
        </p:nvSpPr>
        <p:spPr>
          <a:xfrm>
            <a:off x="5007646" y="2886747"/>
            <a:ext cx="1739976"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$50</a:t>
            </a:r>
          </a:p>
        </p:txBody>
      </p:sp>
      <p:sp>
        <p:nvSpPr>
          <p:cNvPr id="36" name="Text Placeholder 2">
            <a:extLst>
              <a:ext uri="{FF2B5EF4-FFF2-40B4-BE49-F238E27FC236}">
                <a16:creationId xmlns:a16="http://schemas.microsoft.com/office/drawing/2014/main" id="{B2AAA459-A7E1-451E-BABB-0C87139B389F}"/>
              </a:ext>
            </a:extLst>
          </p:cNvPr>
          <p:cNvSpPr>
            <a:spLocks noGrp="1"/>
          </p:cNvSpPr>
          <p:nvPr>
            <p:ph type="body" idx="51" hasCustomPrompt="1"/>
          </p:nvPr>
        </p:nvSpPr>
        <p:spPr>
          <a:xfrm>
            <a:off x="5007646" y="387965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Billion</a:t>
            </a:r>
          </a:p>
        </p:txBody>
      </p:sp>
      <p:sp>
        <p:nvSpPr>
          <p:cNvPr id="37" name="Text Placeholder 2">
            <a:extLst>
              <a:ext uri="{FF2B5EF4-FFF2-40B4-BE49-F238E27FC236}">
                <a16:creationId xmlns:a16="http://schemas.microsoft.com/office/drawing/2014/main" id="{DF679BEC-0CFD-449F-B3E0-BB712F00052B}"/>
              </a:ext>
            </a:extLst>
          </p:cNvPr>
          <p:cNvSpPr>
            <a:spLocks noGrp="1"/>
          </p:cNvSpPr>
          <p:nvPr>
            <p:ph type="body" idx="52" hasCustomPrompt="1"/>
          </p:nvPr>
        </p:nvSpPr>
        <p:spPr>
          <a:xfrm>
            <a:off x="7761966" y="2723457"/>
            <a:ext cx="2295144" cy="955575"/>
          </a:xfrm>
        </p:spPr>
        <p:txBody>
          <a:bodyPr lIns="0" tIns="0" rIns="0" bIns="0" anchor="b">
            <a:noAutofit/>
          </a:bodyPr>
          <a:lstStyle>
            <a:lvl1pPr marL="0" indent="0" algn="ctr">
              <a:buNone/>
              <a:defRPr sz="6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$100</a:t>
            </a:r>
          </a:p>
        </p:txBody>
      </p:sp>
      <p:sp>
        <p:nvSpPr>
          <p:cNvPr id="38" name="Text Placeholder 2">
            <a:extLst>
              <a:ext uri="{FF2B5EF4-FFF2-40B4-BE49-F238E27FC236}">
                <a16:creationId xmlns:a16="http://schemas.microsoft.com/office/drawing/2014/main" id="{65220FFF-D7A7-4DFC-97E2-8D717A6B97FF}"/>
              </a:ext>
            </a:extLst>
          </p:cNvPr>
          <p:cNvSpPr>
            <a:spLocks noGrp="1"/>
          </p:cNvSpPr>
          <p:nvPr>
            <p:ph type="body" idx="53" hasCustomPrompt="1"/>
          </p:nvPr>
        </p:nvSpPr>
        <p:spPr>
          <a:xfrm>
            <a:off x="8038166" y="3716369"/>
            <a:ext cx="1739976" cy="280931"/>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Billion</a:t>
            </a:r>
          </a:p>
        </p:txBody>
      </p:sp>
      <p:sp>
        <p:nvSpPr>
          <p:cNvPr id="39" name="Text Placeholder 2">
            <a:extLst>
              <a:ext uri="{FF2B5EF4-FFF2-40B4-BE49-F238E27FC236}">
                <a16:creationId xmlns:a16="http://schemas.microsoft.com/office/drawing/2014/main" id="{33C0B4F4-FAB3-45B3-A57B-B8A00F765A8C}"/>
              </a:ext>
            </a:extLst>
          </p:cNvPr>
          <p:cNvSpPr>
            <a:spLocks noGrp="1"/>
          </p:cNvSpPr>
          <p:nvPr>
            <p:ph type="body" idx="54" hasCustomPrompt="1"/>
          </p:nvPr>
        </p:nvSpPr>
        <p:spPr>
          <a:xfrm>
            <a:off x="4587884"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0" name="Text Placeholder 11">
            <a:extLst>
              <a:ext uri="{FF2B5EF4-FFF2-40B4-BE49-F238E27FC236}">
                <a16:creationId xmlns:a16="http://schemas.microsoft.com/office/drawing/2014/main" id="{2710ED40-A455-4EEF-AAD2-1479EE311ABC}"/>
              </a:ext>
            </a:extLst>
          </p:cNvPr>
          <p:cNvSpPr>
            <a:spLocks noGrp="1"/>
          </p:cNvSpPr>
          <p:nvPr>
            <p:ph type="body" sz="quarter" idx="55"/>
          </p:nvPr>
        </p:nvSpPr>
        <p:spPr>
          <a:xfrm>
            <a:off x="4587884" y="5240927"/>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45" name="Text Placeholder 2">
            <a:extLst>
              <a:ext uri="{FF2B5EF4-FFF2-40B4-BE49-F238E27FC236}">
                <a16:creationId xmlns:a16="http://schemas.microsoft.com/office/drawing/2014/main" id="{A9FC0BF2-FC28-43C1-864A-CAB49C8381A2}"/>
              </a:ext>
            </a:extLst>
          </p:cNvPr>
          <p:cNvSpPr>
            <a:spLocks noGrp="1"/>
          </p:cNvSpPr>
          <p:nvPr>
            <p:ph type="body" idx="56" hasCustomPrompt="1"/>
          </p:nvPr>
        </p:nvSpPr>
        <p:spPr>
          <a:xfrm>
            <a:off x="7654886" y="4798586"/>
            <a:ext cx="2577284" cy="334918"/>
          </a:xfrm>
        </p:spPr>
        <p:txBody>
          <a:bodyPr lIns="0" tIns="0" rIns="0" bIns="0" anchor="b">
            <a:normAutofit/>
          </a:bodyPr>
          <a:lstStyle>
            <a:lvl1pPr marL="0" indent="0" algn="ctr">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6" name="Text Placeholder 11">
            <a:extLst>
              <a:ext uri="{FF2B5EF4-FFF2-40B4-BE49-F238E27FC236}">
                <a16:creationId xmlns:a16="http://schemas.microsoft.com/office/drawing/2014/main" id="{F4793ACF-6372-4346-9E08-F9E4D2584763}"/>
              </a:ext>
            </a:extLst>
          </p:cNvPr>
          <p:cNvSpPr>
            <a:spLocks noGrp="1"/>
          </p:cNvSpPr>
          <p:nvPr>
            <p:ph type="body" sz="quarter" idx="57"/>
          </p:nvPr>
        </p:nvSpPr>
        <p:spPr>
          <a:xfrm>
            <a:off x="7654886" y="5231802"/>
            <a:ext cx="2577284" cy="705923"/>
          </a:xfrm>
        </p:spPr>
        <p:txBody>
          <a:bodyPr lIns="36000" tIns="0" rIns="0" bIns="0">
            <a:normAutofit/>
          </a:bodyPr>
          <a:lstStyle>
            <a:lvl1pPr marL="0" indent="0" algn="ctr">
              <a:buClr>
                <a:schemeClr val="tx2"/>
              </a:buClr>
              <a:buSzPct val="125000"/>
              <a:buFont typeface="Wingdings" panose="05000000000000000000" pitchFamily="2" charset="2"/>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6" name="Picture Placeholder 11">
            <a:extLst>
              <a:ext uri="{FF2B5EF4-FFF2-40B4-BE49-F238E27FC236}">
                <a16:creationId xmlns:a16="http://schemas.microsoft.com/office/drawing/2014/main" id="{F3FD923B-7063-49D8-8286-0F8424648970}"/>
              </a:ext>
            </a:extLst>
          </p:cNvPr>
          <p:cNvSpPr>
            <a:spLocks noGrp="1"/>
          </p:cNvSpPr>
          <p:nvPr>
            <p:ph type="pic" sz="quarter" idx="58"/>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470776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72DA9D50-F092-4CE4-833F-A116EB21A237}"/>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990088"/>
            <a:ext cx="12192000" cy="386791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3340707"/>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2" y="3773923"/>
            <a:ext cx="5259387"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5" name="Text Placeholder 2">
            <a:extLst>
              <a:ext uri="{FF2B5EF4-FFF2-40B4-BE49-F238E27FC236}">
                <a16:creationId xmlns:a16="http://schemas.microsoft.com/office/drawing/2014/main" id="{E3E44B3E-B67E-47BB-9B17-495800CC539C}"/>
              </a:ext>
            </a:extLst>
          </p:cNvPr>
          <p:cNvSpPr>
            <a:spLocks noGrp="1"/>
          </p:cNvSpPr>
          <p:nvPr>
            <p:ph type="body" idx="48" hasCustomPrompt="1"/>
          </p:nvPr>
        </p:nvSpPr>
        <p:spPr>
          <a:xfrm>
            <a:off x="6682936" y="3353508"/>
            <a:ext cx="3666744"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6" name="Text Placeholder 11">
            <a:extLst>
              <a:ext uri="{FF2B5EF4-FFF2-40B4-BE49-F238E27FC236}">
                <a16:creationId xmlns:a16="http://schemas.microsoft.com/office/drawing/2014/main" id="{3E6654E2-1600-436C-996F-AB13D779B069}"/>
              </a:ext>
            </a:extLst>
          </p:cNvPr>
          <p:cNvSpPr>
            <a:spLocks noGrp="1"/>
          </p:cNvSpPr>
          <p:nvPr>
            <p:ph type="body" sz="quarter" idx="49"/>
          </p:nvPr>
        </p:nvSpPr>
        <p:spPr>
          <a:xfrm>
            <a:off x="6466097" y="3786724"/>
            <a:ext cx="5068178" cy="2087752"/>
          </a:xfrm>
        </p:spPr>
        <p:txBody>
          <a:bodyPr lIns="0" tIns="0" rIns="0" bIns="0">
            <a:normAutofit/>
          </a:bodyPr>
          <a:lstStyle>
            <a:lvl1pPr marL="216000" indent="-216000">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7" name="Picture Placeholder 11">
            <a:extLst>
              <a:ext uri="{FF2B5EF4-FFF2-40B4-BE49-F238E27FC236}">
                <a16:creationId xmlns:a16="http://schemas.microsoft.com/office/drawing/2014/main" id="{11B1F208-6C15-4A3F-B7B4-388A18DC2B14}"/>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002558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etition Content Layout">
    <p:bg>
      <p:bgPr>
        <a:blipFill>
          <a:blip r:embed="rId2"/>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Rectangle 32">
            <a:extLst>
              <a:ext uri="{FF2B5EF4-FFF2-40B4-BE49-F238E27FC236}">
                <a16:creationId xmlns:a16="http://schemas.microsoft.com/office/drawing/2014/main" id="{CCE7ADE7-21F0-4422-AD3C-0A7865E4FAB1}"/>
              </a:ext>
            </a:extLst>
          </p:cNvPr>
          <p:cNvSpPr/>
          <p:nvPr userDrawn="1"/>
        </p:nvSpPr>
        <p:spPr>
          <a:xfrm>
            <a:off x="0" y="-1"/>
            <a:ext cx="12191999"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2" name="Rectangle 31">
            <a:extLst>
              <a:ext uri="{FF2B5EF4-FFF2-40B4-BE49-F238E27FC236}">
                <a16:creationId xmlns:a16="http://schemas.microsoft.com/office/drawing/2014/main" id="{06F00F53-9697-4331-BE9F-B94FA62B0402}"/>
              </a:ext>
            </a:extLst>
          </p:cNvPr>
          <p:cNvSpPr/>
          <p:nvPr userDrawn="1"/>
        </p:nvSpPr>
        <p:spPr>
          <a:xfrm>
            <a:off x="4585657" y="1677971"/>
            <a:ext cx="7430939" cy="48576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7430939" cy="552848"/>
          </a:xfrm>
        </p:spPr>
        <p:txBody>
          <a:bodyPr lIns="0" tIns="0" rIns="0" bIns="0" anchor="b" anchorCtr="0"/>
          <a:lstStyle/>
          <a:p>
            <a:r>
              <a:rPr lang="en-US" dirty="0"/>
              <a:t>Click to edit Master title style</a:t>
            </a:r>
            <a:endParaRPr lang="ru-RU" dirty="0"/>
          </a:p>
        </p:txBody>
      </p:sp>
    </p:spTree>
    <p:extLst>
      <p:ext uri="{BB962C8B-B14F-4D97-AF65-F5344CB8AC3E}">
        <p14:creationId xmlns:p14="http://schemas.microsoft.com/office/powerpoint/2010/main" val="18828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Rectangle 28">
            <a:extLst>
              <a:ext uri="{FF2B5EF4-FFF2-40B4-BE49-F238E27FC236}">
                <a16:creationId xmlns:a16="http://schemas.microsoft.com/office/drawing/2014/main" id="{AF48E4FA-B29A-4342-834B-094336E65A24}"/>
              </a:ext>
            </a:extLst>
          </p:cNvPr>
          <p:cNvSpPr/>
          <p:nvPr userDrawn="1"/>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044952"/>
            <a:ext cx="12192000" cy="381304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949850"/>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1053452"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1053452"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536828"/>
            <a:ext cx="10515600" cy="75062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8" name="Rectangle: Rounded Corners 7">
            <a:extLst>
              <a:ext uri="{FF2B5EF4-FFF2-40B4-BE49-F238E27FC236}">
                <a16:creationId xmlns:a16="http://schemas.microsoft.com/office/drawing/2014/main" id="{B8BEE5DC-84EC-43EB-9CD1-9837D8A4F67C}"/>
              </a:ext>
            </a:extLst>
          </p:cNvPr>
          <p:cNvSpPr/>
          <p:nvPr userDrawn="1"/>
        </p:nvSpPr>
        <p:spPr>
          <a:xfrm>
            <a:off x="834925"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Text Placeholder 11">
            <a:extLst>
              <a:ext uri="{FF2B5EF4-FFF2-40B4-BE49-F238E27FC236}">
                <a16:creationId xmlns:a16="http://schemas.microsoft.com/office/drawing/2014/main" id="{3B7E67C7-1C94-4372-81CF-D888A17E9E66}"/>
              </a:ext>
            </a:extLst>
          </p:cNvPr>
          <p:cNvSpPr>
            <a:spLocks noGrp="1"/>
          </p:cNvSpPr>
          <p:nvPr>
            <p:ph type="body" sz="quarter" idx="48"/>
          </p:nvPr>
        </p:nvSpPr>
        <p:spPr>
          <a:xfrm>
            <a:off x="1053452"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8" name="Text Placeholder 2">
            <a:extLst>
              <a:ext uri="{FF2B5EF4-FFF2-40B4-BE49-F238E27FC236}">
                <a16:creationId xmlns:a16="http://schemas.microsoft.com/office/drawing/2014/main" id="{E1FD2E8C-BDB7-4C4A-B56C-7F3091987DAE}"/>
              </a:ext>
            </a:extLst>
          </p:cNvPr>
          <p:cNvSpPr>
            <a:spLocks noGrp="1"/>
          </p:cNvSpPr>
          <p:nvPr>
            <p:ph type="body" idx="49" hasCustomPrompt="1"/>
          </p:nvPr>
        </p:nvSpPr>
        <p:spPr>
          <a:xfrm>
            <a:off x="8431250" y="2435210"/>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0" name="Text Placeholder 11">
            <a:extLst>
              <a:ext uri="{FF2B5EF4-FFF2-40B4-BE49-F238E27FC236}">
                <a16:creationId xmlns:a16="http://schemas.microsoft.com/office/drawing/2014/main" id="{04038B74-8E2F-43C0-914C-E2BF16883566}"/>
              </a:ext>
            </a:extLst>
          </p:cNvPr>
          <p:cNvSpPr>
            <a:spLocks noGrp="1"/>
          </p:cNvSpPr>
          <p:nvPr>
            <p:ph type="body" sz="quarter" idx="50"/>
          </p:nvPr>
        </p:nvSpPr>
        <p:spPr>
          <a:xfrm>
            <a:off x="8431250" y="2784018"/>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1" name="Rectangle: Rounded Corners 7">
            <a:extLst>
              <a:ext uri="{FF2B5EF4-FFF2-40B4-BE49-F238E27FC236}">
                <a16:creationId xmlns:a16="http://schemas.microsoft.com/office/drawing/2014/main" id="{50BFB1A6-61C6-40D0-A6EC-86ECD5632A5C}"/>
              </a:ext>
            </a:extLst>
          </p:cNvPr>
          <p:cNvSpPr/>
          <p:nvPr userDrawn="1"/>
        </p:nvSpPr>
        <p:spPr>
          <a:xfrm>
            <a:off x="8212723"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Text Placeholder 11">
            <a:extLst>
              <a:ext uri="{FF2B5EF4-FFF2-40B4-BE49-F238E27FC236}">
                <a16:creationId xmlns:a16="http://schemas.microsoft.com/office/drawing/2014/main" id="{AEDB747B-532C-44A9-AD7A-2352A1F089B8}"/>
              </a:ext>
            </a:extLst>
          </p:cNvPr>
          <p:cNvSpPr>
            <a:spLocks noGrp="1"/>
          </p:cNvSpPr>
          <p:nvPr>
            <p:ph type="body" sz="quarter" idx="51"/>
          </p:nvPr>
        </p:nvSpPr>
        <p:spPr>
          <a:xfrm>
            <a:off x="8431250" y="3276621"/>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42351" y="2431907"/>
            <a:ext cx="2769902" cy="334918"/>
          </a:xfrm>
        </p:spPr>
        <p:txBody>
          <a:bodyPr lIns="0" tIns="0" rIns="0" bIns="0" anchor="b">
            <a:normAutofit/>
          </a:bodyPr>
          <a:lstStyle>
            <a:lvl1pPr marL="0" inden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42351" y="2780715"/>
            <a:ext cx="2769902" cy="214088"/>
          </a:xfrm>
        </p:spPr>
        <p:txBody>
          <a:bodyPr lIns="0" tIns="0" rIns="0" bIns="0">
            <a:normAutofit/>
          </a:bodyPr>
          <a:lstStyle>
            <a:lvl1pPr marL="0" indent="0">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7" name="Rectangle: Rounded Corners 7">
            <a:extLst>
              <a:ext uri="{FF2B5EF4-FFF2-40B4-BE49-F238E27FC236}">
                <a16:creationId xmlns:a16="http://schemas.microsoft.com/office/drawing/2014/main" id="{0FC703B8-4AAD-4000-8C02-C257F7016FFF}"/>
              </a:ext>
            </a:extLst>
          </p:cNvPr>
          <p:cNvSpPr/>
          <p:nvPr userDrawn="1"/>
        </p:nvSpPr>
        <p:spPr>
          <a:xfrm>
            <a:off x="4523824" y="2312229"/>
            <a:ext cx="3139490" cy="3529584"/>
          </a:xfrm>
          <a:custGeom>
            <a:avLst/>
            <a:gdLst>
              <a:gd name="connsiteX0" fmla="*/ 0 w 3136392"/>
              <a:gd name="connsiteY0" fmla="*/ 522742 h 3529584"/>
              <a:gd name="connsiteX1" fmla="*/ 522742 w 3136392"/>
              <a:gd name="connsiteY1" fmla="*/ 0 h 3529584"/>
              <a:gd name="connsiteX2" fmla="*/ 2613650 w 3136392"/>
              <a:gd name="connsiteY2" fmla="*/ 0 h 3529584"/>
              <a:gd name="connsiteX3" fmla="*/ 3136392 w 3136392"/>
              <a:gd name="connsiteY3" fmla="*/ 522742 h 3529584"/>
              <a:gd name="connsiteX4" fmla="*/ 3136392 w 3136392"/>
              <a:gd name="connsiteY4" fmla="*/ 3006842 h 3529584"/>
              <a:gd name="connsiteX5" fmla="*/ 2613650 w 3136392"/>
              <a:gd name="connsiteY5" fmla="*/ 3529584 h 3529584"/>
              <a:gd name="connsiteX6" fmla="*/ 522742 w 3136392"/>
              <a:gd name="connsiteY6" fmla="*/ 3529584 h 3529584"/>
              <a:gd name="connsiteX7" fmla="*/ 0 w 3136392"/>
              <a:gd name="connsiteY7" fmla="*/ 3006842 h 3529584"/>
              <a:gd name="connsiteX8" fmla="*/ 0 w 3136392"/>
              <a:gd name="connsiteY8" fmla="*/ 522742 h 3529584"/>
              <a:gd name="connsiteX0" fmla="*/ 0 w 3136404"/>
              <a:gd name="connsiteY0" fmla="*/ 522742 h 3529584"/>
              <a:gd name="connsiteX1" fmla="*/ 522742 w 3136404"/>
              <a:gd name="connsiteY1" fmla="*/ 0 h 3529584"/>
              <a:gd name="connsiteX2" fmla="*/ 2854281 w 3136404"/>
              <a:gd name="connsiteY2" fmla="*/ 0 h 3529584"/>
              <a:gd name="connsiteX3" fmla="*/ 3136392 w 3136404"/>
              <a:gd name="connsiteY3" fmla="*/ 522742 h 3529584"/>
              <a:gd name="connsiteX4" fmla="*/ 3136392 w 3136404"/>
              <a:gd name="connsiteY4" fmla="*/ 3006842 h 3529584"/>
              <a:gd name="connsiteX5" fmla="*/ 2613650 w 3136404"/>
              <a:gd name="connsiteY5" fmla="*/ 3529584 h 3529584"/>
              <a:gd name="connsiteX6" fmla="*/ 522742 w 3136404"/>
              <a:gd name="connsiteY6" fmla="*/ 3529584 h 3529584"/>
              <a:gd name="connsiteX7" fmla="*/ 0 w 3136404"/>
              <a:gd name="connsiteY7" fmla="*/ 3006842 h 3529584"/>
              <a:gd name="connsiteX8" fmla="*/ 0 w 3136404"/>
              <a:gd name="connsiteY8" fmla="*/ 522742 h 3529584"/>
              <a:gd name="connsiteX0" fmla="*/ 0 w 3137803"/>
              <a:gd name="connsiteY0" fmla="*/ 522742 h 3529584"/>
              <a:gd name="connsiteX1" fmla="*/ 522742 w 3137803"/>
              <a:gd name="connsiteY1" fmla="*/ 0 h 3529584"/>
              <a:gd name="connsiteX2" fmla="*/ 2883464 w 3137803"/>
              <a:gd name="connsiteY2" fmla="*/ 0 h 3529584"/>
              <a:gd name="connsiteX3" fmla="*/ 3136392 w 3137803"/>
              <a:gd name="connsiteY3" fmla="*/ 522742 h 3529584"/>
              <a:gd name="connsiteX4" fmla="*/ 3136392 w 3137803"/>
              <a:gd name="connsiteY4" fmla="*/ 3006842 h 3529584"/>
              <a:gd name="connsiteX5" fmla="*/ 2613650 w 3137803"/>
              <a:gd name="connsiteY5" fmla="*/ 3529584 h 3529584"/>
              <a:gd name="connsiteX6" fmla="*/ 522742 w 3137803"/>
              <a:gd name="connsiteY6" fmla="*/ 3529584 h 3529584"/>
              <a:gd name="connsiteX7" fmla="*/ 0 w 3137803"/>
              <a:gd name="connsiteY7" fmla="*/ 3006842 h 3529584"/>
              <a:gd name="connsiteX8" fmla="*/ 0 w 3137803"/>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524429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615337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 name="connsiteX0" fmla="*/ 1687 w 3139490"/>
              <a:gd name="connsiteY0" fmla="*/ 522742 h 3529584"/>
              <a:gd name="connsiteX1" fmla="*/ 252055 w 3139490"/>
              <a:gd name="connsiteY1" fmla="*/ 0 h 3529584"/>
              <a:gd name="connsiteX2" fmla="*/ 2885151 w 3139490"/>
              <a:gd name="connsiteY2" fmla="*/ 0 h 3529584"/>
              <a:gd name="connsiteX3" fmla="*/ 3138079 w 3139490"/>
              <a:gd name="connsiteY3" fmla="*/ 522742 h 3529584"/>
              <a:gd name="connsiteX4" fmla="*/ 3138079 w 3139490"/>
              <a:gd name="connsiteY4" fmla="*/ 3006842 h 3529584"/>
              <a:gd name="connsiteX5" fmla="*/ 2848801 w 3139490"/>
              <a:gd name="connsiteY5" fmla="*/ 3529584 h 3529584"/>
              <a:gd name="connsiteX6" fmla="*/ 329876 w 3139490"/>
              <a:gd name="connsiteY6" fmla="*/ 3529584 h 3529584"/>
              <a:gd name="connsiteX7" fmla="*/ 1687 w 3139490"/>
              <a:gd name="connsiteY7" fmla="*/ 3006842 h 3529584"/>
              <a:gd name="connsiteX8" fmla="*/ 1687 w 3139490"/>
              <a:gd name="connsiteY8" fmla="*/ 522742 h 352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490" h="3529584">
                <a:moveTo>
                  <a:pt x="1687" y="522742"/>
                </a:moveTo>
                <a:cubicBezTo>
                  <a:pt x="1687" y="234040"/>
                  <a:pt x="-36647" y="0"/>
                  <a:pt x="252055" y="0"/>
                </a:cubicBezTo>
                <a:lnTo>
                  <a:pt x="2885151" y="0"/>
                </a:lnTo>
                <a:cubicBezTo>
                  <a:pt x="3173853" y="0"/>
                  <a:pt x="3138079" y="234040"/>
                  <a:pt x="3138079" y="522742"/>
                </a:cubicBezTo>
                <a:lnTo>
                  <a:pt x="3138079" y="3006842"/>
                </a:lnTo>
                <a:cubicBezTo>
                  <a:pt x="3138079" y="3295544"/>
                  <a:pt x="3137503" y="3529584"/>
                  <a:pt x="2848801" y="3529584"/>
                </a:cubicBezTo>
                <a:lnTo>
                  <a:pt x="329876" y="3529584"/>
                </a:lnTo>
                <a:cubicBezTo>
                  <a:pt x="41174" y="3529584"/>
                  <a:pt x="1687" y="3295544"/>
                  <a:pt x="1687" y="3006842"/>
                </a:cubicBezTo>
                <a:lnTo>
                  <a:pt x="1687" y="522742"/>
                </a:lnTo>
                <a:close/>
              </a:path>
            </a:pathLst>
          </a:custGeom>
          <a:noFill/>
          <a:ln>
            <a:solidFill>
              <a:srgbClr val="D14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42351" y="3273318"/>
            <a:ext cx="2769902" cy="2361398"/>
          </a:xfrm>
        </p:spPr>
        <p:txBody>
          <a:bodyPr lIns="0" tIns="0" rIns="0" bIns="0">
            <a:normAutofit/>
          </a:bodyPr>
          <a:lstStyle>
            <a:lvl1pPr marL="216000" indent="-216000">
              <a:lnSpc>
                <a:spcPct val="100000"/>
              </a:lnSpc>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0" name="Picture Placeholder 11">
            <a:extLst>
              <a:ext uri="{FF2B5EF4-FFF2-40B4-BE49-F238E27FC236}">
                <a16:creationId xmlns:a16="http://schemas.microsoft.com/office/drawing/2014/main" id="{A174FF28-7765-4AA3-9FD4-CD935B4751C7}"/>
              </a:ext>
            </a:extLst>
          </p:cNvPr>
          <p:cNvSpPr>
            <a:spLocks noGrp="1"/>
          </p:cNvSpPr>
          <p:nvPr>
            <p:ph type="pic" sz="quarter" idx="55"/>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645068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Rectangle 25">
            <a:extLst>
              <a:ext uri="{FF2B5EF4-FFF2-40B4-BE49-F238E27FC236}">
                <a16:creationId xmlns:a16="http://schemas.microsoft.com/office/drawing/2014/main" id="{0F0C2245-DE76-4D87-9695-FB48563BCAE4}"/>
              </a:ext>
            </a:extLst>
          </p:cNvPr>
          <p:cNvSpPr/>
          <p:nvPr userDrawn="1"/>
        </p:nvSpPr>
        <p:spPr>
          <a:xfrm>
            <a:off x="0" y="15802"/>
            <a:ext cx="12192000" cy="684219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414016"/>
            <a:ext cx="12192000" cy="444398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8199" y="1928770"/>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6402339" y="1925467"/>
            <a:ext cx="276990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8"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25" name="Content Placeholder 10">
            <a:extLst>
              <a:ext uri="{FF2B5EF4-FFF2-40B4-BE49-F238E27FC236}">
                <a16:creationId xmlns:a16="http://schemas.microsoft.com/office/drawing/2014/main" id="{CB2E1E06-E22D-4555-9D15-BBCA0BE6F5F4}"/>
              </a:ext>
            </a:extLst>
          </p:cNvPr>
          <p:cNvSpPr>
            <a:spLocks noGrp="1"/>
          </p:cNvSpPr>
          <p:nvPr>
            <p:ph sz="quarter" idx="54"/>
          </p:nvPr>
        </p:nvSpPr>
        <p:spPr>
          <a:xfrm>
            <a:off x="6402339" y="2606834"/>
            <a:ext cx="4913312" cy="302260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29" name="Picture Placeholder 11">
            <a:extLst>
              <a:ext uri="{FF2B5EF4-FFF2-40B4-BE49-F238E27FC236}">
                <a16:creationId xmlns:a16="http://schemas.microsoft.com/office/drawing/2014/main" id="{BF4CB8DC-40CD-4909-8F71-4707DCC2606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096525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Rectangle 48">
            <a:extLst>
              <a:ext uri="{FF2B5EF4-FFF2-40B4-BE49-F238E27FC236}">
                <a16:creationId xmlns:a16="http://schemas.microsoft.com/office/drawing/2014/main" id="{318B7734-2772-4C9A-BD61-B27A99E74C14}"/>
              </a:ext>
            </a:extLst>
          </p:cNvPr>
          <p:cNvSpPr/>
          <p:nvPr userDrawn="1"/>
        </p:nvSpPr>
        <p:spPr>
          <a:xfrm>
            <a:off x="-3560" y="18540"/>
            <a:ext cx="12192000" cy="68394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429000"/>
            <a:ext cx="12192000"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1" name="Straight Connector 10">
            <a:extLst>
              <a:ext uri="{FF2B5EF4-FFF2-40B4-BE49-F238E27FC236}">
                <a16:creationId xmlns:a16="http://schemas.microsoft.com/office/drawing/2014/main" id="{137A0267-8AC8-4915-9542-1B14DD87BB22}"/>
              </a:ext>
            </a:extLst>
          </p:cNvPr>
          <p:cNvCxnSpPr/>
          <p:nvPr userDrawn="1"/>
        </p:nvCxnSpPr>
        <p:spPr>
          <a:xfrm>
            <a:off x="1743456" y="3429000"/>
            <a:ext cx="8705088" cy="0"/>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711126"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711127"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10515600" cy="93542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8" name="Oval 7">
            <a:extLst>
              <a:ext uri="{FF2B5EF4-FFF2-40B4-BE49-F238E27FC236}">
                <a16:creationId xmlns:a16="http://schemas.microsoft.com/office/drawing/2014/main" id="{CD691C53-AE3E-4F20-95DD-9685FED4F5A1}"/>
              </a:ext>
            </a:extLst>
          </p:cNvPr>
          <p:cNvSpPr/>
          <p:nvPr userDrawn="1"/>
        </p:nvSpPr>
        <p:spPr>
          <a:xfrm>
            <a:off x="1053452"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Oval 16">
            <a:extLst>
              <a:ext uri="{FF2B5EF4-FFF2-40B4-BE49-F238E27FC236}">
                <a16:creationId xmlns:a16="http://schemas.microsoft.com/office/drawing/2014/main" id="{C2CDE282-1A6F-4DBA-865E-1B11BA3ABC55}"/>
              </a:ext>
            </a:extLst>
          </p:cNvPr>
          <p:cNvSpPr/>
          <p:nvPr userDrawn="1"/>
        </p:nvSpPr>
        <p:spPr>
          <a:xfrm>
            <a:off x="9803524"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Oval 17">
            <a:extLst>
              <a:ext uri="{FF2B5EF4-FFF2-40B4-BE49-F238E27FC236}">
                <a16:creationId xmlns:a16="http://schemas.microsoft.com/office/drawing/2014/main" id="{5EA74B15-692A-450D-B310-878022A27D88}"/>
              </a:ext>
            </a:extLst>
          </p:cNvPr>
          <p:cNvSpPr/>
          <p:nvPr userDrawn="1"/>
        </p:nvSpPr>
        <p:spPr>
          <a:xfrm>
            <a:off x="3240970"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Oval 19">
            <a:extLst>
              <a:ext uri="{FF2B5EF4-FFF2-40B4-BE49-F238E27FC236}">
                <a16:creationId xmlns:a16="http://schemas.microsoft.com/office/drawing/2014/main" id="{6CE791CF-B7E8-4D71-8684-B32E8C8F4301}"/>
              </a:ext>
            </a:extLst>
          </p:cNvPr>
          <p:cNvSpPr/>
          <p:nvPr userDrawn="1"/>
        </p:nvSpPr>
        <p:spPr>
          <a:xfrm>
            <a:off x="5428488"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Oval 20">
            <a:extLst>
              <a:ext uri="{FF2B5EF4-FFF2-40B4-BE49-F238E27FC236}">
                <a16:creationId xmlns:a16="http://schemas.microsoft.com/office/drawing/2014/main" id="{4AD3D6DD-0953-43C9-8188-184BE5DA2793}"/>
              </a:ext>
            </a:extLst>
          </p:cNvPr>
          <p:cNvSpPr/>
          <p:nvPr userDrawn="1"/>
        </p:nvSpPr>
        <p:spPr>
          <a:xfrm>
            <a:off x="7616006" y="2763480"/>
            <a:ext cx="1335024" cy="1335024"/>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Text Placeholder 2">
            <a:extLst>
              <a:ext uri="{FF2B5EF4-FFF2-40B4-BE49-F238E27FC236}">
                <a16:creationId xmlns:a16="http://schemas.microsoft.com/office/drawing/2014/main" id="{27E8A912-57C4-484A-BC10-933FA672E854}"/>
              </a:ext>
            </a:extLst>
          </p:cNvPr>
          <p:cNvSpPr>
            <a:spLocks noGrp="1"/>
          </p:cNvSpPr>
          <p:nvPr>
            <p:ph type="body" idx="48" hasCustomPrompt="1"/>
          </p:nvPr>
        </p:nvSpPr>
        <p:spPr>
          <a:xfrm>
            <a:off x="9452932"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7" name="Text Placeholder 11">
            <a:extLst>
              <a:ext uri="{FF2B5EF4-FFF2-40B4-BE49-F238E27FC236}">
                <a16:creationId xmlns:a16="http://schemas.microsoft.com/office/drawing/2014/main" id="{B7A3AAFE-6461-4AE9-B70B-74CB089850AE}"/>
              </a:ext>
            </a:extLst>
          </p:cNvPr>
          <p:cNvSpPr>
            <a:spLocks noGrp="1"/>
          </p:cNvSpPr>
          <p:nvPr>
            <p:ph type="body" sz="quarter" idx="49"/>
          </p:nvPr>
        </p:nvSpPr>
        <p:spPr>
          <a:xfrm>
            <a:off x="9452933"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8" name="Text Placeholder 2">
            <a:extLst>
              <a:ext uri="{FF2B5EF4-FFF2-40B4-BE49-F238E27FC236}">
                <a16:creationId xmlns:a16="http://schemas.microsoft.com/office/drawing/2014/main" id="{B3255040-19AE-4D3C-B7EB-0DFF91543E37}"/>
              </a:ext>
            </a:extLst>
          </p:cNvPr>
          <p:cNvSpPr>
            <a:spLocks noGrp="1"/>
          </p:cNvSpPr>
          <p:nvPr>
            <p:ph type="body" idx="50" hasCustomPrompt="1"/>
          </p:nvPr>
        </p:nvSpPr>
        <p:spPr>
          <a:xfrm>
            <a:off x="2896577"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9" name="Text Placeholder 11">
            <a:extLst>
              <a:ext uri="{FF2B5EF4-FFF2-40B4-BE49-F238E27FC236}">
                <a16:creationId xmlns:a16="http://schemas.microsoft.com/office/drawing/2014/main" id="{FBE4D9BD-0351-4B91-B0BC-1DC3E5348A99}"/>
              </a:ext>
            </a:extLst>
          </p:cNvPr>
          <p:cNvSpPr>
            <a:spLocks noGrp="1"/>
          </p:cNvSpPr>
          <p:nvPr>
            <p:ph type="body" sz="quarter" idx="51"/>
          </p:nvPr>
        </p:nvSpPr>
        <p:spPr>
          <a:xfrm>
            <a:off x="2896578"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0" name="Text Placeholder 2">
            <a:extLst>
              <a:ext uri="{FF2B5EF4-FFF2-40B4-BE49-F238E27FC236}">
                <a16:creationId xmlns:a16="http://schemas.microsoft.com/office/drawing/2014/main" id="{98AB56CF-F4C5-4F54-9C81-C6AF325445C4}"/>
              </a:ext>
            </a:extLst>
          </p:cNvPr>
          <p:cNvSpPr>
            <a:spLocks noGrp="1"/>
          </p:cNvSpPr>
          <p:nvPr>
            <p:ph type="body" idx="52" hasCustomPrompt="1"/>
          </p:nvPr>
        </p:nvSpPr>
        <p:spPr>
          <a:xfrm>
            <a:off x="5082028"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1" name="Text Placeholder 11">
            <a:extLst>
              <a:ext uri="{FF2B5EF4-FFF2-40B4-BE49-F238E27FC236}">
                <a16:creationId xmlns:a16="http://schemas.microsoft.com/office/drawing/2014/main" id="{EDAADAFF-CDF8-4B5A-B4AF-07A1E3BDCFFD}"/>
              </a:ext>
            </a:extLst>
          </p:cNvPr>
          <p:cNvSpPr>
            <a:spLocks noGrp="1"/>
          </p:cNvSpPr>
          <p:nvPr>
            <p:ph type="body" sz="quarter" idx="53"/>
          </p:nvPr>
        </p:nvSpPr>
        <p:spPr>
          <a:xfrm>
            <a:off x="5082029"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2" name="Text Placeholder 2">
            <a:extLst>
              <a:ext uri="{FF2B5EF4-FFF2-40B4-BE49-F238E27FC236}">
                <a16:creationId xmlns:a16="http://schemas.microsoft.com/office/drawing/2014/main" id="{455E4403-2A75-455B-8AB8-D9D2DEE6B4B8}"/>
              </a:ext>
            </a:extLst>
          </p:cNvPr>
          <p:cNvSpPr>
            <a:spLocks noGrp="1"/>
          </p:cNvSpPr>
          <p:nvPr>
            <p:ph type="body" idx="54" hasCustomPrompt="1"/>
          </p:nvPr>
        </p:nvSpPr>
        <p:spPr>
          <a:xfrm>
            <a:off x="7267480" y="4231099"/>
            <a:ext cx="2020824" cy="334918"/>
          </a:xfrm>
        </p:spPr>
        <p:txBody>
          <a:bodyPr lIns="0" tIns="0" rIns="0" bIns="0" anchor="b">
            <a:normAutofit/>
          </a:bodyPr>
          <a:lstStyle>
            <a:lvl1pPr marL="0" indent="0" algn="ctr">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3" name="Text Placeholder 11">
            <a:extLst>
              <a:ext uri="{FF2B5EF4-FFF2-40B4-BE49-F238E27FC236}">
                <a16:creationId xmlns:a16="http://schemas.microsoft.com/office/drawing/2014/main" id="{72A71372-85B1-4BE9-AFC9-78A34420C192}"/>
              </a:ext>
            </a:extLst>
          </p:cNvPr>
          <p:cNvSpPr>
            <a:spLocks noGrp="1"/>
          </p:cNvSpPr>
          <p:nvPr>
            <p:ph type="body" sz="quarter" idx="55"/>
          </p:nvPr>
        </p:nvSpPr>
        <p:spPr>
          <a:xfrm>
            <a:off x="7267481" y="4664315"/>
            <a:ext cx="2020824" cy="1178559"/>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9" name="Text Placeholder 2">
            <a:extLst>
              <a:ext uri="{FF2B5EF4-FFF2-40B4-BE49-F238E27FC236}">
                <a16:creationId xmlns:a16="http://schemas.microsoft.com/office/drawing/2014/main" id="{450A7337-3C0A-4855-BC87-AA251494827A}"/>
              </a:ext>
            </a:extLst>
          </p:cNvPr>
          <p:cNvSpPr>
            <a:spLocks noGrp="1"/>
          </p:cNvSpPr>
          <p:nvPr>
            <p:ph type="body" idx="56" hasCustomPrompt="1"/>
          </p:nvPr>
        </p:nvSpPr>
        <p:spPr>
          <a:xfrm>
            <a:off x="1053452" y="307428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0" name="Text Placeholder 2">
            <a:extLst>
              <a:ext uri="{FF2B5EF4-FFF2-40B4-BE49-F238E27FC236}">
                <a16:creationId xmlns:a16="http://schemas.microsoft.com/office/drawing/2014/main" id="{D7169E62-2B9B-4CF2-B2E2-3FD55EEEFF87}"/>
              </a:ext>
            </a:extLst>
          </p:cNvPr>
          <p:cNvSpPr>
            <a:spLocks noGrp="1"/>
          </p:cNvSpPr>
          <p:nvPr>
            <p:ph type="body" idx="57" hasCustomPrompt="1"/>
          </p:nvPr>
        </p:nvSpPr>
        <p:spPr>
          <a:xfrm>
            <a:off x="1053452" y="347153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1" name="Text Placeholder 2">
            <a:extLst>
              <a:ext uri="{FF2B5EF4-FFF2-40B4-BE49-F238E27FC236}">
                <a16:creationId xmlns:a16="http://schemas.microsoft.com/office/drawing/2014/main" id="{AC0575D2-AA1D-44C6-9FB3-21ADF8988B54}"/>
              </a:ext>
            </a:extLst>
          </p:cNvPr>
          <p:cNvSpPr>
            <a:spLocks noGrp="1"/>
          </p:cNvSpPr>
          <p:nvPr>
            <p:ph type="body" idx="58" hasCustomPrompt="1"/>
          </p:nvPr>
        </p:nvSpPr>
        <p:spPr>
          <a:xfrm>
            <a:off x="3240970" y="3068944"/>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2" name="Text Placeholder 2">
            <a:extLst>
              <a:ext uri="{FF2B5EF4-FFF2-40B4-BE49-F238E27FC236}">
                <a16:creationId xmlns:a16="http://schemas.microsoft.com/office/drawing/2014/main" id="{2BBDBCDC-6887-4C68-B9B1-5692A081F030}"/>
              </a:ext>
            </a:extLst>
          </p:cNvPr>
          <p:cNvSpPr>
            <a:spLocks noGrp="1"/>
          </p:cNvSpPr>
          <p:nvPr>
            <p:ph type="body" idx="59" hasCustomPrompt="1"/>
          </p:nvPr>
        </p:nvSpPr>
        <p:spPr>
          <a:xfrm>
            <a:off x="3240970" y="3466194"/>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3" name="Text Placeholder 2">
            <a:extLst>
              <a:ext uri="{FF2B5EF4-FFF2-40B4-BE49-F238E27FC236}">
                <a16:creationId xmlns:a16="http://schemas.microsoft.com/office/drawing/2014/main" id="{6ABCAEE9-21FE-4449-83EB-FBEC4248EE5E}"/>
              </a:ext>
            </a:extLst>
          </p:cNvPr>
          <p:cNvSpPr>
            <a:spLocks noGrp="1"/>
          </p:cNvSpPr>
          <p:nvPr>
            <p:ph type="body" idx="60" hasCustomPrompt="1"/>
          </p:nvPr>
        </p:nvSpPr>
        <p:spPr>
          <a:xfrm>
            <a:off x="5428488" y="3077096"/>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4" name="Text Placeholder 2">
            <a:extLst>
              <a:ext uri="{FF2B5EF4-FFF2-40B4-BE49-F238E27FC236}">
                <a16:creationId xmlns:a16="http://schemas.microsoft.com/office/drawing/2014/main" id="{95136500-0830-4515-8356-C6B23041E5C7}"/>
              </a:ext>
            </a:extLst>
          </p:cNvPr>
          <p:cNvSpPr>
            <a:spLocks noGrp="1"/>
          </p:cNvSpPr>
          <p:nvPr>
            <p:ph type="body" idx="61" hasCustomPrompt="1"/>
          </p:nvPr>
        </p:nvSpPr>
        <p:spPr>
          <a:xfrm>
            <a:off x="5428488" y="3474346"/>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5" name="Text Placeholder 2">
            <a:extLst>
              <a:ext uri="{FF2B5EF4-FFF2-40B4-BE49-F238E27FC236}">
                <a16:creationId xmlns:a16="http://schemas.microsoft.com/office/drawing/2014/main" id="{CBD503F2-AFE4-4764-8A65-FCC3DF905012}"/>
              </a:ext>
            </a:extLst>
          </p:cNvPr>
          <p:cNvSpPr>
            <a:spLocks noGrp="1"/>
          </p:cNvSpPr>
          <p:nvPr>
            <p:ph type="body" idx="62" hasCustomPrompt="1"/>
          </p:nvPr>
        </p:nvSpPr>
        <p:spPr>
          <a:xfrm>
            <a:off x="7616006" y="3082825"/>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6" name="Text Placeholder 2">
            <a:extLst>
              <a:ext uri="{FF2B5EF4-FFF2-40B4-BE49-F238E27FC236}">
                <a16:creationId xmlns:a16="http://schemas.microsoft.com/office/drawing/2014/main" id="{7DC0A657-989F-4B29-8E27-DDC81B0140EE}"/>
              </a:ext>
            </a:extLst>
          </p:cNvPr>
          <p:cNvSpPr>
            <a:spLocks noGrp="1"/>
          </p:cNvSpPr>
          <p:nvPr>
            <p:ph type="body" idx="63" hasCustomPrompt="1"/>
          </p:nvPr>
        </p:nvSpPr>
        <p:spPr>
          <a:xfrm>
            <a:off x="7616006" y="3480075"/>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47" name="Text Placeholder 2">
            <a:extLst>
              <a:ext uri="{FF2B5EF4-FFF2-40B4-BE49-F238E27FC236}">
                <a16:creationId xmlns:a16="http://schemas.microsoft.com/office/drawing/2014/main" id="{8437BAC6-4C02-46D8-AB5C-54416FDC4E11}"/>
              </a:ext>
            </a:extLst>
          </p:cNvPr>
          <p:cNvSpPr>
            <a:spLocks noGrp="1"/>
          </p:cNvSpPr>
          <p:nvPr>
            <p:ph type="body" idx="64" hasCustomPrompt="1"/>
          </p:nvPr>
        </p:nvSpPr>
        <p:spPr>
          <a:xfrm>
            <a:off x="9803524" y="3079749"/>
            <a:ext cx="1335024" cy="462656"/>
          </a:xfrm>
        </p:spPr>
        <p:txBody>
          <a:bodyPr lIns="0" tIns="0" rIns="0" bIns="0" anchor="b">
            <a:normAutofit/>
          </a:bodyPr>
          <a:lstStyle>
            <a:lvl1pPr marL="0" indent="0" algn="ctr">
              <a:buNone/>
              <a:defRPr sz="29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48" name="Text Placeholder 2">
            <a:extLst>
              <a:ext uri="{FF2B5EF4-FFF2-40B4-BE49-F238E27FC236}">
                <a16:creationId xmlns:a16="http://schemas.microsoft.com/office/drawing/2014/main" id="{E0840D65-23FD-4BDF-B966-5BF3BE32F620}"/>
              </a:ext>
            </a:extLst>
          </p:cNvPr>
          <p:cNvSpPr>
            <a:spLocks noGrp="1"/>
          </p:cNvSpPr>
          <p:nvPr>
            <p:ph type="body" idx="65" hasCustomPrompt="1"/>
          </p:nvPr>
        </p:nvSpPr>
        <p:spPr>
          <a:xfrm>
            <a:off x="9803524" y="3476999"/>
            <a:ext cx="1335024" cy="233857"/>
          </a:xfrm>
        </p:spPr>
        <p:txBody>
          <a:bodyPr lIns="0" tIns="0" rIns="0" bIns="0" anchor="t" anchorCtr="0">
            <a:normAutofit/>
          </a:bodyPr>
          <a:lstStyle>
            <a:lvl1pPr marL="0" indent="0" algn="ctr">
              <a:buNone/>
              <a:defRPr sz="17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Month</a:t>
            </a:r>
          </a:p>
        </p:txBody>
      </p:sp>
      <p:sp>
        <p:nvSpPr>
          <p:cNvPr id="50" name="Picture Placeholder 11">
            <a:extLst>
              <a:ext uri="{FF2B5EF4-FFF2-40B4-BE49-F238E27FC236}">
                <a16:creationId xmlns:a16="http://schemas.microsoft.com/office/drawing/2014/main" id="{DBB3EB4E-1DA2-4278-B918-D5B7EDBD9B35}"/>
              </a:ext>
            </a:extLst>
          </p:cNvPr>
          <p:cNvSpPr>
            <a:spLocks noGrp="1"/>
          </p:cNvSpPr>
          <p:nvPr>
            <p:ph type="pic" sz="quarter" idx="66"/>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510719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Logo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1" name="Content Placeholder 10">
            <a:extLst>
              <a:ext uri="{FF2B5EF4-FFF2-40B4-BE49-F238E27FC236}">
                <a16:creationId xmlns:a16="http://schemas.microsoft.com/office/drawing/2014/main" id="{207BEA77-6F19-47A4-89B3-773557D35ADD}"/>
              </a:ext>
            </a:extLst>
          </p:cNvPr>
          <p:cNvSpPr>
            <a:spLocks noGrp="1"/>
          </p:cNvSpPr>
          <p:nvPr>
            <p:ph sz="quarter" idx="53"/>
          </p:nvPr>
        </p:nvSpPr>
        <p:spPr>
          <a:xfrm>
            <a:off x="839787" y="1943100"/>
            <a:ext cx="10512425" cy="3686334"/>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16" name="Picture Placeholder 11">
            <a:extLst>
              <a:ext uri="{FF2B5EF4-FFF2-40B4-BE49-F238E27FC236}">
                <a16:creationId xmlns:a16="http://schemas.microsoft.com/office/drawing/2014/main" id="{429030D9-F540-4B24-AA27-17B8726068F1}"/>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4127674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54680"/>
            <a:ext cx="12192000" cy="370332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88736"/>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3" name="Text Placeholder 2">
            <a:extLst>
              <a:ext uri="{FF2B5EF4-FFF2-40B4-BE49-F238E27FC236}">
                <a16:creationId xmlns:a16="http://schemas.microsoft.com/office/drawing/2014/main" id="{F074267C-7E1D-4515-B053-1121335429CD}"/>
              </a:ext>
            </a:extLst>
          </p:cNvPr>
          <p:cNvSpPr>
            <a:spLocks noGrp="1"/>
          </p:cNvSpPr>
          <p:nvPr>
            <p:ph type="body" idx="52" hasCustomPrompt="1"/>
          </p:nvPr>
        </p:nvSpPr>
        <p:spPr>
          <a:xfrm>
            <a:off x="4711049" y="4355957"/>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4" name="Text Placeholder 11">
            <a:extLst>
              <a:ext uri="{FF2B5EF4-FFF2-40B4-BE49-F238E27FC236}">
                <a16:creationId xmlns:a16="http://schemas.microsoft.com/office/drawing/2014/main" id="{BED0DB43-ABA6-4E0E-BA64-F6DBD79467F6}"/>
              </a:ext>
            </a:extLst>
          </p:cNvPr>
          <p:cNvSpPr>
            <a:spLocks noGrp="1"/>
          </p:cNvSpPr>
          <p:nvPr>
            <p:ph type="body" sz="quarter" idx="53"/>
          </p:nvPr>
        </p:nvSpPr>
        <p:spPr>
          <a:xfrm>
            <a:off x="4711049" y="4736849"/>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8" name="Text Placeholder 11">
            <a:extLst>
              <a:ext uri="{FF2B5EF4-FFF2-40B4-BE49-F238E27FC236}">
                <a16:creationId xmlns:a16="http://schemas.microsoft.com/office/drawing/2014/main" id="{5294241C-27BC-4F81-86AC-BB6A1B6C317E}"/>
              </a:ext>
            </a:extLst>
          </p:cNvPr>
          <p:cNvSpPr>
            <a:spLocks noGrp="1"/>
          </p:cNvSpPr>
          <p:nvPr>
            <p:ph type="body" sz="quarter" idx="54"/>
          </p:nvPr>
        </p:nvSpPr>
        <p:spPr>
          <a:xfrm>
            <a:off x="4711049" y="5004864"/>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1" name="Picture Placeholder 10">
            <a:extLst>
              <a:ext uri="{FF2B5EF4-FFF2-40B4-BE49-F238E27FC236}">
                <a16:creationId xmlns:a16="http://schemas.microsoft.com/office/drawing/2014/main" id="{FA998E5C-D637-4A1F-9056-73766B04FE2B}"/>
              </a:ext>
            </a:extLst>
          </p:cNvPr>
          <p:cNvSpPr>
            <a:spLocks noGrp="1"/>
          </p:cNvSpPr>
          <p:nvPr>
            <p:ph type="pic" sz="quarter" idx="55"/>
          </p:nvPr>
        </p:nvSpPr>
        <p:spPr>
          <a:xfrm>
            <a:off x="514517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5" name="Text Placeholder 2">
            <a:extLst>
              <a:ext uri="{FF2B5EF4-FFF2-40B4-BE49-F238E27FC236}">
                <a16:creationId xmlns:a16="http://schemas.microsoft.com/office/drawing/2014/main" id="{F89779B3-74BD-410E-8DCD-302D161A4673}"/>
              </a:ext>
            </a:extLst>
          </p:cNvPr>
          <p:cNvSpPr>
            <a:spLocks noGrp="1"/>
          </p:cNvSpPr>
          <p:nvPr>
            <p:ph type="body" idx="56" hasCustomPrompt="1"/>
          </p:nvPr>
        </p:nvSpPr>
        <p:spPr>
          <a:xfrm>
            <a:off x="8147243" y="4357953"/>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6" name="Text Placeholder 11">
            <a:extLst>
              <a:ext uri="{FF2B5EF4-FFF2-40B4-BE49-F238E27FC236}">
                <a16:creationId xmlns:a16="http://schemas.microsoft.com/office/drawing/2014/main" id="{B367781E-9C82-4788-A807-0111EF793B63}"/>
              </a:ext>
            </a:extLst>
          </p:cNvPr>
          <p:cNvSpPr>
            <a:spLocks noGrp="1"/>
          </p:cNvSpPr>
          <p:nvPr>
            <p:ph type="body" sz="quarter" idx="57"/>
          </p:nvPr>
        </p:nvSpPr>
        <p:spPr>
          <a:xfrm>
            <a:off x="8147243" y="4738845"/>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9" name="Text Placeholder 11">
            <a:extLst>
              <a:ext uri="{FF2B5EF4-FFF2-40B4-BE49-F238E27FC236}">
                <a16:creationId xmlns:a16="http://schemas.microsoft.com/office/drawing/2014/main" id="{C5484CD3-57F0-46B6-96E6-54BDB7A030D4}"/>
              </a:ext>
            </a:extLst>
          </p:cNvPr>
          <p:cNvSpPr>
            <a:spLocks noGrp="1"/>
          </p:cNvSpPr>
          <p:nvPr>
            <p:ph type="body" sz="quarter" idx="58"/>
          </p:nvPr>
        </p:nvSpPr>
        <p:spPr>
          <a:xfrm>
            <a:off x="8147243" y="5006860"/>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0" name="Picture Placeholder 10">
            <a:extLst>
              <a:ext uri="{FF2B5EF4-FFF2-40B4-BE49-F238E27FC236}">
                <a16:creationId xmlns:a16="http://schemas.microsoft.com/office/drawing/2014/main" id="{383DFDF4-9A8E-4653-9207-FC82A7B603A9}"/>
              </a:ext>
            </a:extLst>
          </p:cNvPr>
          <p:cNvSpPr>
            <a:spLocks noGrp="1"/>
          </p:cNvSpPr>
          <p:nvPr>
            <p:ph type="pic" sz="quarter" idx="59"/>
          </p:nvPr>
        </p:nvSpPr>
        <p:spPr>
          <a:xfrm>
            <a:off x="8580060"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1272438" y="4372425"/>
            <a:ext cx="2769902" cy="334918"/>
          </a:xfrm>
        </p:spPr>
        <p:txBody>
          <a:bodyPr lIns="0" tIns="0" rIns="0" bIns="0" anchor="b">
            <a:normAutofit/>
          </a:bodyPr>
          <a:lstStyle>
            <a:lvl1pPr marL="0" indent="0" algn="ctr">
              <a:buFont typeface="Arial" panose="020B0604020202020204" pitchFamily="34" charse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1272438" y="4753317"/>
            <a:ext cx="2769902" cy="214088"/>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1">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3" name="Text Placeholder 11">
            <a:extLst>
              <a:ext uri="{FF2B5EF4-FFF2-40B4-BE49-F238E27FC236}">
                <a16:creationId xmlns:a16="http://schemas.microsoft.com/office/drawing/2014/main" id="{A582499F-142E-436A-931B-C9E57565DF2F}"/>
              </a:ext>
            </a:extLst>
          </p:cNvPr>
          <p:cNvSpPr>
            <a:spLocks noGrp="1"/>
          </p:cNvSpPr>
          <p:nvPr>
            <p:ph type="body" sz="quarter" idx="62"/>
          </p:nvPr>
        </p:nvSpPr>
        <p:spPr>
          <a:xfrm>
            <a:off x="1272438" y="5021332"/>
            <a:ext cx="2769902" cy="824020"/>
          </a:xfrm>
        </p:spPr>
        <p:txBody>
          <a:bodyPr lIns="0" tIns="0" rIns="0" bIns="0">
            <a:normAutofit/>
          </a:bodyPr>
          <a:lstStyle>
            <a:lvl1pPr marL="0" indent="0" algn="ctr">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710279" y="2212908"/>
            <a:ext cx="1901952" cy="1901952"/>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36" name="Picture Placeholder 11">
            <a:extLst>
              <a:ext uri="{FF2B5EF4-FFF2-40B4-BE49-F238E27FC236}">
                <a16:creationId xmlns:a16="http://schemas.microsoft.com/office/drawing/2014/main" id="{6CAD31EE-07E0-48DC-8A30-3C3AC6285B2A}"/>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4034942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0" name="Rectangle 79">
            <a:extLst>
              <a:ext uri="{FF2B5EF4-FFF2-40B4-BE49-F238E27FC236}">
                <a16:creationId xmlns:a16="http://schemas.microsoft.com/office/drawing/2014/main" id="{067B149A-3C8A-48D5-A7CF-D900619C493B}"/>
              </a:ext>
            </a:extLst>
          </p:cNvPr>
          <p:cNvSpPr/>
          <p:nvPr userDrawn="1"/>
        </p:nvSpPr>
        <p:spPr>
          <a:xfrm>
            <a:off x="0" y="4749"/>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368296"/>
            <a:ext cx="12192000" cy="44897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10515600" cy="552848"/>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53417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53417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20700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6072016"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6072016"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4744851"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516223" y="3053492"/>
            <a:ext cx="1908000" cy="591259"/>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516223" y="369072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52" name="Picture Placeholder 10">
            <a:extLst>
              <a:ext uri="{FF2B5EF4-FFF2-40B4-BE49-F238E27FC236}">
                <a16:creationId xmlns:a16="http://schemas.microsoft.com/office/drawing/2014/main" id="{6F69DD81-BD33-4878-BE6B-E6252B0E4610}"/>
              </a:ext>
            </a:extLst>
          </p:cNvPr>
          <p:cNvSpPr>
            <a:spLocks noGrp="1"/>
          </p:cNvSpPr>
          <p:nvPr>
            <p:ph type="pic" sz="quarter" idx="76"/>
          </p:nvPr>
        </p:nvSpPr>
        <p:spPr>
          <a:xfrm>
            <a:off x="8189058" y="2841244"/>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71" name="Text Placeholder 2">
            <a:extLst>
              <a:ext uri="{FF2B5EF4-FFF2-40B4-BE49-F238E27FC236}">
                <a16:creationId xmlns:a16="http://schemas.microsoft.com/office/drawing/2014/main" id="{F7F53399-AF88-4B19-8C26-1A63E023245D}"/>
              </a:ext>
            </a:extLst>
          </p:cNvPr>
          <p:cNvSpPr>
            <a:spLocks noGrp="1"/>
          </p:cNvSpPr>
          <p:nvPr>
            <p:ph type="body" idx="77" hasCustomPrompt="1"/>
          </p:nvPr>
        </p:nvSpPr>
        <p:spPr>
          <a:xfrm>
            <a:off x="253417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72" name="Text Placeholder 11">
            <a:extLst>
              <a:ext uri="{FF2B5EF4-FFF2-40B4-BE49-F238E27FC236}">
                <a16:creationId xmlns:a16="http://schemas.microsoft.com/office/drawing/2014/main" id="{CCEF4D60-F822-4C96-86FD-DE22EF496C76}"/>
              </a:ext>
            </a:extLst>
          </p:cNvPr>
          <p:cNvSpPr>
            <a:spLocks noGrp="1"/>
          </p:cNvSpPr>
          <p:nvPr>
            <p:ph type="body" sz="quarter" idx="78"/>
          </p:nvPr>
        </p:nvSpPr>
        <p:spPr>
          <a:xfrm>
            <a:off x="253417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73" name="Picture Placeholder 10">
            <a:extLst>
              <a:ext uri="{FF2B5EF4-FFF2-40B4-BE49-F238E27FC236}">
                <a16:creationId xmlns:a16="http://schemas.microsoft.com/office/drawing/2014/main" id="{B4A9AE49-2C61-49A9-BBAB-B10B7982EF05}"/>
              </a:ext>
            </a:extLst>
          </p:cNvPr>
          <p:cNvSpPr>
            <a:spLocks noGrp="1"/>
          </p:cNvSpPr>
          <p:nvPr>
            <p:ph type="pic" sz="quarter" idx="79"/>
          </p:nvPr>
        </p:nvSpPr>
        <p:spPr>
          <a:xfrm>
            <a:off x="120700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74" name="Text Placeholder 2">
            <a:extLst>
              <a:ext uri="{FF2B5EF4-FFF2-40B4-BE49-F238E27FC236}">
                <a16:creationId xmlns:a16="http://schemas.microsoft.com/office/drawing/2014/main" id="{59FC5F10-BCA0-4110-AEDF-4A9729F7FDF3}"/>
              </a:ext>
            </a:extLst>
          </p:cNvPr>
          <p:cNvSpPr>
            <a:spLocks noGrp="1"/>
          </p:cNvSpPr>
          <p:nvPr>
            <p:ph type="body" idx="80" hasCustomPrompt="1"/>
          </p:nvPr>
        </p:nvSpPr>
        <p:spPr>
          <a:xfrm>
            <a:off x="6072016"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75" name="Text Placeholder 11">
            <a:extLst>
              <a:ext uri="{FF2B5EF4-FFF2-40B4-BE49-F238E27FC236}">
                <a16:creationId xmlns:a16="http://schemas.microsoft.com/office/drawing/2014/main" id="{D74DE44D-21EB-4B7D-A729-0564A65C12D5}"/>
              </a:ext>
            </a:extLst>
          </p:cNvPr>
          <p:cNvSpPr>
            <a:spLocks noGrp="1"/>
          </p:cNvSpPr>
          <p:nvPr>
            <p:ph type="body" sz="quarter" idx="81"/>
          </p:nvPr>
        </p:nvSpPr>
        <p:spPr>
          <a:xfrm>
            <a:off x="6072016"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76" name="Picture Placeholder 10">
            <a:extLst>
              <a:ext uri="{FF2B5EF4-FFF2-40B4-BE49-F238E27FC236}">
                <a16:creationId xmlns:a16="http://schemas.microsoft.com/office/drawing/2014/main" id="{9F70A0CC-AF4B-47BB-A8FA-067E7844751E}"/>
              </a:ext>
            </a:extLst>
          </p:cNvPr>
          <p:cNvSpPr>
            <a:spLocks noGrp="1"/>
          </p:cNvSpPr>
          <p:nvPr>
            <p:ph type="pic" sz="quarter" idx="82"/>
          </p:nvPr>
        </p:nvSpPr>
        <p:spPr>
          <a:xfrm>
            <a:off x="4744851"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77" name="Text Placeholder 2">
            <a:extLst>
              <a:ext uri="{FF2B5EF4-FFF2-40B4-BE49-F238E27FC236}">
                <a16:creationId xmlns:a16="http://schemas.microsoft.com/office/drawing/2014/main" id="{9F607D0D-855E-4436-857B-20E66E881082}"/>
              </a:ext>
            </a:extLst>
          </p:cNvPr>
          <p:cNvSpPr>
            <a:spLocks noGrp="1"/>
          </p:cNvSpPr>
          <p:nvPr>
            <p:ph type="body" idx="83" hasCustomPrompt="1"/>
          </p:nvPr>
        </p:nvSpPr>
        <p:spPr>
          <a:xfrm>
            <a:off x="9516223" y="4675444"/>
            <a:ext cx="1908000" cy="612438"/>
          </a:xfrm>
        </p:spPr>
        <p:txBody>
          <a:bodyPr lIns="0" tIns="0" rIns="0" bIns="0" anchor="b">
            <a:normAutofit/>
          </a:bodyPr>
          <a:lstStyle>
            <a:lvl1pPr marL="0" indent="0" algn="l">
              <a:buFont typeface="Arial" panose="020B0604020202020204" pitchFamily="34" charse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78" name="Text Placeholder 11">
            <a:extLst>
              <a:ext uri="{FF2B5EF4-FFF2-40B4-BE49-F238E27FC236}">
                <a16:creationId xmlns:a16="http://schemas.microsoft.com/office/drawing/2014/main" id="{10099025-C128-45B2-90F6-5ABA8380C6C8}"/>
              </a:ext>
            </a:extLst>
          </p:cNvPr>
          <p:cNvSpPr>
            <a:spLocks noGrp="1"/>
          </p:cNvSpPr>
          <p:nvPr>
            <p:ph type="body" sz="quarter" idx="84"/>
          </p:nvPr>
        </p:nvSpPr>
        <p:spPr>
          <a:xfrm>
            <a:off x="9516223" y="533385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79" name="Picture Placeholder 10">
            <a:extLst>
              <a:ext uri="{FF2B5EF4-FFF2-40B4-BE49-F238E27FC236}">
                <a16:creationId xmlns:a16="http://schemas.microsoft.com/office/drawing/2014/main" id="{019F774E-7063-44F5-AE2D-146FCBD9B4C4}"/>
              </a:ext>
            </a:extLst>
          </p:cNvPr>
          <p:cNvSpPr>
            <a:spLocks noGrp="1"/>
          </p:cNvSpPr>
          <p:nvPr>
            <p:ph type="pic" sz="quarter" idx="85"/>
          </p:nvPr>
        </p:nvSpPr>
        <p:spPr>
          <a:xfrm>
            <a:off x="8189058" y="4484375"/>
            <a:ext cx="1179576" cy="1179576"/>
          </a:xfrm>
          <a:prstGeom prst="ellipse">
            <a:avLst/>
          </a:prstGeom>
          <a:ln>
            <a:solidFill>
              <a:schemeClr val="tx2"/>
            </a:solidFill>
          </a:ln>
        </p:spPr>
        <p:txBody>
          <a:bodyPr anchor="ctr" anchorCtr="0">
            <a:normAutofit/>
          </a:bodyPr>
          <a:lstStyle>
            <a:lvl1pPr marL="0" indent="0" algn="ctr">
              <a:buNone/>
              <a:defRPr sz="1400">
                <a:solidFill>
                  <a:schemeClr val="bg1"/>
                </a:solidFill>
              </a:defRPr>
            </a:lvl1pPr>
          </a:lstStyle>
          <a:p>
            <a:r>
              <a:rPr lang="en-US"/>
              <a:t>Click icon to add picture</a:t>
            </a:r>
            <a:endParaRPr lang="ru-RU" dirty="0"/>
          </a:p>
        </p:txBody>
      </p:sp>
      <p:sp>
        <p:nvSpPr>
          <p:cNvPr id="81" name="Picture Placeholder 11">
            <a:extLst>
              <a:ext uri="{FF2B5EF4-FFF2-40B4-BE49-F238E27FC236}">
                <a16:creationId xmlns:a16="http://schemas.microsoft.com/office/drawing/2014/main" id="{FA89EF75-E798-40D3-897E-2FAC5108B5A5}"/>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09690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dirty="0"/>
              <a:t>Presentation Title</a:t>
            </a:r>
            <a:endParaRPr lang="ru-RU" dirty="0"/>
          </a:p>
        </p:txBody>
      </p:sp>
      <p:sp>
        <p:nvSpPr>
          <p:cNvPr id="10" name="Picture Placeholder 11">
            <a:extLst>
              <a:ext uri="{FF2B5EF4-FFF2-40B4-BE49-F238E27FC236}">
                <a16:creationId xmlns:a16="http://schemas.microsoft.com/office/drawing/2014/main" id="{2B65509E-400D-48FF-845C-D88E53CDAF9C}"/>
              </a:ext>
            </a:extLst>
          </p:cNvPr>
          <p:cNvSpPr>
            <a:spLocks noGrp="1"/>
          </p:cNvSpPr>
          <p:nvPr>
            <p:ph type="pic" sz="quarter" idx="13"/>
          </p:nvPr>
        </p:nvSpPr>
        <p:spPr>
          <a:xfrm>
            <a:off x="8965413"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endParaRPr lang="ru-RU" dirty="0"/>
          </a:p>
        </p:txBody>
      </p:sp>
    </p:spTree>
    <p:extLst>
      <p:ext uri="{BB962C8B-B14F-4D97-AF65-F5344CB8AC3E}">
        <p14:creationId xmlns:p14="http://schemas.microsoft.com/office/powerpoint/2010/main" val="3420951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3" name="Rectangle 42">
            <a:extLst>
              <a:ext uri="{FF2B5EF4-FFF2-40B4-BE49-F238E27FC236}">
                <a16:creationId xmlns:a16="http://schemas.microsoft.com/office/drawing/2014/main" id="{A4A87ED0-1555-4955-AB1F-016220F037D5}"/>
              </a:ext>
            </a:extLst>
          </p:cNvPr>
          <p:cNvSpPr/>
          <p:nvPr userDrawn="1"/>
        </p:nvSpPr>
        <p:spPr>
          <a:xfrm>
            <a:off x="0" y="-24971"/>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2660904"/>
            <a:ext cx="12192000" cy="419709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5389917"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5389917"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424934"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424934"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50" name="Text Placeholder 2">
            <a:extLst>
              <a:ext uri="{FF2B5EF4-FFF2-40B4-BE49-F238E27FC236}">
                <a16:creationId xmlns:a16="http://schemas.microsoft.com/office/drawing/2014/main" id="{42536D59-8909-4D52-8F15-FBD7DDF9B649}"/>
              </a:ext>
            </a:extLst>
          </p:cNvPr>
          <p:cNvSpPr>
            <a:spLocks noGrp="1"/>
          </p:cNvSpPr>
          <p:nvPr>
            <p:ph type="body" idx="74" hasCustomPrompt="1"/>
          </p:nvPr>
        </p:nvSpPr>
        <p:spPr>
          <a:xfrm>
            <a:off x="9459951" y="3744378"/>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51" name="Text Placeholder 11">
            <a:extLst>
              <a:ext uri="{FF2B5EF4-FFF2-40B4-BE49-F238E27FC236}">
                <a16:creationId xmlns:a16="http://schemas.microsoft.com/office/drawing/2014/main" id="{2222413B-A6E3-48FA-8BD0-7B34247C7881}"/>
              </a:ext>
            </a:extLst>
          </p:cNvPr>
          <p:cNvSpPr>
            <a:spLocks noGrp="1"/>
          </p:cNvSpPr>
          <p:nvPr>
            <p:ph type="body" sz="quarter" idx="75"/>
          </p:nvPr>
        </p:nvSpPr>
        <p:spPr>
          <a:xfrm>
            <a:off x="9459951" y="4070552"/>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9" name="Text Placeholder 2">
            <a:extLst>
              <a:ext uri="{FF2B5EF4-FFF2-40B4-BE49-F238E27FC236}">
                <a16:creationId xmlns:a16="http://schemas.microsoft.com/office/drawing/2014/main" id="{4D76DCFE-3432-4A5F-955D-7561AB292330}"/>
              </a:ext>
            </a:extLst>
          </p:cNvPr>
          <p:cNvSpPr>
            <a:spLocks noGrp="1"/>
          </p:cNvSpPr>
          <p:nvPr>
            <p:ph type="body" idx="76" hasCustomPrompt="1"/>
          </p:nvPr>
        </p:nvSpPr>
        <p:spPr>
          <a:xfrm>
            <a:off x="5389917"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0" name="Text Placeholder 11">
            <a:extLst>
              <a:ext uri="{FF2B5EF4-FFF2-40B4-BE49-F238E27FC236}">
                <a16:creationId xmlns:a16="http://schemas.microsoft.com/office/drawing/2014/main" id="{11F291FA-EABF-4C0D-AF94-B7A47A81ECED}"/>
              </a:ext>
            </a:extLst>
          </p:cNvPr>
          <p:cNvSpPr>
            <a:spLocks noGrp="1"/>
          </p:cNvSpPr>
          <p:nvPr>
            <p:ph type="body" sz="quarter" idx="77"/>
          </p:nvPr>
        </p:nvSpPr>
        <p:spPr>
          <a:xfrm>
            <a:off x="5389917"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3" name="Text Placeholder 2">
            <a:extLst>
              <a:ext uri="{FF2B5EF4-FFF2-40B4-BE49-F238E27FC236}">
                <a16:creationId xmlns:a16="http://schemas.microsoft.com/office/drawing/2014/main" id="{922A983C-97ED-4D4F-90B9-78A07353BC8F}"/>
              </a:ext>
            </a:extLst>
          </p:cNvPr>
          <p:cNvSpPr>
            <a:spLocks noGrp="1"/>
          </p:cNvSpPr>
          <p:nvPr>
            <p:ph type="body" idx="78" hasCustomPrompt="1"/>
          </p:nvPr>
        </p:nvSpPr>
        <p:spPr>
          <a:xfrm>
            <a:off x="7424934"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5" name="Text Placeholder 11">
            <a:extLst>
              <a:ext uri="{FF2B5EF4-FFF2-40B4-BE49-F238E27FC236}">
                <a16:creationId xmlns:a16="http://schemas.microsoft.com/office/drawing/2014/main" id="{FD1E7350-7D86-49FC-8701-EE982A922CD1}"/>
              </a:ext>
            </a:extLst>
          </p:cNvPr>
          <p:cNvSpPr>
            <a:spLocks noGrp="1"/>
          </p:cNvSpPr>
          <p:nvPr>
            <p:ph type="body" sz="quarter" idx="79"/>
          </p:nvPr>
        </p:nvSpPr>
        <p:spPr>
          <a:xfrm>
            <a:off x="7424934"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6" name="Text Placeholder 2">
            <a:extLst>
              <a:ext uri="{FF2B5EF4-FFF2-40B4-BE49-F238E27FC236}">
                <a16:creationId xmlns:a16="http://schemas.microsoft.com/office/drawing/2014/main" id="{BD11603C-59B8-4FC2-97A6-FA9D7C86E67F}"/>
              </a:ext>
            </a:extLst>
          </p:cNvPr>
          <p:cNvSpPr>
            <a:spLocks noGrp="1"/>
          </p:cNvSpPr>
          <p:nvPr>
            <p:ph type="body" idx="80" hasCustomPrompt="1"/>
          </p:nvPr>
        </p:nvSpPr>
        <p:spPr>
          <a:xfrm>
            <a:off x="9459951" y="4784422"/>
            <a:ext cx="1908000" cy="280200"/>
          </a:xfrm>
        </p:spPr>
        <p:txBody>
          <a:bodyPr lIns="0" tIns="0" rIns="0" bIns="0" anchor="b">
            <a:normAutofit/>
          </a:bodyPr>
          <a:lstStyle>
            <a:lvl1pPr marL="0" indent="0" algn="l">
              <a:buFont typeface="Arial" panose="020B0604020202020204" pitchFamily="34" charset="0"/>
              <a:buNone/>
              <a:defRPr sz="22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7" name="Text Placeholder 11">
            <a:extLst>
              <a:ext uri="{FF2B5EF4-FFF2-40B4-BE49-F238E27FC236}">
                <a16:creationId xmlns:a16="http://schemas.microsoft.com/office/drawing/2014/main" id="{6E490732-5FB8-4E3E-9D69-E5406F92F7FB}"/>
              </a:ext>
            </a:extLst>
          </p:cNvPr>
          <p:cNvSpPr>
            <a:spLocks noGrp="1"/>
          </p:cNvSpPr>
          <p:nvPr>
            <p:ph type="body" sz="quarter" idx="81"/>
          </p:nvPr>
        </p:nvSpPr>
        <p:spPr>
          <a:xfrm>
            <a:off x="9459951" y="5110596"/>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9" name="Rectangle 8">
            <a:extLst>
              <a:ext uri="{FF2B5EF4-FFF2-40B4-BE49-F238E27FC236}">
                <a16:creationId xmlns:a16="http://schemas.microsoft.com/office/drawing/2014/main" id="{E86A0EC4-BC37-4FC9-9F26-E3C1334A4C34}"/>
              </a:ext>
            </a:extLst>
          </p:cNvPr>
          <p:cNvSpPr/>
          <p:nvPr userDrawn="1"/>
        </p:nvSpPr>
        <p:spPr>
          <a:xfrm>
            <a:off x="5381032" y="3305997"/>
            <a:ext cx="265176" cy="266400"/>
          </a:xfrm>
          <a:prstGeom prst="rect">
            <a:avLst/>
          </a:prstGeom>
          <a:solidFill>
            <a:srgbClr val="2146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8" name="Rectangle 37">
            <a:extLst>
              <a:ext uri="{FF2B5EF4-FFF2-40B4-BE49-F238E27FC236}">
                <a16:creationId xmlns:a16="http://schemas.microsoft.com/office/drawing/2014/main" id="{81BD5238-9183-4891-90FE-BFADE39D52EE}"/>
              </a:ext>
            </a:extLst>
          </p:cNvPr>
          <p:cNvSpPr/>
          <p:nvPr userDrawn="1"/>
        </p:nvSpPr>
        <p:spPr>
          <a:xfrm>
            <a:off x="7416049" y="3305997"/>
            <a:ext cx="265176" cy="26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39" name="Rectangle 38">
            <a:extLst>
              <a:ext uri="{FF2B5EF4-FFF2-40B4-BE49-F238E27FC236}">
                <a16:creationId xmlns:a16="http://schemas.microsoft.com/office/drawing/2014/main" id="{92B2D4CE-3326-4F5C-847C-7ADD21460FA5}"/>
              </a:ext>
            </a:extLst>
          </p:cNvPr>
          <p:cNvSpPr/>
          <p:nvPr userDrawn="1"/>
        </p:nvSpPr>
        <p:spPr>
          <a:xfrm>
            <a:off x="9451066" y="3305997"/>
            <a:ext cx="265176" cy="266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0" name="Rectangle 39">
            <a:extLst>
              <a:ext uri="{FF2B5EF4-FFF2-40B4-BE49-F238E27FC236}">
                <a16:creationId xmlns:a16="http://schemas.microsoft.com/office/drawing/2014/main" id="{CBFBD00C-155A-4E35-84F8-6154CA214B93}"/>
              </a:ext>
            </a:extLst>
          </p:cNvPr>
          <p:cNvSpPr/>
          <p:nvPr userDrawn="1"/>
        </p:nvSpPr>
        <p:spPr>
          <a:xfrm>
            <a:off x="5381032" y="4401622"/>
            <a:ext cx="265176" cy="26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1" name="Rectangle 40">
            <a:extLst>
              <a:ext uri="{FF2B5EF4-FFF2-40B4-BE49-F238E27FC236}">
                <a16:creationId xmlns:a16="http://schemas.microsoft.com/office/drawing/2014/main" id="{B80A9D06-023A-4BEC-A29D-DB94D1C5D09B}"/>
              </a:ext>
            </a:extLst>
          </p:cNvPr>
          <p:cNvSpPr/>
          <p:nvPr userDrawn="1"/>
        </p:nvSpPr>
        <p:spPr>
          <a:xfrm>
            <a:off x="7416049" y="4401622"/>
            <a:ext cx="265176" cy="26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42" name="Rectangle 41">
            <a:extLst>
              <a:ext uri="{FF2B5EF4-FFF2-40B4-BE49-F238E27FC236}">
                <a16:creationId xmlns:a16="http://schemas.microsoft.com/office/drawing/2014/main" id="{B7783EDA-47B1-4EE9-9DF1-72DA4FBB6EBB}"/>
              </a:ext>
            </a:extLst>
          </p:cNvPr>
          <p:cNvSpPr/>
          <p:nvPr userDrawn="1"/>
        </p:nvSpPr>
        <p:spPr>
          <a:xfrm>
            <a:off x="9451066" y="4401622"/>
            <a:ext cx="265176" cy="26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2" name="Chart Placeholder 11">
            <a:extLst>
              <a:ext uri="{FF2B5EF4-FFF2-40B4-BE49-F238E27FC236}">
                <a16:creationId xmlns:a16="http://schemas.microsoft.com/office/drawing/2014/main" id="{0A6297C2-03D3-4827-8174-BFCF830BF105}"/>
              </a:ext>
            </a:extLst>
          </p:cNvPr>
          <p:cNvSpPr>
            <a:spLocks noGrp="1"/>
          </p:cNvSpPr>
          <p:nvPr>
            <p:ph type="chart" sz="quarter" idx="82"/>
          </p:nvPr>
        </p:nvSpPr>
        <p:spPr>
          <a:xfrm>
            <a:off x="839788" y="2039527"/>
            <a:ext cx="4110037" cy="3284948"/>
          </a:xfrm>
        </p:spPr>
        <p:txBody>
          <a:bodyPr anchor="ctr" anchorCtr="0">
            <a:normAutofit/>
          </a:bodyPr>
          <a:lstStyle>
            <a:lvl1pPr marL="0" indent="0" algn="ctr">
              <a:buNone/>
              <a:defRPr sz="1400"/>
            </a:lvl1pPr>
          </a:lstStyle>
          <a:p>
            <a:r>
              <a:rPr lang="en-US"/>
              <a:t>Click icon to add chart</a:t>
            </a:r>
            <a:endParaRPr lang="ru-RU" dirty="0"/>
          </a:p>
        </p:txBody>
      </p:sp>
      <p:sp>
        <p:nvSpPr>
          <p:cNvPr id="47" name="Picture Placeholder 11">
            <a:extLst>
              <a:ext uri="{FF2B5EF4-FFF2-40B4-BE49-F238E27FC236}">
                <a16:creationId xmlns:a16="http://schemas.microsoft.com/office/drawing/2014/main" id="{99F0FD6D-EAFC-4719-A178-145AF6E907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468315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Text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Rectangle 12">
            <a:extLst>
              <a:ext uri="{FF2B5EF4-FFF2-40B4-BE49-F238E27FC236}">
                <a16:creationId xmlns:a16="http://schemas.microsoft.com/office/drawing/2014/main" id="{3B142097-9D10-4804-A189-9D860F05AC59}"/>
              </a:ext>
            </a:extLst>
          </p:cNvPr>
          <p:cNvSpPr/>
          <p:nvPr userDrawn="1"/>
        </p:nvSpPr>
        <p:spPr>
          <a:xfrm>
            <a:off x="0" y="2807208"/>
            <a:ext cx="12192000" cy="405079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smtClean="0"/>
              <a:t>5/18/2019</a:t>
            </a:fld>
            <a:endParaRPr lang="ru-RU"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0" name="Text Placeholder 2">
            <a:extLst>
              <a:ext uri="{FF2B5EF4-FFF2-40B4-BE49-F238E27FC236}">
                <a16:creationId xmlns:a16="http://schemas.microsoft.com/office/drawing/2014/main" id="{697FFDD0-A08E-4CF1-A48B-295DE8087177}"/>
              </a:ext>
            </a:extLst>
          </p:cNvPr>
          <p:cNvSpPr>
            <a:spLocks noGrp="1"/>
          </p:cNvSpPr>
          <p:nvPr>
            <p:ph type="body" idx="1"/>
          </p:nvPr>
        </p:nvSpPr>
        <p:spPr>
          <a:xfrm>
            <a:off x="831850"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itle 1">
            <a:extLst>
              <a:ext uri="{FF2B5EF4-FFF2-40B4-BE49-F238E27FC236}">
                <a16:creationId xmlns:a16="http://schemas.microsoft.com/office/drawing/2014/main" id="{ED7430E2-DDF4-4D72-AF97-86B66F119B62}"/>
              </a:ext>
            </a:extLst>
          </p:cNvPr>
          <p:cNvSpPr>
            <a:spLocks noGrp="1"/>
          </p:cNvSpPr>
          <p:nvPr>
            <p:ph type="title"/>
          </p:nvPr>
        </p:nvSpPr>
        <p:spPr>
          <a:xfrm>
            <a:off x="838200" y="3324399"/>
            <a:ext cx="10515600" cy="636340"/>
          </a:xfrm>
        </p:spPr>
        <p:txBody>
          <a:bodyPr lIns="0" tIns="0" rIns="0" bIns="0"/>
          <a:lstStyle>
            <a:lvl1pPr>
              <a:defRPr b="1"/>
            </a:lvl1pPr>
          </a:lstStyle>
          <a:p>
            <a:r>
              <a:rPr lang="en-US"/>
              <a:t>Click to edit Master title style</a:t>
            </a:r>
            <a:endParaRPr lang="ru-RU" dirty="0"/>
          </a:p>
        </p:txBody>
      </p:sp>
      <p:sp>
        <p:nvSpPr>
          <p:cNvPr id="14" name="Text Placeholder 2">
            <a:extLst>
              <a:ext uri="{FF2B5EF4-FFF2-40B4-BE49-F238E27FC236}">
                <a16:creationId xmlns:a16="http://schemas.microsoft.com/office/drawing/2014/main" id="{A46E1E0F-4E59-4E81-9D45-686A3E2B32EC}"/>
              </a:ext>
            </a:extLst>
          </p:cNvPr>
          <p:cNvSpPr>
            <a:spLocks noGrp="1"/>
          </p:cNvSpPr>
          <p:nvPr>
            <p:ph type="body" idx="14"/>
          </p:nvPr>
        </p:nvSpPr>
        <p:spPr>
          <a:xfrm>
            <a:off x="6424947" y="4096261"/>
            <a:ext cx="4927266" cy="1654052"/>
          </a:xfrm>
        </p:spPr>
        <p:txBody>
          <a:bodyPr lIns="0" tIns="0" rIns="0" bIns="0">
            <a:normAutofit/>
          </a:bodyPr>
          <a:lstStyle>
            <a:lvl1pPr marL="216000" indent="-216000">
              <a:spcBef>
                <a:spcPts val="600"/>
              </a:spcBef>
              <a:buClr>
                <a:schemeClr val="bg1">
                  <a:lumMod val="50000"/>
                </a:schemeClr>
              </a:buClr>
              <a:buFont typeface="Arial" panose="020B0604020202020204" pitchFamily="34" charset="0"/>
              <a:buChar char="•"/>
              <a:defRPr sz="17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Picture Placeholder 11">
            <a:extLst>
              <a:ext uri="{FF2B5EF4-FFF2-40B4-BE49-F238E27FC236}">
                <a16:creationId xmlns:a16="http://schemas.microsoft.com/office/drawing/2014/main" id="{1C431EA9-1FA6-4AB8-B683-837876623C19}"/>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388714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hasCustomPrompt="1"/>
          </p:nvPr>
        </p:nvSpPr>
        <p:spPr>
          <a:xfrm>
            <a:off x="825458" y="1514007"/>
            <a:ext cx="4585780" cy="1091078"/>
          </a:xfrm>
        </p:spPr>
        <p:txBody>
          <a:bodyPr lIns="0" tIns="0" rIns="0" bIns="0" anchor="b" anchorCtr="0">
            <a:noAutofit/>
          </a:bodyPr>
          <a:lstStyle>
            <a:lvl1pPr>
              <a:defRPr sz="5500"/>
            </a:lvl1pPr>
          </a:lstStyle>
          <a:p>
            <a:r>
              <a:rPr lang="en-US" dirty="0"/>
              <a:t>Thank You!</a:t>
            </a: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5/18/2019</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Picture Placeholder 11">
            <a:extLst>
              <a:ext uri="{FF2B5EF4-FFF2-40B4-BE49-F238E27FC236}">
                <a16:creationId xmlns:a16="http://schemas.microsoft.com/office/drawing/2014/main" id="{3A35B9E4-40D9-41FE-A3DD-5A314E6E0B1C}"/>
              </a:ext>
            </a:extLst>
          </p:cNvPr>
          <p:cNvSpPr>
            <a:spLocks noGrp="1"/>
          </p:cNvSpPr>
          <p:nvPr>
            <p:ph type="pic" sz="quarter" idx="14"/>
          </p:nvPr>
        </p:nvSpPr>
        <p:spPr>
          <a:xfrm>
            <a:off x="831850" y="851603"/>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
        <p:nvSpPr>
          <p:cNvPr id="12" name="Text Placeholder 3">
            <a:extLst>
              <a:ext uri="{FF2B5EF4-FFF2-40B4-BE49-F238E27FC236}">
                <a16:creationId xmlns:a16="http://schemas.microsoft.com/office/drawing/2014/main" id="{F1815864-FC8F-40F2-AB2F-2E8B29A59E1C}"/>
              </a:ext>
            </a:extLst>
          </p:cNvPr>
          <p:cNvSpPr>
            <a:spLocks noGrp="1"/>
          </p:cNvSpPr>
          <p:nvPr>
            <p:ph type="body" sz="quarter" idx="15" hasCustomPrompt="1"/>
          </p:nvPr>
        </p:nvSpPr>
        <p:spPr>
          <a:xfrm>
            <a:off x="825335" y="3132086"/>
            <a:ext cx="4586288" cy="509472"/>
          </a:xfrm>
        </p:spPr>
        <p:txBody>
          <a:bodyPr lIns="0" tIns="0" rIns="0" bIns="0">
            <a:noAutofit/>
          </a:bodyPr>
          <a:lstStyle>
            <a:lvl1pPr marL="0" indent="0">
              <a:buNone/>
              <a:defRPr sz="36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Allan </a:t>
            </a:r>
            <a:r>
              <a:rPr lang="en-US" dirty="0" err="1"/>
              <a:t>Mattsson</a:t>
            </a:r>
            <a:endParaRPr lang="ru-RU" dirty="0"/>
          </a:p>
        </p:txBody>
      </p:sp>
      <p:sp>
        <p:nvSpPr>
          <p:cNvPr id="14" name="Text Placeholder 3">
            <a:extLst>
              <a:ext uri="{FF2B5EF4-FFF2-40B4-BE49-F238E27FC236}">
                <a16:creationId xmlns:a16="http://schemas.microsoft.com/office/drawing/2014/main" id="{EF892DC1-71DA-42B0-9222-A94944D56D86}"/>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Phone:</a:t>
            </a:r>
            <a:endParaRPr lang="ru-RU" dirty="0"/>
          </a:p>
        </p:txBody>
      </p:sp>
      <p:sp>
        <p:nvSpPr>
          <p:cNvPr id="15" name="Text Placeholder 3">
            <a:extLst>
              <a:ext uri="{FF2B5EF4-FFF2-40B4-BE49-F238E27FC236}">
                <a16:creationId xmlns:a16="http://schemas.microsoft.com/office/drawing/2014/main" id="{0717FFFD-9D64-40AB-9C05-B5348E9B83FE}"/>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208-555-0183</a:t>
            </a:r>
            <a:endParaRPr lang="ru-RU" dirty="0"/>
          </a:p>
        </p:txBody>
      </p:sp>
      <p:sp>
        <p:nvSpPr>
          <p:cNvPr id="16" name="Text Placeholder 3">
            <a:extLst>
              <a:ext uri="{FF2B5EF4-FFF2-40B4-BE49-F238E27FC236}">
                <a16:creationId xmlns:a16="http://schemas.microsoft.com/office/drawing/2014/main" id="{FD85ADCA-D658-49E9-B312-5F5BFFDF252B}"/>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Email:</a:t>
            </a:r>
            <a:endParaRPr lang="ru-RU" dirty="0"/>
          </a:p>
        </p:txBody>
      </p:sp>
      <p:sp>
        <p:nvSpPr>
          <p:cNvPr id="17" name="Text Placeholder 3">
            <a:extLst>
              <a:ext uri="{FF2B5EF4-FFF2-40B4-BE49-F238E27FC236}">
                <a16:creationId xmlns:a16="http://schemas.microsoft.com/office/drawing/2014/main" id="{D200E180-BBC5-45C4-B9FE-291D676739E2}"/>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alaan@fineartschool.net</a:t>
            </a:r>
            <a:endParaRPr lang="ru-RU" dirty="0"/>
          </a:p>
        </p:txBody>
      </p:sp>
      <p:sp>
        <p:nvSpPr>
          <p:cNvPr id="18" name="Text Placeholder 3">
            <a:extLst>
              <a:ext uri="{FF2B5EF4-FFF2-40B4-BE49-F238E27FC236}">
                <a16:creationId xmlns:a16="http://schemas.microsoft.com/office/drawing/2014/main" id="{5E52E9F4-4D2A-4D77-A34F-A611634DDD9F}"/>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sz="1700" b="1">
                <a:solidFill>
                  <a:schemeClr val="bg2"/>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Website:</a:t>
            </a:r>
            <a:endParaRPr lang="ru-RU" dirty="0"/>
          </a:p>
        </p:txBody>
      </p:sp>
      <p:sp>
        <p:nvSpPr>
          <p:cNvPr id="19" name="Text Placeholder 3">
            <a:extLst>
              <a:ext uri="{FF2B5EF4-FFF2-40B4-BE49-F238E27FC236}">
                <a16:creationId xmlns:a16="http://schemas.microsoft.com/office/drawing/2014/main" id="{A0CC1407-FB5D-49EA-B205-A8DD06DF0218}"/>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800" b="0">
                <a:solidFill>
                  <a:schemeClr val="bg1"/>
                </a:solidFill>
                <a:latin typeface="+mn-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dirty="0"/>
              <a:t>www.fineartschool.net</a:t>
            </a:r>
            <a:endParaRPr lang="ru-RU" dirty="0"/>
          </a:p>
        </p:txBody>
      </p:sp>
    </p:spTree>
    <p:extLst>
      <p:ext uri="{BB962C8B-B14F-4D97-AF65-F5344CB8AC3E}">
        <p14:creationId xmlns:p14="http://schemas.microsoft.com/office/powerpoint/2010/main" val="1026757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ppendix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rcRect/>
            <a:stretch>
              <a:fillRect l="-1" r="-3288" b="-32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Rectangle 14">
            <a:extLst>
              <a:ext uri="{FF2B5EF4-FFF2-40B4-BE49-F238E27FC236}">
                <a16:creationId xmlns:a16="http://schemas.microsoft.com/office/drawing/2014/main" id="{65E2087C-0B0E-4369-B682-3BD45618E7AC}"/>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5291317"/>
            <a:ext cx="10515600" cy="636340"/>
          </a:xfrm>
        </p:spPr>
        <p:txBody>
          <a:bodyPr lIns="0" tIns="0" rIns="0" bIns="0"/>
          <a:lstStyle>
            <a:lvl1pPr algn="ctr">
              <a:defRPr b="1"/>
            </a:lvl1pPr>
          </a:lstStyle>
          <a:p>
            <a:r>
              <a:rPr lang="en-US"/>
              <a:t>Click to edit Master title style</a:t>
            </a:r>
            <a:endParaRPr lang="ru-RU"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smtClean="0"/>
              <a:t>5/18/2019</a:t>
            </a:fld>
            <a:endParaRPr lang="ru-RU"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4" name="Picture Placeholder 11">
            <a:extLst>
              <a:ext uri="{FF2B5EF4-FFF2-40B4-BE49-F238E27FC236}">
                <a16:creationId xmlns:a16="http://schemas.microsoft.com/office/drawing/2014/main" id="{B21449DB-6E23-41CB-AD61-C3F2044E825A}"/>
              </a:ext>
            </a:extLst>
          </p:cNvPr>
          <p:cNvSpPr>
            <a:spLocks noGrp="1"/>
          </p:cNvSpPr>
          <p:nvPr>
            <p:ph type="pic" sz="quarter" idx="50"/>
          </p:nvPr>
        </p:nvSpPr>
        <p:spPr>
          <a:xfrm>
            <a:off x="5126736"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47706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3" name="Rectangle 32">
            <a:extLst>
              <a:ext uri="{FF2B5EF4-FFF2-40B4-BE49-F238E27FC236}">
                <a16:creationId xmlns:a16="http://schemas.microsoft.com/office/drawing/2014/main" id="{5160F428-57C5-4F3D-A940-BE104D4E7EB6}"/>
              </a:ext>
            </a:extLst>
          </p:cNvPr>
          <p:cNvSpPr/>
          <p:nvPr userDrawn="1"/>
        </p:nvSpPr>
        <p:spPr>
          <a:xfrm>
            <a:off x="0" y="0"/>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31" name="Text Placeholder 2">
            <a:extLst>
              <a:ext uri="{FF2B5EF4-FFF2-40B4-BE49-F238E27FC236}">
                <a16:creationId xmlns:a16="http://schemas.microsoft.com/office/drawing/2014/main" id="{E65875B3-5DCE-417D-9AF6-8A9319DAF12F}"/>
              </a:ext>
            </a:extLst>
          </p:cNvPr>
          <p:cNvSpPr>
            <a:spLocks noGrp="1"/>
          </p:cNvSpPr>
          <p:nvPr>
            <p:ph type="body" idx="60" hasCustomPrompt="1"/>
          </p:nvPr>
        </p:nvSpPr>
        <p:spPr>
          <a:xfrm>
            <a:off x="2742719"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32" name="Text Placeholder 11">
            <a:extLst>
              <a:ext uri="{FF2B5EF4-FFF2-40B4-BE49-F238E27FC236}">
                <a16:creationId xmlns:a16="http://schemas.microsoft.com/office/drawing/2014/main" id="{57610FCE-66D7-48F6-8133-2F14CEABF03C}"/>
              </a:ext>
            </a:extLst>
          </p:cNvPr>
          <p:cNvSpPr>
            <a:spLocks noGrp="1"/>
          </p:cNvSpPr>
          <p:nvPr>
            <p:ph type="body" sz="quarter" idx="61"/>
          </p:nvPr>
        </p:nvSpPr>
        <p:spPr>
          <a:xfrm>
            <a:off x="2742719"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4" name="Picture Placeholder 10">
            <a:extLst>
              <a:ext uri="{FF2B5EF4-FFF2-40B4-BE49-F238E27FC236}">
                <a16:creationId xmlns:a16="http://schemas.microsoft.com/office/drawing/2014/main" id="{950B3CF8-BCAD-487D-A0EB-0F031B9DFEB6}"/>
              </a:ext>
            </a:extLst>
          </p:cNvPr>
          <p:cNvSpPr>
            <a:spLocks noGrp="1"/>
          </p:cNvSpPr>
          <p:nvPr>
            <p:ph type="pic" sz="quarter" idx="63"/>
          </p:nvPr>
        </p:nvSpPr>
        <p:spPr>
          <a:xfrm>
            <a:off x="1030546"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44" name="Text Placeholder 2">
            <a:extLst>
              <a:ext uri="{FF2B5EF4-FFF2-40B4-BE49-F238E27FC236}">
                <a16:creationId xmlns:a16="http://schemas.microsoft.com/office/drawing/2014/main" id="{A5B0328E-C8F6-40C1-8E47-5E04F8C378BC}"/>
              </a:ext>
            </a:extLst>
          </p:cNvPr>
          <p:cNvSpPr>
            <a:spLocks noGrp="1"/>
          </p:cNvSpPr>
          <p:nvPr>
            <p:ph type="body" idx="71" hasCustomPrompt="1"/>
          </p:nvPr>
        </p:nvSpPr>
        <p:spPr>
          <a:xfrm>
            <a:off x="7916852" y="2572232"/>
            <a:ext cx="1908000" cy="591259"/>
          </a:xfrm>
        </p:spPr>
        <p:txBody>
          <a:bodyPr lIns="0" tIns="0" rIns="0" bIns="0" anchor="b">
            <a:normAutofit/>
          </a:bodyPr>
          <a:lstStyle>
            <a:lvl1pPr marL="0" indent="0" algn="l">
              <a:buFont typeface="Arial" panose="020B0604020202020204" pitchFamily="34" charse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45" name="Text Placeholder 11">
            <a:extLst>
              <a:ext uri="{FF2B5EF4-FFF2-40B4-BE49-F238E27FC236}">
                <a16:creationId xmlns:a16="http://schemas.microsoft.com/office/drawing/2014/main" id="{FA001AE7-4E42-42A6-9347-729901FA288B}"/>
              </a:ext>
            </a:extLst>
          </p:cNvPr>
          <p:cNvSpPr>
            <a:spLocks noGrp="1"/>
          </p:cNvSpPr>
          <p:nvPr>
            <p:ph type="body" sz="quarter" idx="72"/>
          </p:nvPr>
        </p:nvSpPr>
        <p:spPr>
          <a:xfrm>
            <a:off x="7916852" y="3209465"/>
            <a:ext cx="1908000" cy="214088"/>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46" name="Picture Placeholder 10">
            <a:extLst>
              <a:ext uri="{FF2B5EF4-FFF2-40B4-BE49-F238E27FC236}">
                <a16:creationId xmlns:a16="http://schemas.microsoft.com/office/drawing/2014/main" id="{C3CA770E-AF5C-412A-8286-39C2516C33FB}"/>
              </a:ext>
            </a:extLst>
          </p:cNvPr>
          <p:cNvSpPr>
            <a:spLocks noGrp="1"/>
          </p:cNvSpPr>
          <p:nvPr>
            <p:ph type="pic" sz="quarter" idx="73"/>
          </p:nvPr>
        </p:nvSpPr>
        <p:spPr>
          <a:xfrm>
            <a:off x="6252805" y="2440194"/>
            <a:ext cx="1389888" cy="1389888"/>
          </a:xfrm>
          <a:prstGeom prst="ellipse">
            <a:avLst/>
          </a:prstGeom>
          <a:ln>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2742719"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7916852" y="3874620"/>
            <a:ext cx="3039906"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35" name="Picture Placeholder 11">
            <a:extLst>
              <a:ext uri="{FF2B5EF4-FFF2-40B4-BE49-F238E27FC236}">
                <a16:creationId xmlns:a16="http://schemas.microsoft.com/office/drawing/2014/main" id="{6B1C1861-9B5E-4FAB-A6BD-7DB0815CBD78}"/>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278877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Rectangle 17">
            <a:extLst>
              <a:ext uri="{FF2B5EF4-FFF2-40B4-BE49-F238E27FC236}">
                <a16:creationId xmlns:a16="http://schemas.microsoft.com/office/drawing/2014/main" id="{01B7F5A1-ACE9-48DF-BB64-61C809D3A883}"/>
              </a:ext>
            </a:extLst>
          </p:cNvPr>
          <p:cNvSpPr/>
          <p:nvPr userDrawn="1"/>
        </p:nvSpPr>
        <p:spPr>
          <a:xfrm>
            <a:off x="0" y="-14228"/>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41262"/>
            <a:ext cx="12192000" cy="3316737"/>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p:nvPr>
        </p:nvSpPr>
        <p:spPr>
          <a:xfrm>
            <a:off x="839788" y="3938788"/>
            <a:ext cx="4942837" cy="187470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6409377" y="3938788"/>
            <a:ext cx="4942836" cy="1874702"/>
          </a:xfrm>
        </p:spPr>
        <p:txBody>
          <a:bodyPr lIns="0" tIns="0" rIns="0" bIns="0">
            <a:normAutofit/>
          </a:bodyPr>
          <a:lstStyle>
            <a:lvl1pPr marL="216000" indent="-216000" algn="l">
              <a:spcBef>
                <a:spcPts val="600"/>
              </a:spcBef>
              <a:buClr>
                <a:schemeClr val="bg1">
                  <a:lumMod val="50000"/>
                </a:schemeClr>
              </a:buClr>
              <a:buSzPct val="125000"/>
              <a:buFont typeface="Arial" panose="020B0604020202020204" pitchFamily="34" charset="0"/>
              <a:buChar char="•"/>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87030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Picture Placeholder 11">
            <a:extLst>
              <a:ext uri="{FF2B5EF4-FFF2-40B4-BE49-F238E27FC236}">
                <a16:creationId xmlns:a16="http://schemas.microsoft.com/office/drawing/2014/main" id="{9112DCB4-4925-43FD-B9C6-F2236950857F}"/>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727926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Content and Caption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Rectangle 18">
            <a:extLst>
              <a:ext uri="{FF2B5EF4-FFF2-40B4-BE49-F238E27FC236}">
                <a16:creationId xmlns:a16="http://schemas.microsoft.com/office/drawing/2014/main" id="{DB6A5190-405E-4BAD-9D24-C60BCE1026AC}"/>
              </a:ext>
            </a:extLst>
          </p:cNvPr>
          <p:cNvSpPr/>
          <p:nvPr userDrawn="1"/>
        </p:nvSpPr>
        <p:spPr>
          <a:xfrm>
            <a:off x="0" y="-336"/>
            <a:ext cx="12192000" cy="685799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050792"/>
            <a:ext cx="12192000" cy="28072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6862011"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28" name="Text Placeholder 11">
            <a:extLst>
              <a:ext uri="{FF2B5EF4-FFF2-40B4-BE49-F238E27FC236}">
                <a16:creationId xmlns:a16="http://schemas.microsoft.com/office/drawing/2014/main" id="{18E76348-9871-4FA1-9460-69F230C89BDA}"/>
              </a:ext>
            </a:extLst>
          </p:cNvPr>
          <p:cNvSpPr>
            <a:spLocks noGrp="1"/>
          </p:cNvSpPr>
          <p:nvPr>
            <p:ph type="body" sz="quarter" idx="74" hasCustomPrompt="1"/>
          </p:nvPr>
        </p:nvSpPr>
        <p:spPr>
          <a:xfrm>
            <a:off x="839787"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dirty="0"/>
              <a:t>Section Title</a:t>
            </a:r>
          </a:p>
        </p:txBody>
      </p:sp>
      <p:sp>
        <p:nvSpPr>
          <p:cNvPr id="29" name="Text Placeholder 11">
            <a:extLst>
              <a:ext uri="{FF2B5EF4-FFF2-40B4-BE49-F238E27FC236}">
                <a16:creationId xmlns:a16="http://schemas.microsoft.com/office/drawing/2014/main" id="{7C11E7F0-ED81-4CB0-8A14-4C97909FDA1C}"/>
              </a:ext>
            </a:extLst>
          </p:cNvPr>
          <p:cNvSpPr>
            <a:spLocks noGrp="1"/>
          </p:cNvSpPr>
          <p:nvPr>
            <p:ph type="body" sz="quarter" idx="75"/>
          </p:nvPr>
        </p:nvSpPr>
        <p:spPr>
          <a:xfrm>
            <a:off x="828570"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7" name="Text Placeholder 11">
            <a:extLst>
              <a:ext uri="{FF2B5EF4-FFF2-40B4-BE49-F238E27FC236}">
                <a16:creationId xmlns:a16="http://schemas.microsoft.com/office/drawing/2014/main" id="{6118C391-74F9-4973-A7A7-1B372BA2986C}"/>
              </a:ext>
            </a:extLst>
          </p:cNvPr>
          <p:cNvSpPr>
            <a:spLocks noGrp="1"/>
          </p:cNvSpPr>
          <p:nvPr>
            <p:ph type="body" sz="quarter" idx="47"/>
          </p:nvPr>
        </p:nvSpPr>
        <p:spPr>
          <a:xfrm>
            <a:off x="836613" y="1392449"/>
            <a:ext cx="8128800" cy="600249"/>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2" name="Picture Placeholder 20">
            <a:extLst>
              <a:ext uri="{FF2B5EF4-FFF2-40B4-BE49-F238E27FC236}">
                <a16:creationId xmlns:a16="http://schemas.microsoft.com/office/drawing/2014/main" id="{BC5C1227-3435-44A2-A29B-3E34D7E6EDFA}"/>
              </a:ext>
            </a:extLst>
          </p:cNvPr>
          <p:cNvSpPr>
            <a:spLocks noGrp="1"/>
          </p:cNvSpPr>
          <p:nvPr>
            <p:ph type="pic" sz="quarter" idx="50"/>
          </p:nvPr>
        </p:nvSpPr>
        <p:spPr>
          <a:xfrm>
            <a:off x="828570" y="2880087"/>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13" name="Picture Placeholder 20">
            <a:extLst>
              <a:ext uri="{FF2B5EF4-FFF2-40B4-BE49-F238E27FC236}">
                <a16:creationId xmlns:a16="http://schemas.microsoft.com/office/drawing/2014/main" id="{84E6553B-BFD6-41B1-B2FB-B2FF92DCFFFB}"/>
              </a:ext>
            </a:extLst>
          </p:cNvPr>
          <p:cNvSpPr>
            <a:spLocks noGrp="1"/>
          </p:cNvSpPr>
          <p:nvPr>
            <p:ph type="pic" sz="quarter" idx="51"/>
          </p:nvPr>
        </p:nvSpPr>
        <p:spPr>
          <a:xfrm>
            <a:off x="3614288" y="2880087"/>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15" name="Text Placeholder 11">
            <a:extLst>
              <a:ext uri="{FF2B5EF4-FFF2-40B4-BE49-F238E27FC236}">
                <a16:creationId xmlns:a16="http://schemas.microsoft.com/office/drawing/2014/main" id="{D88F4128-E844-49D5-B896-F5B8360E0547}"/>
              </a:ext>
            </a:extLst>
          </p:cNvPr>
          <p:cNvSpPr>
            <a:spLocks noGrp="1"/>
          </p:cNvSpPr>
          <p:nvPr>
            <p:ph type="body" sz="quarter" idx="76" hasCustomPrompt="1"/>
          </p:nvPr>
        </p:nvSpPr>
        <p:spPr>
          <a:xfrm>
            <a:off x="3479372" y="4512195"/>
            <a:ext cx="2176272" cy="300437"/>
          </a:xfrm>
        </p:spPr>
        <p:txBody>
          <a:bodyPr lIns="0" tIns="0" rIns="0" bIns="0">
            <a:noAutofit/>
          </a:bodyPr>
          <a:lstStyle>
            <a:lvl1pPr marL="0" indent="0" algn="l">
              <a:spcBef>
                <a:spcPts val="600"/>
              </a:spcBef>
              <a:buClr>
                <a:schemeClr val="bg1">
                  <a:lumMod val="50000"/>
                </a:schemeClr>
              </a:buClr>
              <a:buSzPct val="125000"/>
              <a:buFont typeface="Arial" panose="020B0604020202020204" pitchFamily="34" charset="0"/>
              <a:buNone/>
              <a:defRPr sz="2200" b="1" i="0">
                <a:solidFill>
                  <a:schemeClr val="bg2"/>
                </a:solidFill>
                <a:latin typeface="+mj-lt"/>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dirty="0"/>
              <a:t>Section Title</a:t>
            </a:r>
          </a:p>
        </p:txBody>
      </p:sp>
      <p:sp>
        <p:nvSpPr>
          <p:cNvPr id="16" name="Text Placeholder 11">
            <a:extLst>
              <a:ext uri="{FF2B5EF4-FFF2-40B4-BE49-F238E27FC236}">
                <a16:creationId xmlns:a16="http://schemas.microsoft.com/office/drawing/2014/main" id="{A4D9A5A5-DC49-42A9-AF1C-03EE63FAC03F}"/>
              </a:ext>
            </a:extLst>
          </p:cNvPr>
          <p:cNvSpPr>
            <a:spLocks noGrp="1"/>
          </p:cNvSpPr>
          <p:nvPr>
            <p:ph type="body" sz="quarter" idx="77"/>
          </p:nvPr>
        </p:nvSpPr>
        <p:spPr>
          <a:xfrm>
            <a:off x="3468155" y="4850265"/>
            <a:ext cx="2176272" cy="938012"/>
          </a:xfrm>
        </p:spPr>
        <p:txBody>
          <a:bodyPr lIns="0" tIns="0" rIns="0" bIns="0">
            <a:normAutofit/>
          </a:bodyPr>
          <a:lstStyle>
            <a:lvl1pPr marL="0" indent="0" algn="l">
              <a:spcBef>
                <a:spcPts val="600"/>
              </a:spcBef>
              <a:buClr>
                <a:schemeClr val="bg1">
                  <a:lumMod val="50000"/>
                </a:schemeClr>
              </a:buClr>
              <a:buSzPct val="125000"/>
              <a:buFont typeface="Arial" panose="020B0604020202020204" pitchFamily="34" charset="0"/>
              <a:buNone/>
              <a:defRPr sz="1400" b="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9" name="Rectangle 8">
            <a:extLst>
              <a:ext uri="{FF2B5EF4-FFF2-40B4-BE49-F238E27FC236}">
                <a16:creationId xmlns:a16="http://schemas.microsoft.com/office/drawing/2014/main" id="{7F48B1E6-F024-4B3C-B742-0BF9E09286E4}"/>
              </a:ext>
            </a:extLst>
          </p:cNvPr>
          <p:cNvSpPr/>
          <p:nvPr userDrawn="1"/>
        </p:nvSpPr>
        <p:spPr>
          <a:xfrm>
            <a:off x="6125937" y="2250550"/>
            <a:ext cx="2286000" cy="3657600"/>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21" name="Rectangle 20">
            <a:extLst>
              <a:ext uri="{FF2B5EF4-FFF2-40B4-BE49-F238E27FC236}">
                <a16:creationId xmlns:a16="http://schemas.microsoft.com/office/drawing/2014/main" id="{4C43F6EC-68DC-4837-BACC-5AD6767A59B3}"/>
              </a:ext>
            </a:extLst>
          </p:cNvPr>
          <p:cNvSpPr/>
          <p:nvPr userDrawn="1"/>
        </p:nvSpPr>
        <p:spPr>
          <a:xfrm rot="5400000">
            <a:off x="8598924" y="2762976"/>
            <a:ext cx="2286000" cy="2684355"/>
          </a:xfrm>
          <a:prstGeom prst="rect">
            <a:avLst/>
          </a:prstGeom>
          <a:blipFill>
            <a:blip r:embed="rId3">
              <a:extLst>
                <a:ext uri="{96DAC541-7B7A-43D3-8B79-37D633B846F1}">
                  <asvg:svgBlip xmlns:asvg="http://schemas.microsoft.com/office/drawing/2016/SVG/main" r:embed="rId4"/>
                </a:ext>
              </a:extLst>
            </a:blip>
            <a:stretch>
              <a:fillRect b="-362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14" name="Picture Placeholder 13">
            <a:extLst>
              <a:ext uri="{FF2B5EF4-FFF2-40B4-BE49-F238E27FC236}">
                <a16:creationId xmlns:a16="http://schemas.microsoft.com/office/drawing/2014/main" id="{4629E6EA-0F70-4614-B242-4AE3E4301398}"/>
              </a:ext>
            </a:extLst>
          </p:cNvPr>
          <p:cNvSpPr>
            <a:spLocks noGrp="1"/>
          </p:cNvSpPr>
          <p:nvPr>
            <p:ph type="pic" sz="quarter" idx="78"/>
          </p:nvPr>
        </p:nvSpPr>
        <p:spPr>
          <a:xfrm>
            <a:off x="6283325" y="2410395"/>
            <a:ext cx="1974850" cy="3047430"/>
          </a:xfrm>
          <a:ln w="25400">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3" name="Picture Placeholder 22">
            <a:extLst>
              <a:ext uri="{FF2B5EF4-FFF2-40B4-BE49-F238E27FC236}">
                <a16:creationId xmlns:a16="http://schemas.microsoft.com/office/drawing/2014/main" id="{32379FE9-C48F-4225-A40A-A3E6CAD4F51E}"/>
              </a:ext>
            </a:extLst>
          </p:cNvPr>
          <p:cNvSpPr>
            <a:spLocks noGrp="1"/>
          </p:cNvSpPr>
          <p:nvPr>
            <p:ph type="pic" sz="quarter" idx="79"/>
          </p:nvPr>
        </p:nvSpPr>
        <p:spPr>
          <a:xfrm>
            <a:off x="8412163" y="3124606"/>
            <a:ext cx="2511425" cy="1976400"/>
          </a:xfrm>
          <a:ln w="25400">
            <a:solidFill>
              <a:schemeClr val="bg2"/>
            </a:solidFill>
          </a:ln>
        </p:spPr>
        <p:txBody>
          <a:bodyPr anchor="ctr" anchorCtr="0">
            <a:normAutofit/>
          </a:bodyPr>
          <a:lstStyle>
            <a:lvl1pPr marL="0" indent="0" algn="ctr">
              <a:buNone/>
              <a:defRPr sz="1400"/>
            </a:lvl1pPr>
          </a:lstStyle>
          <a:p>
            <a:r>
              <a:rPr lang="en-US"/>
              <a:t>Click icon to add picture</a:t>
            </a:r>
            <a:endParaRPr lang="ru-RU" dirty="0"/>
          </a:p>
        </p:txBody>
      </p:sp>
      <p:sp>
        <p:nvSpPr>
          <p:cNvPr id="26" name="Picture Placeholder 11">
            <a:extLst>
              <a:ext uri="{FF2B5EF4-FFF2-40B4-BE49-F238E27FC236}">
                <a16:creationId xmlns:a16="http://schemas.microsoft.com/office/drawing/2014/main" id="{FFDA0C1B-4B80-4211-8E8D-A19CA0D2A593}"/>
              </a:ext>
            </a:extLst>
          </p:cNvPr>
          <p:cNvSpPr>
            <a:spLocks noGrp="1"/>
          </p:cNvSpPr>
          <p:nvPr>
            <p:ph type="pic" sz="quarter" idx="8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289217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9A5174-1112-4D75-9ACE-EB000DE44EEE}"/>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Rectangle 7">
            <a:extLst>
              <a:ext uri="{FF2B5EF4-FFF2-40B4-BE49-F238E27FC236}">
                <a16:creationId xmlns:a16="http://schemas.microsoft.com/office/drawing/2014/main" id="{7B241F2F-6D67-4597-AB7C-D982860837A5}"/>
              </a:ext>
            </a:extLst>
          </p:cNvPr>
          <p:cNvSpPr/>
          <p:nvPr userDrawn="1"/>
        </p:nvSpPr>
        <p:spPr>
          <a:xfrm>
            <a:off x="3585972" y="0"/>
            <a:ext cx="5020056"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597639DF-BB81-43B2-81DF-DC0942E88459}"/>
              </a:ext>
            </a:extLst>
          </p:cNvPr>
          <p:cNvSpPr>
            <a:spLocks noGrp="1"/>
          </p:cNvSpPr>
          <p:nvPr>
            <p:ph type="ctrTitle" hasCustomPrompt="1"/>
          </p:nvPr>
        </p:nvSpPr>
        <p:spPr>
          <a:xfrm>
            <a:off x="3585972" y="2551430"/>
            <a:ext cx="5020056" cy="1633085"/>
          </a:xfrm>
        </p:spPr>
        <p:txBody>
          <a:bodyPr anchor="b">
            <a:normAutofit/>
          </a:bodyPr>
          <a:lstStyle>
            <a:lvl1pPr algn="ctr">
              <a:lnSpc>
                <a:spcPct val="85000"/>
              </a:lnSpc>
              <a:defRPr sz="5500" b="1">
                <a:solidFill>
                  <a:schemeClr val="bg1"/>
                </a:solidFill>
              </a:defRPr>
            </a:lvl1pPr>
          </a:lstStyle>
          <a:p>
            <a:r>
              <a:rPr lang="en-US" dirty="0"/>
              <a:t>Presentation Title</a:t>
            </a:r>
            <a:endParaRPr lang="ru-RU" dirty="0"/>
          </a:p>
        </p:txBody>
      </p:sp>
      <p:sp>
        <p:nvSpPr>
          <p:cNvPr id="3" name="Subtitle 2">
            <a:extLst>
              <a:ext uri="{FF2B5EF4-FFF2-40B4-BE49-F238E27FC236}">
                <a16:creationId xmlns:a16="http://schemas.microsoft.com/office/drawing/2014/main" id="{0862A2A7-5821-4BAA-A45B-8AFDF4E0FBAD}"/>
              </a:ext>
            </a:extLst>
          </p:cNvPr>
          <p:cNvSpPr>
            <a:spLocks noGrp="1"/>
          </p:cNvSpPr>
          <p:nvPr>
            <p:ph type="subTitle" idx="1"/>
          </p:nvPr>
        </p:nvSpPr>
        <p:spPr>
          <a:xfrm>
            <a:off x="3581400" y="4653445"/>
            <a:ext cx="5027613" cy="827197"/>
          </a:xfrm>
        </p:spPr>
        <p:txBody>
          <a:bodyPr>
            <a:normAutofit/>
          </a:bodyPr>
          <a:lstStyle>
            <a:lvl1pPr marL="0" indent="0" algn="ctr">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Tree>
    <p:extLst>
      <p:ext uri="{BB962C8B-B14F-4D97-AF65-F5344CB8AC3E}">
        <p14:creationId xmlns:p14="http://schemas.microsoft.com/office/powerpoint/2010/main" val="473596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7E2F25-E114-4A75-B5B3-F09D555DDFF8}"/>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509BEFEA-934B-49DB-9A67-071B716E9BCC}"/>
              </a:ext>
            </a:extLst>
          </p:cNvPr>
          <p:cNvSpPr/>
          <p:nvPr userDrawn="1"/>
        </p:nvSpPr>
        <p:spPr>
          <a:xfrm>
            <a:off x="6769608" y="0"/>
            <a:ext cx="5422392"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7D86D2BD-969D-4473-8460-B0377486ABC0}"/>
              </a:ext>
            </a:extLst>
          </p:cNvPr>
          <p:cNvSpPr>
            <a:spLocks noGrp="1"/>
          </p:cNvSpPr>
          <p:nvPr>
            <p:ph type="title" hasCustomPrompt="1"/>
          </p:nvPr>
        </p:nvSpPr>
        <p:spPr>
          <a:xfrm>
            <a:off x="7235826" y="3924940"/>
            <a:ext cx="4116387" cy="1740445"/>
          </a:xfrm>
        </p:spPr>
        <p:txBody>
          <a:bodyPr lIns="0" tIns="0" rIns="0" bIns="0" anchor="b" anchorCtr="0">
            <a:noAutofit/>
          </a:bodyPr>
          <a:lstStyle>
            <a:lvl1pPr algn="r">
              <a:defRPr sz="5500" b="1"/>
            </a:lvl1pPr>
          </a:lstStyle>
          <a:p>
            <a:r>
              <a:rPr lang="en-US" dirty="0"/>
              <a:t>Presentation Title</a:t>
            </a:r>
            <a:endParaRPr lang="ru-RU" dirty="0"/>
          </a:p>
        </p:txBody>
      </p:sp>
      <p:sp>
        <p:nvSpPr>
          <p:cNvPr id="11" name="Subtitle 2">
            <a:extLst>
              <a:ext uri="{FF2B5EF4-FFF2-40B4-BE49-F238E27FC236}">
                <a16:creationId xmlns:a16="http://schemas.microsoft.com/office/drawing/2014/main" id="{1124E491-FFE2-4D91-8211-BFEB67FC40B9}"/>
              </a:ext>
            </a:extLst>
          </p:cNvPr>
          <p:cNvSpPr>
            <a:spLocks noGrp="1"/>
          </p:cNvSpPr>
          <p:nvPr>
            <p:ph type="subTitle" idx="1" hasCustomPrompt="1"/>
          </p:nvPr>
        </p:nvSpPr>
        <p:spPr>
          <a:xfrm>
            <a:off x="7235826" y="5681266"/>
            <a:ext cx="4116387" cy="400081"/>
          </a:xfrm>
        </p:spPr>
        <p:txBody>
          <a:bodyPr lIns="0" tIns="0" rIns="0" bIns="0" anchor="b" anchorCtr="0">
            <a:normAutofit/>
          </a:bodyPr>
          <a:lstStyle>
            <a:lvl1pPr marL="0" indent="0" algn="r">
              <a:buNone/>
              <a:defRPr sz="2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endParaRPr lang="ru-RU" dirty="0"/>
          </a:p>
        </p:txBody>
      </p:sp>
    </p:spTree>
    <p:extLst>
      <p:ext uri="{BB962C8B-B14F-4D97-AF65-F5344CB8AC3E}">
        <p14:creationId xmlns:p14="http://schemas.microsoft.com/office/powerpoint/2010/main" val="27517616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Content Placeholder 2">
            <a:extLst>
              <a:ext uri="{FF2B5EF4-FFF2-40B4-BE49-F238E27FC236}">
                <a16:creationId xmlns:a16="http://schemas.microsoft.com/office/drawing/2014/main" id="{3462FAC8-55F2-4A8C-BD0D-938A725760C8}"/>
              </a:ext>
            </a:extLst>
          </p:cNvPr>
          <p:cNvSpPr>
            <a:spLocks noGrp="1"/>
          </p:cNvSpPr>
          <p:nvPr>
            <p:ph idx="1"/>
          </p:nvPr>
        </p:nvSpPr>
        <p:spPr>
          <a:xfrm>
            <a:off x="838200" y="2064470"/>
            <a:ext cx="10515600" cy="3604962"/>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554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Section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6225329-2B3F-4E19-87FA-6CF5BB878D23}"/>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6F35480A-D762-4968-B35D-F8EBD1135B65}"/>
              </a:ext>
            </a:extLst>
          </p:cNvPr>
          <p:cNvSpPr/>
          <p:nvPr userDrawn="1"/>
        </p:nvSpPr>
        <p:spPr>
          <a:xfrm>
            <a:off x="0" y="3429000"/>
            <a:ext cx="12192000" cy="3429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Text Placeholder 2">
            <a:extLst>
              <a:ext uri="{FF2B5EF4-FFF2-40B4-BE49-F238E27FC236}">
                <a16:creationId xmlns:a16="http://schemas.microsoft.com/office/drawing/2014/main" id="{9741282D-68FE-4C49-8F91-14A2214B4CB9}"/>
              </a:ext>
            </a:extLst>
          </p:cNvPr>
          <p:cNvSpPr>
            <a:spLocks noGrp="1"/>
          </p:cNvSpPr>
          <p:nvPr>
            <p:ph type="body" idx="1"/>
          </p:nvPr>
        </p:nvSpPr>
        <p:spPr>
          <a:xfrm>
            <a:off x="831850" y="4721902"/>
            <a:ext cx="10680596" cy="1133423"/>
          </a:xfrm>
        </p:spPr>
        <p:txBody>
          <a:bodyPr lIns="0" tIns="0" rIns="0" bIns="0">
            <a:normAutofit/>
          </a:bodyPr>
          <a:lstStyle>
            <a:lvl1pPr marL="0" indent="0">
              <a:spcBef>
                <a:spcPts val="60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a:extLst>
              <a:ext uri="{FF2B5EF4-FFF2-40B4-BE49-F238E27FC236}">
                <a16:creationId xmlns:a16="http://schemas.microsoft.com/office/drawing/2014/main" id="{1F7FF6A3-D40E-4089-92AF-A2DB4994946A}"/>
              </a:ext>
            </a:extLst>
          </p:cNvPr>
          <p:cNvSpPr>
            <a:spLocks noGrp="1"/>
          </p:cNvSpPr>
          <p:nvPr>
            <p:ph type="title"/>
          </p:nvPr>
        </p:nvSpPr>
        <p:spPr>
          <a:xfrm>
            <a:off x="838200" y="4062334"/>
            <a:ext cx="10674246" cy="636340"/>
          </a:xfrm>
        </p:spPr>
        <p:txBody>
          <a:bodyPr lIns="0" tIns="0" rIns="0" bIns="0"/>
          <a:lstStyle>
            <a:lvl1pPr>
              <a:defRPr b="1"/>
            </a:lvl1pPr>
          </a:lstStyle>
          <a:p>
            <a:r>
              <a:rPr lang="en-US"/>
              <a:t>Click to edit Master title style</a:t>
            </a:r>
            <a:endParaRPr lang="ru-RU" dirty="0"/>
          </a:p>
        </p:txBody>
      </p:sp>
      <p:sp>
        <p:nvSpPr>
          <p:cNvPr id="5" name="Date Placeholder 4">
            <a:extLst>
              <a:ext uri="{FF2B5EF4-FFF2-40B4-BE49-F238E27FC236}">
                <a16:creationId xmlns:a16="http://schemas.microsoft.com/office/drawing/2014/main" id="{C32F87FB-CCAF-450C-B1BC-067126CC6B11}"/>
              </a:ext>
            </a:extLst>
          </p:cNvPr>
          <p:cNvSpPr>
            <a:spLocks noGrp="1"/>
          </p:cNvSpPr>
          <p:nvPr>
            <p:ph type="dt" sz="half" idx="10"/>
          </p:nvPr>
        </p:nvSpPr>
        <p:spPr/>
        <p:txBody>
          <a:bodyPr/>
          <a:lstStyle/>
          <a:p>
            <a:fld id="{A8392A16-0E09-486C-9A28-B508902D11B6}" type="datetime1">
              <a:rPr lang="en-US" smtClean="0"/>
              <a:t>5/18/2019</a:t>
            </a:fld>
            <a:endParaRPr lang="ru-RU" dirty="0"/>
          </a:p>
        </p:txBody>
      </p:sp>
      <p:sp>
        <p:nvSpPr>
          <p:cNvPr id="6" name="Footer Placeholder 5">
            <a:extLst>
              <a:ext uri="{FF2B5EF4-FFF2-40B4-BE49-F238E27FC236}">
                <a16:creationId xmlns:a16="http://schemas.microsoft.com/office/drawing/2014/main" id="{5825AABB-EED6-4CD0-A5E2-A15FCDD4119F}"/>
              </a:ext>
            </a:extLst>
          </p:cNvPr>
          <p:cNvSpPr>
            <a:spLocks noGrp="1"/>
          </p:cNvSpPr>
          <p:nvPr>
            <p:ph type="ftr" sz="quarter" idx="11"/>
          </p:nvPr>
        </p:nvSpPr>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5912491C-7FC6-4C1F-9912-4584E8CAA8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0" name="Picture Placeholder 11">
            <a:extLst>
              <a:ext uri="{FF2B5EF4-FFF2-40B4-BE49-F238E27FC236}">
                <a16:creationId xmlns:a16="http://schemas.microsoft.com/office/drawing/2014/main" id="{E22EDD9E-AEE4-4D2A-BD45-AABB792F68AF}"/>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45222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Rectangle 26">
            <a:extLst>
              <a:ext uri="{FF2B5EF4-FFF2-40B4-BE49-F238E27FC236}">
                <a16:creationId xmlns:a16="http://schemas.microsoft.com/office/drawing/2014/main" id="{B7314DC4-8C9E-4F01-A18F-43188041EB03}"/>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7" name="Content Placeholder 2">
            <a:extLst>
              <a:ext uri="{FF2B5EF4-FFF2-40B4-BE49-F238E27FC236}">
                <a16:creationId xmlns:a16="http://schemas.microsoft.com/office/drawing/2014/main" id="{27010291-978E-4CC6-876F-E22ADA4A322F}"/>
              </a:ext>
            </a:extLst>
          </p:cNvPr>
          <p:cNvSpPr>
            <a:spLocks noGrp="1"/>
          </p:cNvSpPr>
          <p:nvPr>
            <p:ph sz="half" idx="1"/>
          </p:nvPr>
        </p:nvSpPr>
        <p:spPr>
          <a:xfrm>
            <a:off x="838200" y="2049405"/>
            <a:ext cx="5181600" cy="3588615"/>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Content Placeholder 3">
            <a:extLst>
              <a:ext uri="{FF2B5EF4-FFF2-40B4-BE49-F238E27FC236}">
                <a16:creationId xmlns:a16="http://schemas.microsoft.com/office/drawing/2014/main" id="{C0C7E056-802B-46B6-8017-5D7F87B41A5A}"/>
              </a:ext>
            </a:extLst>
          </p:cNvPr>
          <p:cNvSpPr>
            <a:spLocks noGrp="1"/>
          </p:cNvSpPr>
          <p:nvPr>
            <p:ph sz="half" idx="2"/>
          </p:nvPr>
        </p:nvSpPr>
        <p:spPr>
          <a:xfrm>
            <a:off x="6172200" y="2049405"/>
            <a:ext cx="5181600" cy="3568970"/>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smtClean="0"/>
              <a:pPr/>
              <a:t>5/18/2019</a:t>
            </a:fld>
            <a:endParaRPr lang="ru-RU"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a:t>ADD A FOOTER</a:t>
            </a:r>
            <a:endParaRPr lang="ru-RU" dirty="0"/>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ru-RU" smtClean="0"/>
              <a:pPr/>
              <a:t>‹#›</a:t>
            </a:fld>
            <a:endParaRPr lang="ru-RU"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a:t>Click to edit Master title style</a:t>
            </a:r>
            <a:endParaRPr lang="ru-RU" dirty="0"/>
          </a:p>
        </p:txBody>
      </p:sp>
    </p:spTree>
    <p:extLst>
      <p:ext uri="{BB962C8B-B14F-4D97-AF65-F5344CB8AC3E}">
        <p14:creationId xmlns:p14="http://schemas.microsoft.com/office/powerpoint/2010/main" val="1117116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1965960"/>
            <a:ext cx="12192000" cy="48920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199" y="805472"/>
            <a:ext cx="10512425"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7" name="Text Placeholder 2">
            <a:extLst>
              <a:ext uri="{FF2B5EF4-FFF2-40B4-BE49-F238E27FC236}">
                <a16:creationId xmlns:a16="http://schemas.microsoft.com/office/drawing/2014/main" id="{A0794048-CBDE-4DD8-B381-C7B3F8BC6BD1}"/>
              </a:ext>
            </a:extLst>
          </p:cNvPr>
          <p:cNvSpPr>
            <a:spLocks noGrp="1"/>
          </p:cNvSpPr>
          <p:nvPr>
            <p:ph type="body" idx="1"/>
          </p:nvPr>
        </p:nvSpPr>
        <p:spPr>
          <a:xfrm>
            <a:off x="839788" y="2049403"/>
            <a:ext cx="5157787" cy="45567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4">
            <a:extLst>
              <a:ext uri="{FF2B5EF4-FFF2-40B4-BE49-F238E27FC236}">
                <a16:creationId xmlns:a16="http://schemas.microsoft.com/office/drawing/2014/main" id="{8728F1E0-EBE6-4A1C-A9AD-A2F93B614002}"/>
              </a:ext>
            </a:extLst>
          </p:cNvPr>
          <p:cNvSpPr>
            <a:spLocks noGrp="1"/>
          </p:cNvSpPr>
          <p:nvPr>
            <p:ph type="body" sz="quarter" idx="3"/>
          </p:nvPr>
        </p:nvSpPr>
        <p:spPr>
          <a:xfrm>
            <a:off x="6172200" y="2049401"/>
            <a:ext cx="5183188" cy="455673"/>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A0E71F33-4A3C-4FCB-968D-EDA3A37F0BCC}"/>
              </a:ext>
            </a:extLst>
          </p:cNvPr>
          <p:cNvSpPr>
            <a:spLocks noGrp="1"/>
          </p:cNvSpPr>
          <p:nvPr>
            <p:ph sz="quarter" idx="4"/>
          </p:nvPr>
        </p:nvSpPr>
        <p:spPr>
          <a:xfrm>
            <a:off x="6172200" y="2505075"/>
            <a:ext cx="5183188"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a:extLst>
              <a:ext uri="{FF2B5EF4-FFF2-40B4-BE49-F238E27FC236}">
                <a16:creationId xmlns:a16="http://schemas.microsoft.com/office/drawing/2014/main" id="{FE2D98C8-5649-4EB0-A619-A662461EC9AA}"/>
              </a:ext>
            </a:extLst>
          </p:cNvPr>
          <p:cNvSpPr>
            <a:spLocks noGrp="1"/>
          </p:cNvSpPr>
          <p:nvPr>
            <p:ph sz="half" idx="2"/>
          </p:nvPr>
        </p:nvSpPr>
        <p:spPr>
          <a:xfrm>
            <a:off x="839788" y="2505075"/>
            <a:ext cx="5157787" cy="3132946"/>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9916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5/18/2019</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2" name="Title 1">
            <a:extLst>
              <a:ext uri="{FF2B5EF4-FFF2-40B4-BE49-F238E27FC236}">
                <a16:creationId xmlns:a16="http://schemas.microsoft.com/office/drawing/2014/main" id="{8F15BD07-216B-4BED-B02B-A824C3BFE4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4" name="Text Placeholder 3">
            <a:extLst>
              <a:ext uri="{FF2B5EF4-FFF2-40B4-BE49-F238E27FC236}">
                <a16:creationId xmlns:a16="http://schemas.microsoft.com/office/drawing/2014/main" id="{31CB25A8-485F-445D-B110-8C51B4D99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Content Placeholder 2">
            <a:extLst>
              <a:ext uri="{FF2B5EF4-FFF2-40B4-BE49-F238E27FC236}">
                <a16:creationId xmlns:a16="http://schemas.microsoft.com/office/drawing/2014/main" id="{0F6DD5FE-C12D-447A-88F9-437E12A22A4C}"/>
              </a:ext>
            </a:extLst>
          </p:cNvPr>
          <p:cNvSpPr>
            <a:spLocks noGrp="1"/>
          </p:cNvSpPr>
          <p:nvPr>
            <p:ph idx="1"/>
          </p:nvPr>
        </p:nvSpPr>
        <p:spPr>
          <a:xfrm>
            <a:off x="5183188" y="499123"/>
            <a:ext cx="6172200" cy="5361928"/>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45236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5/18/2019</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Title 1">
            <a:extLst>
              <a:ext uri="{FF2B5EF4-FFF2-40B4-BE49-F238E27FC236}">
                <a16:creationId xmlns:a16="http://schemas.microsoft.com/office/drawing/2014/main" id="{86152D61-B915-4FFA-BFAB-BE67BD9FEB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4" name="Text Placeholder 3">
            <a:extLst>
              <a:ext uri="{FF2B5EF4-FFF2-40B4-BE49-F238E27FC236}">
                <a16:creationId xmlns:a16="http://schemas.microsoft.com/office/drawing/2014/main" id="{56B9FA21-7A71-4ACD-9725-F9C35C7940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Picture Placeholder 2">
            <a:extLst>
              <a:ext uri="{FF2B5EF4-FFF2-40B4-BE49-F238E27FC236}">
                <a16:creationId xmlns:a16="http://schemas.microsoft.com/office/drawing/2014/main" id="{23F69D43-2C7D-427D-9395-81FD4D07F927}"/>
              </a:ext>
            </a:extLst>
          </p:cNvPr>
          <p:cNvSpPr>
            <a:spLocks noGrp="1"/>
          </p:cNvSpPr>
          <p:nvPr>
            <p:ph type="pic" idx="1"/>
          </p:nvPr>
        </p:nvSpPr>
        <p:spPr>
          <a:xfrm>
            <a:off x="5183188" y="457201"/>
            <a:ext cx="6172200"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73136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Rectangle 34">
            <a:extLst>
              <a:ext uri="{FF2B5EF4-FFF2-40B4-BE49-F238E27FC236}">
                <a16:creationId xmlns:a16="http://schemas.microsoft.com/office/drawing/2014/main" id="{8CF4E3C4-06F3-4C9B-8844-62F3323AB7DD}"/>
              </a:ext>
            </a:extLst>
          </p:cNvPr>
          <p:cNvSpPr/>
          <p:nvPr userDrawn="1"/>
        </p:nvSpPr>
        <p:spPr>
          <a:xfrm>
            <a:off x="-1587" y="6408"/>
            <a:ext cx="12192000" cy="68515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Date Placeholder 7">
            <a:extLst>
              <a:ext uri="{FF2B5EF4-FFF2-40B4-BE49-F238E27FC236}">
                <a16:creationId xmlns:a16="http://schemas.microsoft.com/office/drawing/2014/main" id="{F5D76E00-0ACB-4B7A-B045-2A0F2EF8D824}"/>
              </a:ext>
            </a:extLst>
          </p:cNvPr>
          <p:cNvSpPr>
            <a:spLocks noGrp="1"/>
          </p:cNvSpPr>
          <p:nvPr>
            <p:ph type="dt" sz="half" idx="10"/>
          </p:nvPr>
        </p:nvSpPr>
        <p:spPr/>
        <p:txBody>
          <a:bodyPr/>
          <a:lstStyle/>
          <a:p>
            <a:fld id="{DE8A4E7E-06A4-424E-83B2-0F5C45AFEB4E}" type="datetime1">
              <a:rPr lang="en-US" smtClean="0"/>
              <a:pPr/>
              <a:t>5/18/2019</a:t>
            </a:fld>
            <a:endParaRPr lang="ru-RU" dirty="0"/>
          </a:p>
        </p:txBody>
      </p:sp>
      <p:sp>
        <p:nvSpPr>
          <p:cNvPr id="9" name="Footer Placeholder 8">
            <a:extLst>
              <a:ext uri="{FF2B5EF4-FFF2-40B4-BE49-F238E27FC236}">
                <a16:creationId xmlns:a16="http://schemas.microsoft.com/office/drawing/2014/main" id="{BB112229-A962-49D4-B30E-99CFF547CC16}"/>
              </a:ext>
            </a:extLst>
          </p:cNvPr>
          <p:cNvSpPr>
            <a:spLocks noGrp="1"/>
          </p:cNvSpPr>
          <p:nvPr>
            <p:ph type="ftr" sz="quarter" idx="11"/>
          </p:nvPr>
        </p:nvSpPr>
        <p:spPr/>
        <p:txBody>
          <a:bodyPr/>
          <a:lstStyle/>
          <a:p>
            <a:r>
              <a:rPr lang="en-US"/>
              <a:t>ADD A FOOTER</a:t>
            </a:r>
            <a:endParaRPr lang="ru-RU" dirty="0"/>
          </a:p>
        </p:txBody>
      </p:sp>
      <p:sp>
        <p:nvSpPr>
          <p:cNvPr id="12" name="Slide Number Placeholder 11">
            <a:extLst>
              <a:ext uri="{FF2B5EF4-FFF2-40B4-BE49-F238E27FC236}">
                <a16:creationId xmlns:a16="http://schemas.microsoft.com/office/drawing/2014/main" id="{5AD09447-00BF-439A-B49F-4D5A25FEEA97}"/>
              </a:ext>
            </a:extLst>
          </p:cNvPr>
          <p:cNvSpPr>
            <a:spLocks noGrp="1"/>
          </p:cNvSpPr>
          <p:nvPr>
            <p:ph type="sldNum" sz="quarter" idx="12"/>
          </p:nvPr>
        </p:nvSpPr>
        <p:spPr/>
        <p:txBody>
          <a:bodyPr/>
          <a:lstStyle/>
          <a:p>
            <a:fld id="{4950F5D8-22E1-4015-8661-E5B1FD28C2DE}" type="slidenum">
              <a:rPr lang="ru-RU" smtClean="0"/>
              <a:pPr/>
              <a:t>‹#›</a:t>
            </a:fld>
            <a:endParaRPr lang="ru-RU" dirty="0"/>
          </a:p>
        </p:txBody>
      </p:sp>
      <p:sp>
        <p:nvSpPr>
          <p:cNvPr id="39" name="Title 1">
            <a:extLst>
              <a:ext uri="{FF2B5EF4-FFF2-40B4-BE49-F238E27FC236}">
                <a16:creationId xmlns:a16="http://schemas.microsoft.com/office/drawing/2014/main" id="{6D1F570F-D9DD-43A5-A55C-A231D1F75ED1}"/>
              </a:ext>
            </a:extLst>
          </p:cNvPr>
          <p:cNvSpPr>
            <a:spLocks noGrp="1"/>
          </p:cNvSpPr>
          <p:nvPr>
            <p:ph type="title"/>
          </p:nvPr>
        </p:nvSpPr>
        <p:spPr>
          <a:xfrm>
            <a:off x="838199" y="805472"/>
            <a:ext cx="10512425" cy="552848"/>
          </a:xfrm>
        </p:spPr>
        <p:txBody>
          <a:bodyPr lIns="0" tIns="0" rIns="0" bIns="0" anchor="b" anchorCtr="0"/>
          <a:lstStyle/>
          <a:p>
            <a:r>
              <a:rPr lang="en-US"/>
              <a:t>Click to edit Master title style</a:t>
            </a:r>
            <a:endParaRPr lang="ru-RU" dirty="0"/>
          </a:p>
        </p:txBody>
      </p:sp>
    </p:spTree>
    <p:extLst>
      <p:ext uri="{BB962C8B-B14F-4D97-AF65-F5344CB8AC3E}">
        <p14:creationId xmlns:p14="http://schemas.microsoft.com/office/powerpoint/2010/main" val="3496870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Rectangle 13">
            <a:extLst>
              <a:ext uri="{FF2B5EF4-FFF2-40B4-BE49-F238E27FC236}">
                <a16:creationId xmlns:a16="http://schemas.microsoft.com/office/drawing/2014/main" id="{46B665D0-4EDB-4342-BED1-27DA9BA746A8}"/>
              </a:ext>
            </a:extLst>
          </p:cNvPr>
          <p:cNvSpPr/>
          <p:nvPr userDrawn="1"/>
        </p:nvSpPr>
        <p:spPr>
          <a:xfrm>
            <a:off x="7454" y="-1"/>
            <a:ext cx="12192000" cy="685799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Tree>
    <p:extLst>
      <p:ext uri="{BB962C8B-B14F-4D97-AF65-F5344CB8AC3E}">
        <p14:creationId xmlns:p14="http://schemas.microsoft.com/office/powerpoint/2010/main" val="362289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no Backgroun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ABCF6-9B78-49BE-A2AD-F0AA9C62F46C}"/>
              </a:ext>
            </a:extLst>
          </p:cNvPr>
          <p:cNvSpPr>
            <a:spLocks noGrp="1"/>
          </p:cNvSpPr>
          <p:nvPr>
            <p:ph type="dt" sz="half" idx="10"/>
          </p:nvPr>
        </p:nvSpPr>
        <p:spPr/>
        <p:txBody>
          <a:bodyPr/>
          <a:lstStyle/>
          <a:p>
            <a:fld id="{DBE42BFF-A7D8-4C29-89A0-BC16EA5EFCC1}" type="datetime1">
              <a:rPr lang="en-US" smtClean="0"/>
              <a:t>5/18/2019</a:t>
            </a:fld>
            <a:endParaRPr lang="ru-RU" dirty="0"/>
          </a:p>
        </p:txBody>
      </p:sp>
      <p:sp>
        <p:nvSpPr>
          <p:cNvPr id="3" name="Footer Placeholder 2">
            <a:extLst>
              <a:ext uri="{FF2B5EF4-FFF2-40B4-BE49-F238E27FC236}">
                <a16:creationId xmlns:a16="http://schemas.microsoft.com/office/drawing/2014/main" id="{E70934F3-5442-470C-BF40-00437371D7BD}"/>
              </a:ext>
            </a:extLst>
          </p:cNvPr>
          <p:cNvSpPr>
            <a:spLocks noGrp="1"/>
          </p:cNvSpPr>
          <p:nvPr>
            <p:ph type="ftr" sz="quarter" idx="11"/>
          </p:nvPr>
        </p:nvSpPr>
        <p:spPr/>
        <p:txBody>
          <a:bodyPr/>
          <a:lstStyle/>
          <a:p>
            <a:r>
              <a:rPr lang="en-US" dirty="0"/>
              <a:t>ADD A FOOTER</a:t>
            </a:r>
            <a:endParaRPr lang="ru-RU" dirty="0"/>
          </a:p>
        </p:txBody>
      </p:sp>
      <p:sp>
        <p:nvSpPr>
          <p:cNvPr id="4" name="Slide Number Placeholder 3">
            <a:extLst>
              <a:ext uri="{FF2B5EF4-FFF2-40B4-BE49-F238E27FC236}">
                <a16:creationId xmlns:a16="http://schemas.microsoft.com/office/drawing/2014/main" id="{F4014656-DB95-4E7F-83A3-E5750E237879}"/>
              </a:ext>
            </a:extLst>
          </p:cNvPr>
          <p:cNvSpPr>
            <a:spLocks noGrp="1"/>
          </p:cNvSpPr>
          <p:nvPr>
            <p:ph type="sldNum" sz="quarter" idx="12"/>
          </p:nvPr>
        </p:nvSpPr>
        <p:spPr/>
        <p:txBody>
          <a:bodyPr/>
          <a:lstStyle/>
          <a:p>
            <a:fld id="{4950F5D8-22E1-4015-8661-E5B1FD28C2DE}" type="slidenum">
              <a:rPr lang="ru-RU" smtClean="0"/>
              <a:t>‹#›</a:t>
            </a:fld>
            <a:endParaRPr lang="ru-RU" dirty="0"/>
          </a:p>
        </p:txBody>
      </p:sp>
    </p:spTree>
    <p:extLst>
      <p:ext uri="{BB962C8B-B14F-4D97-AF65-F5344CB8AC3E}">
        <p14:creationId xmlns:p14="http://schemas.microsoft.com/office/powerpoint/2010/main" val="35108286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A3A9DA67-F108-42B4-9EB1-30A00E34C4D3}"/>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a:xfrm>
            <a:off x="838200" y="6155851"/>
            <a:ext cx="2743200" cy="184317"/>
          </a:xfrm>
        </p:spPr>
        <p:txBody>
          <a:bodyPr/>
          <a:lstStyle/>
          <a:p>
            <a:fld id="{D9BB3731-526F-4638-85F8-715D717FFC12}" type="slidenum">
              <a:rPr lang="ru-RU" smtClean="0"/>
              <a:t>‹#›</a:t>
            </a:fld>
            <a:endParaRPr lang="ru-RU" dirty="0"/>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45920"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384584" y="1996465"/>
            <a:ext cx="2469965"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96444" y="3054194"/>
            <a:ext cx="1389888" cy="519503"/>
          </a:xfrm>
        </p:spPr>
        <p:txBody>
          <a:bodyPr lIns="0" tIns="0" rIns="0" bIns="0" anchor="t" anchorCtr="0">
            <a:normAutofit/>
          </a:bodyPr>
          <a:lstStyle>
            <a:lvl1pPr marL="0" indent="0">
              <a:lnSpc>
                <a:spcPct val="100000"/>
              </a:lnSpc>
              <a:spcBef>
                <a:spcPts val="0"/>
              </a:spcBef>
              <a:buNone/>
              <a:defRPr lang="en-US" sz="1700" i="1"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40427" y="3054194"/>
            <a:ext cx="2113508"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494328"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46407" y="3677189"/>
            <a:ext cx="2048256" cy="896112"/>
          </a:xfrm>
        </p:spPr>
        <p:txBody>
          <a:bodyPr anchor="ctr" anchorCtr="0">
            <a:noAutofit/>
          </a:bodyPr>
          <a:lstStyle>
            <a:lvl1pPr marL="0" indent="0" algn="ctr">
              <a:buNone/>
              <a:defRPr sz="1400">
                <a:solidFill>
                  <a:schemeClr val="tx1"/>
                </a:solidFill>
              </a:defRPr>
            </a:lvl1pPr>
          </a:lstStyle>
          <a:p>
            <a:r>
              <a:rPr lang="en-US"/>
              <a:t>Click icon to add picture</a:t>
            </a:r>
            <a:endParaRPr lang="ru-RU"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900319" y="3054194"/>
            <a:ext cx="2197045" cy="519503"/>
          </a:xfrm>
        </p:spPr>
        <p:txBody>
          <a:bodyPr lIns="0" tIns="0" rIns="0" bIns="0" anchor="t" anchorCtr="0">
            <a:normAutofit/>
          </a:bodyPr>
          <a:lstStyle>
            <a:lvl1pPr marL="0" indent="0">
              <a:lnSpc>
                <a:spcPct val="100000"/>
              </a:lnSpc>
              <a:spcBef>
                <a:spcPts val="0"/>
              </a:spcBef>
              <a:buNone/>
              <a:defRPr lang="en-US" sz="1700" i="1"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454220" y="1996465"/>
            <a:ext cx="1622417" cy="982274"/>
          </a:xfrm>
        </p:spPr>
        <p:txBody>
          <a:bodyPr lIns="0" rIns="0" bIns="0" anchor="ctr" anchorCtr="0">
            <a:normAutofit/>
          </a:bodyPr>
          <a:lstStyle>
            <a:lvl1pPr marL="0" indent="0">
              <a:spcBef>
                <a:spcPts val="0"/>
              </a:spcBef>
              <a:buNone/>
              <a:defRPr lang="en-US" sz="2400" b="1" kern="1200" dirty="0">
                <a:solidFill>
                  <a:schemeClr val="tx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40427" y="4776173"/>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sz="7000" b="1">
                <a:solidFill>
                  <a:schemeClr val="bg2"/>
                </a:soli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9" name="Picture Placeholder 13">
            <a:extLst>
              <a:ext uri="{FF2B5EF4-FFF2-40B4-BE49-F238E27FC236}">
                <a16:creationId xmlns:a16="http://schemas.microsoft.com/office/drawing/2014/main" id="{E930664F-8C64-4436-9DD1-1ECED305C6E1}"/>
              </a:ext>
            </a:extLst>
          </p:cNvPr>
          <p:cNvSpPr>
            <a:spLocks noGrp="1"/>
          </p:cNvSpPr>
          <p:nvPr>
            <p:ph type="pic" sz="quarter" idx="16"/>
          </p:nvPr>
        </p:nvSpPr>
        <p:spPr>
          <a:xfrm>
            <a:off x="7900319" y="3725315"/>
            <a:ext cx="2386800" cy="486000"/>
          </a:xfrm>
          <a:ln>
            <a:solidFill>
              <a:srgbClr val="000000">
                <a:alpha val="30196"/>
              </a:srgbClr>
            </a:solidFill>
          </a:ln>
        </p:spPr>
        <p:txBody>
          <a:bodyPr anchor="ctr" anchorCtr="0">
            <a:noAutofit/>
          </a:bodyPr>
          <a:lstStyle>
            <a:lvl1pPr marL="0" indent="0" algn="ctr">
              <a:buNone/>
              <a:defRPr sz="1400">
                <a:solidFill>
                  <a:schemeClr val="bg1"/>
                </a:solidFill>
              </a:defRPr>
            </a:lvl1pPr>
          </a:lstStyle>
          <a:p>
            <a:r>
              <a:rPr lang="en-US"/>
              <a:t>Click icon to add picture</a:t>
            </a:r>
            <a:endParaRPr lang="ru-RU"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8" name="Title 1">
            <a:extLst>
              <a:ext uri="{FF2B5EF4-FFF2-40B4-BE49-F238E27FC236}">
                <a16:creationId xmlns:a16="http://schemas.microsoft.com/office/drawing/2014/main" id="{7E5CF6DE-4761-4BA5-A429-30AC8BBAD45B}"/>
              </a:ext>
            </a:extLst>
          </p:cNvPr>
          <p:cNvSpPr>
            <a:spLocks noGrp="1"/>
          </p:cNvSpPr>
          <p:nvPr>
            <p:ph type="title" hasCustomPrompt="1"/>
          </p:nvPr>
        </p:nvSpPr>
        <p:spPr>
          <a:xfrm>
            <a:off x="839789" y="1012015"/>
            <a:ext cx="10512424" cy="606677"/>
          </a:xfrm>
        </p:spPr>
        <p:txBody>
          <a:bodyPr lIns="0" tIns="0" rIns="0" bIns="0" anchor="t" anchorCtr="0">
            <a:normAutofit/>
          </a:bodyPr>
          <a:lstStyle>
            <a:lvl1pPr marL="0" algn="l" defTabSz="914400" rtl="0" eaLnBrk="1" latinLnBrk="0" hangingPunct="1">
              <a:lnSpc>
                <a:spcPct val="90000"/>
              </a:lnSpc>
              <a:spcBef>
                <a:spcPct val="0"/>
              </a:spcBef>
              <a:buNone/>
              <a:defRPr lang="ru-RU" sz="3600" b="1" kern="1200" dirty="0">
                <a:solidFill>
                  <a:schemeClr val="bg1"/>
                </a:solidFill>
                <a:latin typeface="+mj-lt"/>
                <a:ea typeface="+mj-ea"/>
                <a:cs typeface="+mj-cs"/>
              </a:defRPr>
            </a:lvl1pPr>
          </a:lstStyle>
          <a:p>
            <a:r>
              <a:rPr lang="en-US" dirty="0"/>
              <a:t>CLICK TO EDIT</a:t>
            </a:r>
            <a:endParaRPr lang="ru-RU" dirty="0"/>
          </a:p>
        </p:txBody>
      </p:sp>
    </p:spTree>
    <p:extLst>
      <p:ext uri="{BB962C8B-B14F-4D97-AF65-F5344CB8AC3E}">
        <p14:creationId xmlns:p14="http://schemas.microsoft.com/office/powerpoint/2010/main" val="181692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Logo">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560832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6433778" y="1514007"/>
            <a:ext cx="4585780" cy="1091078"/>
          </a:xfrm>
        </p:spPr>
        <p:txBody>
          <a:bodyPr lIns="0" tIns="0" rIns="0" bIns="0" anchor="b" anchorCtr="0"/>
          <a:lstStyle/>
          <a:p>
            <a:r>
              <a:rPr lang="en-US"/>
              <a:t>Click to edit Master title style</a:t>
            </a:r>
            <a:endParaRPr lang="ru-RU" dirty="0"/>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6427532" y="2698955"/>
            <a:ext cx="4607015" cy="3136910"/>
          </a:xfrm>
        </p:spPr>
        <p:txBody>
          <a:bodyPr lIns="0" tIns="0" rIns="0" bIns="0">
            <a:normAutofit/>
          </a:bodyPr>
          <a:lstStyle>
            <a:lvl1pPr>
              <a:lnSpc>
                <a:spcPct val="85000"/>
              </a:lnSpc>
              <a:spcBef>
                <a:spcPts val="600"/>
              </a:spcBef>
              <a:buClr>
                <a:schemeClr val="bg1">
                  <a:lumMod val="50000"/>
                </a:schemeClr>
              </a:buClr>
              <a:defRPr sz="1800"/>
            </a:lvl1pPr>
            <a:lvl2pPr>
              <a:lnSpc>
                <a:spcPct val="100000"/>
              </a:lnSpc>
              <a:spcBef>
                <a:spcPts val="600"/>
              </a:spcBef>
              <a:buClr>
                <a:schemeClr val="bg1">
                  <a:lumMod val="50000"/>
                </a:schemeClr>
              </a:buClr>
              <a:defRPr sz="1800"/>
            </a:lvl2pPr>
            <a:lvl3pPr>
              <a:lnSpc>
                <a:spcPct val="100000"/>
              </a:lnSpc>
              <a:spcBef>
                <a:spcPts val="600"/>
              </a:spcBef>
              <a:buClr>
                <a:schemeClr val="bg1">
                  <a:lumMod val="50000"/>
                </a:schemeClr>
              </a:buClr>
              <a:defRPr sz="1800"/>
            </a:lvl3pPr>
            <a:lvl4pPr>
              <a:lnSpc>
                <a:spcPct val="100000"/>
              </a:lnSpc>
              <a:spcBef>
                <a:spcPts val="600"/>
              </a:spcBef>
              <a:buClr>
                <a:schemeClr val="bg1">
                  <a:lumMod val="50000"/>
                </a:schemeClr>
              </a:buClr>
              <a:defRPr sz="1800"/>
            </a:lvl4pPr>
            <a:lvl5pPr>
              <a:lnSpc>
                <a:spcPct val="100000"/>
              </a:lnSpc>
              <a:spcBef>
                <a:spcPts val="600"/>
              </a:spcBef>
              <a:buClr>
                <a:schemeClr val="bg1">
                  <a:lumMod val="50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5/18/2019</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3" name="Picture Placeholder 11">
            <a:extLst>
              <a:ext uri="{FF2B5EF4-FFF2-40B4-BE49-F238E27FC236}">
                <a16:creationId xmlns:a16="http://schemas.microsoft.com/office/drawing/2014/main" id="{88687278-82AE-4E5D-96D6-672F8FAFC70B}"/>
              </a:ext>
            </a:extLst>
          </p:cNvPr>
          <p:cNvSpPr>
            <a:spLocks noGrp="1"/>
          </p:cNvSpPr>
          <p:nvPr>
            <p:ph type="pic" sz="quarter" idx="50"/>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78629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ption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83BD79-B5BB-43E2-BB74-F9008C3AA58F}"/>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Rectangle 10">
            <a:extLst>
              <a:ext uri="{FF2B5EF4-FFF2-40B4-BE49-F238E27FC236}">
                <a16:creationId xmlns:a16="http://schemas.microsoft.com/office/drawing/2014/main" id="{FBC13AD7-0902-4462-AE2E-A3198854D169}"/>
              </a:ext>
            </a:extLst>
          </p:cNvPr>
          <p:cNvSpPr/>
          <p:nvPr userDrawn="1"/>
        </p:nvSpPr>
        <p:spPr>
          <a:xfrm>
            <a:off x="0" y="0"/>
            <a:ext cx="658368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3CF7F729-1298-4F0B-B725-EFAD88305BF0}"/>
              </a:ext>
            </a:extLst>
          </p:cNvPr>
          <p:cNvSpPr>
            <a:spLocks noGrp="1"/>
          </p:cNvSpPr>
          <p:nvPr>
            <p:ph type="title"/>
          </p:nvPr>
        </p:nvSpPr>
        <p:spPr>
          <a:xfrm>
            <a:off x="841500" y="1514007"/>
            <a:ext cx="4585780" cy="1091078"/>
          </a:xfrm>
        </p:spPr>
        <p:txBody>
          <a:bodyPr lIns="0" tIns="0" rIns="0" bIns="0" anchor="b" anchorCtr="0"/>
          <a:lstStyle/>
          <a:p>
            <a:r>
              <a:rPr lang="en-US"/>
              <a:t>Click to edit Master title style</a:t>
            </a:r>
            <a:endParaRPr lang="ru-RU" dirty="0"/>
          </a:p>
        </p:txBody>
      </p:sp>
      <p:sp>
        <p:nvSpPr>
          <p:cNvPr id="6" name="Content Placeholder 5">
            <a:extLst>
              <a:ext uri="{FF2B5EF4-FFF2-40B4-BE49-F238E27FC236}">
                <a16:creationId xmlns:a16="http://schemas.microsoft.com/office/drawing/2014/main" id="{125E3DF9-29A5-4D11-98E9-191D1E8E9B55}"/>
              </a:ext>
            </a:extLst>
          </p:cNvPr>
          <p:cNvSpPr>
            <a:spLocks noGrp="1"/>
          </p:cNvSpPr>
          <p:nvPr>
            <p:ph sz="quarter" idx="4"/>
          </p:nvPr>
        </p:nvSpPr>
        <p:spPr>
          <a:xfrm>
            <a:off x="835254" y="2698955"/>
            <a:ext cx="4607015" cy="3136910"/>
          </a:xfrm>
        </p:spPr>
        <p:txBody>
          <a:bodyPr lIns="0" tIns="0" rIns="0" bIns="0">
            <a:normAutofit/>
          </a:bodyPr>
          <a:lstStyle>
            <a:lvl1pPr>
              <a:lnSpc>
                <a:spcPct val="85000"/>
              </a:lnSpc>
              <a:spcBef>
                <a:spcPts val="600"/>
              </a:spcBef>
              <a:buClr>
                <a:schemeClr val="bg1">
                  <a:lumMod val="50000"/>
                </a:schemeClr>
              </a:buClr>
              <a:defRPr sz="1800">
                <a:solidFill>
                  <a:schemeClr val="tx2"/>
                </a:solidFill>
              </a:defRPr>
            </a:lvl1pPr>
            <a:lvl2pPr>
              <a:lnSpc>
                <a:spcPct val="100000"/>
              </a:lnSpc>
              <a:spcBef>
                <a:spcPts val="600"/>
              </a:spcBef>
              <a:buClr>
                <a:schemeClr val="bg1">
                  <a:lumMod val="50000"/>
                </a:schemeClr>
              </a:buClr>
              <a:defRPr sz="1800">
                <a:solidFill>
                  <a:schemeClr val="tx2"/>
                </a:solidFill>
              </a:defRPr>
            </a:lvl2pPr>
            <a:lvl3pPr>
              <a:lnSpc>
                <a:spcPct val="100000"/>
              </a:lnSpc>
              <a:spcBef>
                <a:spcPts val="600"/>
              </a:spcBef>
              <a:buClr>
                <a:schemeClr val="bg1">
                  <a:lumMod val="50000"/>
                </a:schemeClr>
              </a:buClr>
              <a:defRPr sz="1800">
                <a:solidFill>
                  <a:schemeClr val="tx2"/>
                </a:solidFill>
              </a:defRPr>
            </a:lvl3pPr>
            <a:lvl4pPr>
              <a:lnSpc>
                <a:spcPct val="100000"/>
              </a:lnSpc>
              <a:spcBef>
                <a:spcPts val="600"/>
              </a:spcBef>
              <a:buClr>
                <a:schemeClr val="bg1">
                  <a:lumMod val="50000"/>
                </a:schemeClr>
              </a:buClr>
              <a:defRPr sz="1800">
                <a:solidFill>
                  <a:schemeClr val="tx2"/>
                </a:solidFill>
              </a:defRPr>
            </a:lvl4pPr>
            <a:lvl5pPr>
              <a:lnSpc>
                <a:spcPct val="100000"/>
              </a:lnSpc>
              <a:spcBef>
                <a:spcPts val="600"/>
              </a:spcBef>
              <a:buClr>
                <a:schemeClr val="bg1">
                  <a:lumMod val="50000"/>
                </a:schemeClr>
              </a:buClr>
              <a:defRPr sz="1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7" name="Date Placeholder 6">
            <a:extLst>
              <a:ext uri="{FF2B5EF4-FFF2-40B4-BE49-F238E27FC236}">
                <a16:creationId xmlns:a16="http://schemas.microsoft.com/office/drawing/2014/main" id="{7AC8DEE1-3923-45D0-A00B-AD5831D56CF0}"/>
              </a:ext>
            </a:extLst>
          </p:cNvPr>
          <p:cNvSpPr>
            <a:spLocks noGrp="1"/>
          </p:cNvSpPr>
          <p:nvPr>
            <p:ph type="dt" sz="half" idx="10"/>
          </p:nvPr>
        </p:nvSpPr>
        <p:spPr/>
        <p:txBody>
          <a:bodyPr/>
          <a:lstStyle/>
          <a:p>
            <a:fld id="{C50C1367-C238-4F38-AA31-14342999A430}" type="datetime1">
              <a:rPr lang="en-US" smtClean="0"/>
              <a:t>5/18/2019</a:t>
            </a:fld>
            <a:endParaRPr lang="ru-RU" dirty="0"/>
          </a:p>
        </p:txBody>
      </p:sp>
      <p:sp>
        <p:nvSpPr>
          <p:cNvPr id="8" name="Footer Placeholder 7">
            <a:extLst>
              <a:ext uri="{FF2B5EF4-FFF2-40B4-BE49-F238E27FC236}">
                <a16:creationId xmlns:a16="http://schemas.microsoft.com/office/drawing/2014/main" id="{488EFA31-738D-4389-B010-AFFC2C33FF64}"/>
              </a:ext>
            </a:extLst>
          </p:cNvPr>
          <p:cNvSpPr>
            <a:spLocks noGrp="1"/>
          </p:cNvSpPr>
          <p:nvPr>
            <p:ph type="ftr" sz="quarter" idx="11"/>
          </p:nvPr>
        </p:nvSpPr>
        <p:spPr/>
        <p:txBody>
          <a:bodyPr/>
          <a:lstStyle/>
          <a:p>
            <a:r>
              <a:rPr lang="en-US" dirty="0"/>
              <a:t>ADD A FOOTER</a:t>
            </a:r>
            <a:endParaRPr lang="ru-RU" dirty="0"/>
          </a:p>
        </p:txBody>
      </p:sp>
      <p:sp>
        <p:nvSpPr>
          <p:cNvPr id="9" name="Slide Number Placeholder 8">
            <a:extLst>
              <a:ext uri="{FF2B5EF4-FFF2-40B4-BE49-F238E27FC236}">
                <a16:creationId xmlns:a16="http://schemas.microsoft.com/office/drawing/2014/main" id="{F0437203-A295-48FE-B1AD-A4AE4FD1FFA2}"/>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2" name="Picture Placeholder 11">
            <a:extLst>
              <a:ext uri="{FF2B5EF4-FFF2-40B4-BE49-F238E27FC236}">
                <a16:creationId xmlns:a16="http://schemas.microsoft.com/office/drawing/2014/main" id="{A5EF6E06-1E31-4D29-80D8-1A734B231810}"/>
              </a:ext>
            </a:extLst>
          </p:cNvPr>
          <p:cNvSpPr>
            <a:spLocks noGrp="1"/>
          </p:cNvSpPr>
          <p:nvPr>
            <p:ph type="pic" sz="quarter" idx="50"/>
          </p:nvPr>
        </p:nvSpPr>
        <p:spPr>
          <a:xfrm>
            <a:off x="831850"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31933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Rectangle 24">
            <a:extLst>
              <a:ext uri="{FF2B5EF4-FFF2-40B4-BE49-F238E27FC236}">
                <a16:creationId xmlns:a16="http://schemas.microsoft.com/office/drawing/2014/main" id="{C7A39C64-09F5-4EDF-B203-730A1BC0B4BB}"/>
              </a:ext>
            </a:extLst>
          </p:cNvPr>
          <p:cNvSpPr/>
          <p:nvPr userDrawn="1"/>
        </p:nvSpPr>
        <p:spPr>
          <a:xfrm>
            <a:off x="0" y="0"/>
            <a:ext cx="12192000" cy="35661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566160"/>
            <a:ext cx="12192000" cy="32918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8127212" cy="554400"/>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1" name="Text Placeholder 2">
            <a:extLst>
              <a:ext uri="{FF2B5EF4-FFF2-40B4-BE49-F238E27FC236}">
                <a16:creationId xmlns:a16="http://schemas.microsoft.com/office/drawing/2014/main" id="{3F720B3A-B1A7-4004-BD9A-BB135B2B9AE9}"/>
              </a:ext>
            </a:extLst>
          </p:cNvPr>
          <p:cNvSpPr>
            <a:spLocks noGrp="1"/>
          </p:cNvSpPr>
          <p:nvPr>
            <p:ph type="body" idx="1" hasCustomPrompt="1"/>
          </p:nvPr>
        </p:nvSpPr>
        <p:spPr>
          <a:xfrm>
            <a:off x="836614"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2" name="Text Placeholder 11">
            <a:extLst>
              <a:ext uri="{FF2B5EF4-FFF2-40B4-BE49-F238E27FC236}">
                <a16:creationId xmlns:a16="http://schemas.microsoft.com/office/drawing/2014/main" id="{122364AD-425B-49F5-828E-637D0183693D}"/>
              </a:ext>
            </a:extLst>
          </p:cNvPr>
          <p:cNvSpPr>
            <a:spLocks noGrp="1"/>
          </p:cNvSpPr>
          <p:nvPr>
            <p:ph type="body" sz="quarter" idx="14"/>
          </p:nvPr>
        </p:nvSpPr>
        <p:spPr>
          <a:xfrm>
            <a:off x="836614"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3" name="Text Placeholder 2">
            <a:extLst>
              <a:ext uri="{FF2B5EF4-FFF2-40B4-BE49-F238E27FC236}">
                <a16:creationId xmlns:a16="http://schemas.microsoft.com/office/drawing/2014/main" id="{1A086FCF-DB15-4696-80F9-5F48426CE837}"/>
              </a:ext>
            </a:extLst>
          </p:cNvPr>
          <p:cNvSpPr>
            <a:spLocks noGrp="1"/>
          </p:cNvSpPr>
          <p:nvPr>
            <p:ph type="body" idx="37" hasCustomPrompt="1"/>
          </p:nvPr>
        </p:nvSpPr>
        <p:spPr>
          <a:xfrm>
            <a:off x="3623390"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4" name="Text Placeholder 11">
            <a:extLst>
              <a:ext uri="{FF2B5EF4-FFF2-40B4-BE49-F238E27FC236}">
                <a16:creationId xmlns:a16="http://schemas.microsoft.com/office/drawing/2014/main" id="{6DC38AB5-30F7-45B7-9FD0-AFBD09BA11DD}"/>
              </a:ext>
            </a:extLst>
          </p:cNvPr>
          <p:cNvSpPr>
            <a:spLocks noGrp="1"/>
          </p:cNvSpPr>
          <p:nvPr>
            <p:ph type="body" sz="quarter" idx="38"/>
          </p:nvPr>
        </p:nvSpPr>
        <p:spPr>
          <a:xfrm>
            <a:off x="3623390"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3986332"/>
            <a:ext cx="2286000" cy="334918"/>
          </a:xfrm>
        </p:spPr>
        <p:txBody>
          <a:bodyPr lIns="0" tIns="0" rIns="0" bIns="0" anchor="b">
            <a:normAutofit/>
          </a:bodyPr>
          <a:lstStyle>
            <a:lvl1pPr marL="0" indent="0">
              <a:buNone/>
              <a:defRPr sz="2200" b="1">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419548"/>
            <a:ext cx="2286000" cy="1377537"/>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bg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1" name="Picture Placeholder 20">
            <a:extLst>
              <a:ext uri="{FF2B5EF4-FFF2-40B4-BE49-F238E27FC236}">
                <a16:creationId xmlns:a16="http://schemas.microsoft.com/office/drawing/2014/main" id="{6D9E3969-277E-442F-A61A-B5F910626BF2}"/>
              </a:ext>
            </a:extLst>
          </p:cNvPr>
          <p:cNvSpPr>
            <a:spLocks noGrp="1"/>
          </p:cNvSpPr>
          <p:nvPr>
            <p:ph type="pic" sz="quarter" idx="48"/>
          </p:nvPr>
        </p:nvSpPr>
        <p:spPr>
          <a:xfrm>
            <a:off x="839788" y="2446953"/>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22" name="Picture Placeholder 20">
            <a:extLst>
              <a:ext uri="{FF2B5EF4-FFF2-40B4-BE49-F238E27FC236}">
                <a16:creationId xmlns:a16="http://schemas.microsoft.com/office/drawing/2014/main" id="{604A078C-C27C-43BF-AD80-27BC78DCBCCB}"/>
              </a:ext>
            </a:extLst>
          </p:cNvPr>
          <p:cNvSpPr>
            <a:spLocks noGrp="1"/>
          </p:cNvSpPr>
          <p:nvPr>
            <p:ph type="pic" sz="quarter" idx="49"/>
          </p:nvPr>
        </p:nvSpPr>
        <p:spPr>
          <a:xfrm>
            <a:off x="3625506" y="2446953"/>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23" name="Picture Placeholder 20">
            <a:extLst>
              <a:ext uri="{FF2B5EF4-FFF2-40B4-BE49-F238E27FC236}">
                <a16:creationId xmlns:a16="http://schemas.microsoft.com/office/drawing/2014/main" id="{3790D791-9C4C-4EAC-8EC6-2B8F7529A0A0}"/>
              </a:ext>
            </a:extLst>
          </p:cNvPr>
          <p:cNvSpPr>
            <a:spLocks noGrp="1"/>
          </p:cNvSpPr>
          <p:nvPr>
            <p:ph type="pic" sz="quarter" idx="50"/>
          </p:nvPr>
        </p:nvSpPr>
        <p:spPr>
          <a:xfrm>
            <a:off x="6411224" y="2446953"/>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24" name="Picture Placeholder 20">
            <a:extLst>
              <a:ext uri="{FF2B5EF4-FFF2-40B4-BE49-F238E27FC236}">
                <a16:creationId xmlns:a16="http://schemas.microsoft.com/office/drawing/2014/main" id="{04DD07A0-DC68-453E-B928-953969C06860}"/>
              </a:ext>
            </a:extLst>
          </p:cNvPr>
          <p:cNvSpPr>
            <a:spLocks noGrp="1"/>
          </p:cNvSpPr>
          <p:nvPr>
            <p:ph type="pic" sz="quarter" idx="51"/>
          </p:nvPr>
        </p:nvSpPr>
        <p:spPr>
          <a:xfrm>
            <a:off x="9196942" y="2446953"/>
            <a:ext cx="1069848" cy="795528"/>
          </a:xfrm>
        </p:spPr>
        <p:txBody>
          <a:bodyPr anchor="ctr" anchorCtr="0">
            <a:noAutofit/>
          </a:bodyPr>
          <a:lstStyle>
            <a:lvl1pPr marL="0" indent="0" algn="ctr">
              <a:buNone/>
              <a:defRPr sz="1400"/>
            </a:lvl1pPr>
          </a:lstStyle>
          <a:p>
            <a:r>
              <a:rPr lang="en-US"/>
              <a:t>Click icon to add picture</a:t>
            </a:r>
            <a:endParaRPr lang="ru-RU" dirty="0"/>
          </a:p>
        </p:txBody>
      </p:sp>
      <p:sp>
        <p:nvSpPr>
          <p:cNvPr id="26" name="Picture Placeholder 11">
            <a:extLst>
              <a:ext uri="{FF2B5EF4-FFF2-40B4-BE49-F238E27FC236}">
                <a16:creationId xmlns:a16="http://schemas.microsoft.com/office/drawing/2014/main" id="{0EE565DC-46C2-4F46-AFCF-D7D77AF99B04}"/>
              </a:ext>
            </a:extLst>
          </p:cNvPr>
          <p:cNvSpPr>
            <a:spLocks noGrp="1"/>
          </p:cNvSpPr>
          <p:nvPr>
            <p:ph type="pic" sz="quarter" idx="52"/>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25645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ror and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Rectangle 21">
            <a:extLst>
              <a:ext uri="{FF2B5EF4-FFF2-40B4-BE49-F238E27FC236}">
                <a16:creationId xmlns:a16="http://schemas.microsoft.com/office/drawing/2014/main" id="{D808BB97-79BE-43F2-AD10-528EEFEE61AB}"/>
              </a:ext>
            </a:extLst>
          </p:cNvPr>
          <p:cNvSpPr/>
          <p:nvPr userDrawn="1"/>
        </p:nvSpPr>
        <p:spPr>
          <a:xfrm>
            <a:off x="0" y="0"/>
            <a:ext cx="12192000" cy="379476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794760"/>
            <a:ext cx="12192000" cy="306324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41248" y="805472"/>
            <a:ext cx="8127212"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6410166"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6410166"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9196942" y="4162794"/>
            <a:ext cx="2286000"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9196942" y="4596010"/>
            <a:ext cx="2286000" cy="1142011"/>
          </a:xfrm>
        </p:spPr>
        <p:txBody>
          <a:bodyPr lIns="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50"/>
            <a:ext cx="8128799" cy="333242"/>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8" name="Rectangle 7">
            <a:extLst>
              <a:ext uri="{FF2B5EF4-FFF2-40B4-BE49-F238E27FC236}">
                <a16:creationId xmlns:a16="http://schemas.microsoft.com/office/drawing/2014/main" id="{FB10DA4B-80F1-44A9-8C5F-93B634E0D0F8}"/>
              </a:ext>
            </a:extLst>
          </p:cNvPr>
          <p:cNvSpPr/>
          <p:nvPr userDrawn="1"/>
        </p:nvSpPr>
        <p:spPr>
          <a:xfrm>
            <a:off x="839788" y="2174510"/>
            <a:ext cx="4946904" cy="4096512"/>
          </a:xfrm>
          <a:prstGeom prst="rect">
            <a:avLst/>
          </a:prstGeom>
          <a:blipFill>
            <a:blip r:embed="rId3">
              <a:extLst>
                <a:ext uri="{96DAC541-7B7A-43D3-8B79-37D633B846F1}">
                  <asvg:svgBlip xmlns:asvg="http://schemas.microsoft.com/office/drawing/2016/SVG/main" r:embe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Picture Placeholder 20">
            <a:extLst>
              <a:ext uri="{FF2B5EF4-FFF2-40B4-BE49-F238E27FC236}">
                <a16:creationId xmlns:a16="http://schemas.microsoft.com/office/drawing/2014/main" id="{9F34831C-234C-4CF5-969E-2D5618BDBB33}"/>
              </a:ext>
            </a:extLst>
          </p:cNvPr>
          <p:cNvSpPr>
            <a:spLocks noGrp="1"/>
          </p:cNvSpPr>
          <p:nvPr>
            <p:ph type="pic" sz="quarter" idx="50"/>
          </p:nvPr>
        </p:nvSpPr>
        <p:spPr>
          <a:xfrm>
            <a:off x="6411224" y="2623415"/>
            <a:ext cx="1069848" cy="795528"/>
          </a:xfrm>
        </p:spPr>
        <p:txBody>
          <a:bodyPr anchor="ctr" anchorCtr="0">
            <a:noAutofit/>
          </a:bodyPr>
          <a:lstStyle>
            <a:lvl1pPr marL="0" indent="0" algn="ctr">
              <a:buNone/>
              <a:defRPr sz="1400">
                <a:solidFill>
                  <a:schemeClr val="bg1"/>
                </a:solidFill>
              </a:defRPr>
            </a:lvl1pPr>
          </a:lstStyle>
          <a:p>
            <a:r>
              <a:rPr lang="en-US"/>
              <a:t>Click icon to add picture</a:t>
            </a:r>
            <a:endParaRPr lang="ru-RU" dirty="0"/>
          </a:p>
        </p:txBody>
      </p:sp>
      <p:sp>
        <p:nvSpPr>
          <p:cNvPr id="21" name="Picture Placeholder 20">
            <a:extLst>
              <a:ext uri="{FF2B5EF4-FFF2-40B4-BE49-F238E27FC236}">
                <a16:creationId xmlns:a16="http://schemas.microsoft.com/office/drawing/2014/main" id="{0F7D067F-9653-4BC2-A7E9-BE894EC5E2F6}"/>
              </a:ext>
            </a:extLst>
          </p:cNvPr>
          <p:cNvSpPr>
            <a:spLocks noGrp="1"/>
          </p:cNvSpPr>
          <p:nvPr>
            <p:ph type="pic" sz="quarter" idx="51"/>
          </p:nvPr>
        </p:nvSpPr>
        <p:spPr>
          <a:xfrm>
            <a:off x="9196942" y="2623415"/>
            <a:ext cx="1069848" cy="795528"/>
          </a:xfrm>
        </p:spPr>
        <p:txBody>
          <a:bodyPr anchor="ctr" anchorCtr="0">
            <a:noAutofit/>
          </a:bodyPr>
          <a:lstStyle>
            <a:lvl1pPr marL="0" indent="0" algn="ctr">
              <a:buNone/>
              <a:defRPr sz="1400">
                <a:solidFill>
                  <a:schemeClr val="bg1"/>
                </a:solidFill>
              </a:defRPr>
            </a:lvl1pPr>
          </a:lstStyle>
          <a:p>
            <a:r>
              <a:rPr lang="en-US"/>
              <a:t>Click icon to add picture</a:t>
            </a:r>
            <a:endParaRPr lang="ru-RU" dirty="0"/>
          </a:p>
        </p:txBody>
      </p:sp>
      <p:sp>
        <p:nvSpPr>
          <p:cNvPr id="11" name="Picture Placeholder 10">
            <a:extLst>
              <a:ext uri="{FF2B5EF4-FFF2-40B4-BE49-F238E27FC236}">
                <a16:creationId xmlns:a16="http://schemas.microsoft.com/office/drawing/2014/main" id="{E3C97C3B-5FB4-4D00-93DA-BCD15F899061}"/>
              </a:ext>
            </a:extLst>
          </p:cNvPr>
          <p:cNvSpPr>
            <a:spLocks noGrp="1"/>
          </p:cNvSpPr>
          <p:nvPr>
            <p:ph type="pic" sz="quarter" idx="52"/>
          </p:nvPr>
        </p:nvSpPr>
        <p:spPr>
          <a:xfrm>
            <a:off x="976313" y="2359025"/>
            <a:ext cx="4648200" cy="2873375"/>
          </a:xfrm>
          <a:ln w="25400">
            <a:solidFill>
              <a:schemeClr val="tx2"/>
            </a:solidFill>
          </a:ln>
        </p:spPr>
        <p:txBody>
          <a:bodyPr anchor="ctr" anchorCtr="0">
            <a:normAutofit/>
          </a:bodyPr>
          <a:lstStyle>
            <a:lvl1pPr marL="0" indent="0" algn="ctr">
              <a:buNone/>
              <a:defRPr sz="1400">
                <a:solidFill>
                  <a:schemeClr val="tx2"/>
                </a:solidFill>
              </a:defRPr>
            </a:lvl1pPr>
          </a:lstStyle>
          <a:p>
            <a:r>
              <a:rPr lang="en-US"/>
              <a:t>Click icon to add picture</a:t>
            </a:r>
            <a:endParaRPr lang="ru-RU" dirty="0"/>
          </a:p>
        </p:txBody>
      </p:sp>
      <p:sp>
        <p:nvSpPr>
          <p:cNvPr id="23" name="Picture Placeholder 11">
            <a:extLst>
              <a:ext uri="{FF2B5EF4-FFF2-40B4-BE49-F238E27FC236}">
                <a16:creationId xmlns:a16="http://schemas.microsoft.com/office/drawing/2014/main" id="{7EF3BAF8-222C-4E67-B4CF-081E9C0720A7}"/>
              </a:ext>
            </a:extLst>
          </p:cNvPr>
          <p:cNvSpPr>
            <a:spLocks noGrp="1"/>
          </p:cNvSpPr>
          <p:nvPr>
            <p:ph type="pic" sz="quarter" idx="53"/>
          </p:nvPr>
        </p:nvSpPr>
        <p:spPr>
          <a:xfrm>
            <a:off x="9409913"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315303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Rectangle 8">
            <a:extLst>
              <a:ext uri="{FF2B5EF4-FFF2-40B4-BE49-F238E27FC236}">
                <a16:creationId xmlns:a16="http://schemas.microsoft.com/office/drawing/2014/main" id="{16CD9829-C7D8-4164-BF7D-FD4B38C747F5}"/>
              </a:ext>
            </a:extLst>
          </p:cNvPr>
          <p:cNvSpPr/>
          <p:nvPr userDrawn="1"/>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4498848"/>
            <a:ext cx="12192000" cy="2359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3467100" y="5349048"/>
            <a:ext cx="5257800" cy="552848"/>
          </a:xfrm>
        </p:spPr>
        <p:txBody>
          <a:bodyPr lIns="0" tIns="0" rIns="0" bIns="0" anchor="b" anchorCtr="0"/>
          <a:lstStyle>
            <a:lvl1pPr algn="ctr">
              <a:defRPr/>
            </a:lvl1pPr>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7" name="Picture Placeholder 11">
            <a:extLst>
              <a:ext uri="{FF2B5EF4-FFF2-40B4-BE49-F238E27FC236}">
                <a16:creationId xmlns:a16="http://schemas.microsoft.com/office/drawing/2014/main" id="{E705CC21-80AA-488E-B95D-0E00300A05CF}"/>
              </a:ext>
            </a:extLst>
          </p:cNvPr>
          <p:cNvSpPr>
            <a:spLocks noGrp="1"/>
          </p:cNvSpPr>
          <p:nvPr>
            <p:ph type="pic" sz="quarter" idx="13"/>
          </p:nvPr>
        </p:nvSpPr>
        <p:spPr>
          <a:xfrm>
            <a:off x="4902600" y="868645"/>
            <a:ext cx="2386800" cy="486000"/>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151789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F1442BA-C2B2-46FE-95B0-C15FF846CEAA}"/>
              </a:ext>
            </a:extLst>
          </p:cNvPr>
          <p:cNvSpPr/>
          <p:nvPr userDrawn="1"/>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Rectangle 19">
            <a:extLst>
              <a:ext uri="{FF2B5EF4-FFF2-40B4-BE49-F238E27FC236}">
                <a16:creationId xmlns:a16="http://schemas.microsoft.com/office/drawing/2014/main" id="{2F7D7942-83AE-46FF-83B1-84835F486286}"/>
              </a:ext>
            </a:extLst>
          </p:cNvPr>
          <p:cNvSpPr/>
          <p:nvPr userDrawn="1"/>
        </p:nvSpPr>
        <p:spPr>
          <a:xfrm>
            <a:off x="0" y="0"/>
            <a:ext cx="12192000" cy="317296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Rectangle 5">
            <a:extLst>
              <a:ext uri="{FF2B5EF4-FFF2-40B4-BE49-F238E27FC236}">
                <a16:creationId xmlns:a16="http://schemas.microsoft.com/office/drawing/2014/main" id="{DD60033C-E502-4C97-87DB-99F01B55681B}"/>
              </a:ext>
            </a:extLst>
          </p:cNvPr>
          <p:cNvSpPr/>
          <p:nvPr userDrawn="1"/>
        </p:nvSpPr>
        <p:spPr>
          <a:xfrm>
            <a:off x="0" y="3172968"/>
            <a:ext cx="12192000" cy="368503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itle 1">
            <a:extLst>
              <a:ext uri="{FF2B5EF4-FFF2-40B4-BE49-F238E27FC236}">
                <a16:creationId xmlns:a16="http://schemas.microsoft.com/office/drawing/2014/main" id="{44B0B20C-63A0-49A1-A09F-99F86387E48E}"/>
              </a:ext>
            </a:extLst>
          </p:cNvPr>
          <p:cNvSpPr>
            <a:spLocks noGrp="1"/>
          </p:cNvSpPr>
          <p:nvPr>
            <p:ph type="title"/>
          </p:nvPr>
        </p:nvSpPr>
        <p:spPr>
          <a:xfrm>
            <a:off x="838200" y="805472"/>
            <a:ext cx="7599790" cy="552848"/>
          </a:xfrm>
        </p:spPr>
        <p:txBody>
          <a:bodyPr lIns="0" tIns="0" rIns="0" bIns="0" anchor="b" anchorCtr="0"/>
          <a:lstStyle/>
          <a:p>
            <a:r>
              <a:rPr lang="en-US"/>
              <a:t>Click to edit Master title style</a:t>
            </a:r>
            <a:endParaRPr lang="ru-RU" dirty="0"/>
          </a:p>
        </p:txBody>
      </p:sp>
      <p:sp>
        <p:nvSpPr>
          <p:cNvPr id="3" name="Date Placeholder 2">
            <a:extLst>
              <a:ext uri="{FF2B5EF4-FFF2-40B4-BE49-F238E27FC236}">
                <a16:creationId xmlns:a16="http://schemas.microsoft.com/office/drawing/2014/main" id="{847A35AD-A6B0-4735-8919-A2B1FC60B311}"/>
              </a:ext>
            </a:extLst>
          </p:cNvPr>
          <p:cNvSpPr>
            <a:spLocks noGrp="1"/>
          </p:cNvSpPr>
          <p:nvPr>
            <p:ph type="dt" sz="half" idx="10"/>
          </p:nvPr>
        </p:nvSpPr>
        <p:spPr/>
        <p:txBody>
          <a:bodyPr/>
          <a:lstStyle/>
          <a:p>
            <a:fld id="{8490CABB-6376-4351-BA0C-322104FF72A1}" type="datetime1">
              <a:rPr lang="en-US" smtClean="0"/>
              <a:t>5/18/2019</a:t>
            </a:fld>
            <a:endParaRPr lang="ru-RU" dirty="0"/>
          </a:p>
        </p:txBody>
      </p:sp>
      <p:sp>
        <p:nvSpPr>
          <p:cNvPr id="4" name="Footer Placeholder 3">
            <a:extLst>
              <a:ext uri="{FF2B5EF4-FFF2-40B4-BE49-F238E27FC236}">
                <a16:creationId xmlns:a16="http://schemas.microsoft.com/office/drawing/2014/main" id="{084BB4B8-6523-4A06-BB13-F2DFA9ADC904}"/>
              </a:ext>
            </a:extLst>
          </p:cNvPr>
          <p:cNvSpPr>
            <a:spLocks noGrp="1"/>
          </p:cNvSpPr>
          <p:nvPr>
            <p:ph type="ftr" sz="quarter" idx="11"/>
          </p:nvPr>
        </p:nvSpPr>
        <p:spPr/>
        <p:txBody>
          <a:bodyPr/>
          <a:lstStyle/>
          <a:p>
            <a:r>
              <a:rPr lang="en-US" dirty="0"/>
              <a:t>ADD A FOOTER</a:t>
            </a:r>
            <a:endParaRPr lang="ru-RU" dirty="0"/>
          </a:p>
        </p:txBody>
      </p:sp>
      <p:sp>
        <p:nvSpPr>
          <p:cNvPr id="5" name="Slide Number Placeholder 4">
            <a:extLst>
              <a:ext uri="{FF2B5EF4-FFF2-40B4-BE49-F238E27FC236}">
                <a16:creationId xmlns:a16="http://schemas.microsoft.com/office/drawing/2014/main" id="{E6BF61A0-C10F-465A-995A-A16687B4BD2C}"/>
              </a:ext>
            </a:extLst>
          </p:cNvPr>
          <p:cNvSpPr>
            <a:spLocks noGrp="1"/>
          </p:cNvSpPr>
          <p:nvPr>
            <p:ph type="sldNum" sz="quarter" idx="12"/>
          </p:nvPr>
        </p:nvSpPr>
        <p:spPr/>
        <p:txBody>
          <a:bodyPr/>
          <a:lstStyle/>
          <a:p>
            <a:fld id="{4950F5D8-22E1-4015-8661-E5B1FD28C2DE}" type="slidenum">
              <a:rPr lang="ru-RU" smtClean="0"/>
              <a:t>‹#›</a:t>
            </a:fld>
            <a:endParaRPr lang="ru-RU" dirty="0"/>
          </a:p>
        </p:txBody>
      </p:sp>
      <p:sp>
        <p:nvSpPr>
          <p:cNvPr id="15" name="Text Placeholder 2">
            <a:extLst>
              <a:ext uri="{FF2B5EF4-FFF2-40B4-BE49-F238E27FC236}">
                <a16:creationId xmlns:a16="http://schemas.microsoft.com/office/drawing/2014/main" id="{FC1C00E5-E205-47D3-ACCC-BA3FDBF71013}"/>
              </a:ext>
            </a:extLst>
          </p:cNvPr>
          <p:cNvSpPr>
            <a:spLocks noGrp="1"/>
          </p:cNvSpPr>
          <p:nvPr>
            <p:ph type="body" idx="41" hasCustomPrompt="1"/>
          </p:nvPr>
        </p:nvSpPr>
        <p:spPr>
          <a:xfrm>
            <a:off x="836613"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6" name="Text Placeholder 11">
            <a:extLst>
              <a:ext uri="{FF2B5EF4-FFF2-40B4-BE49-F238E27FC236}">
                <a16:creationId xmlns:a16="http://schemas.microsoft.com/office/drawing/2014/main" id="{CC501F77-56D4-49F2-9772-EE01ACF5274B}"/>
              </a:ext>
            </a:extLst>
          </p:cNvPr>
          <p:cNvSpPr>
            <a:spLocks noGrp="1"/>
          </p:cNvSpPr>
          <p:nvPr>
            <p:ph type="body" sz="quarter" idx="42"/>
          </p:nvPr>
        </p:nvSpPr>
        <p:spPr>
          <a:xfrm>
            <a:off x="836613"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7" name="Text Placeholder 2">
            <a:extLst>
              <a:ext uri="{FF2B5EF4-FFF2-40B4-BE49-F238E27FC236}">
                <a16:creationId xmlns:a16="http://schemas.microsoft.com/office/drawing/2014/main" id="{FFB1E7A4-4985-48C1-B72F-4B1715915B45}"/>
              </a:ext>
            </a:extLst>
          </p:cNvPr>
          <p:cNvSpPr>
            <a:spLocks noGrp="1"/>
          </p:cNvSpPr>
          <p:nvPr>
            <p:ph type="body" idx="45" hasCustomPrompt="1"/>
          </p:nvPr>
        </p:nvSpPr>
        <p:spPr>
          <a:xfrm>
            <a:off x="4637302"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18" name="Text Placeholder 11">
            <a:extLst>
              <a:ext uri="{FF2B5EF4-FFF2-40B4-BE49-F238E27FC236}">
                <a16:creationId xmlns:a16="http://schemas.microsoft.com/office/drawing/2014/main" id="{13613D75-4050-4984-9168-DAD425D6D6AC}"/>
              </a:ext>
            </a:extLst>
          </p:cNvPr>
          <p:cNvSpPr>
            <a:spLocks noGrp="1"/>
          </p:cNvSpPr>
          <p:nvPr>
            <p:ph type="body" sz="quarter" idx="46"/>
          </p:nvPr>
        </p:nvSpPr>
        <p:spPr>
          <a:xfrm>
            <a:off x="4637302"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19" name="Text Placeholder 11">
            <a:extLst>
              <a:ext uri="{FF2B5EF4-FFF2-40B4-BE49-F238E27FC236}">
                <a16:creationId xmlns:a16="http://schemas.microsoft.com/office/drawing/2014/main" id="{6E425E0E-28A3-4830-99E8-D93E5B20E77C}"/>
              </a:ext>
            </a:extLst>
          </p:cNvPr>
          <p:cNvSpPr>
            <a:spLocks noGrp="1"/>
          </p:cNvSpPr>
          <p:nvPr>
            <p:ph type="body" sz="quarter" idx="47"/>
          </p:nvPr>
        </p:nvSpPr>
        <p:spPr>
          <a:xfrm>
            <a:off x="836613" y="1392449"/>
            <a:ext cx="8128799" cy="1234205"/>
          </a:xfrm>
        </p:spPr>
        <p:txBody>
          <a:bodyPr lIns="36000" tIns="0" rIns="0" bIns="0">
            <a:normAutofit/>
          </a:bodyPr>
          <a:lstStyle>
            <a:lvl1pPr marL="0" indent="0">
              <a:buClr>
                <a:schemeClr val="tx2"/>
              </a:buClr>
              <a:buSzPct val="125000"/>
              <a:buFont typeface="Wingdings" panose="05000000000000000000" pitchFamily="2" charset="2"/>
              <a:buNone/>
              <a:defRPr sz="18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3" name="Text Placeholder 2">
            <a:extLst>
              <a:ext uri="{FF2B5EF4-FFF2-40B4-BE49-F238E27FC236}">
                <a16:creationId xmlns:a16="http://schemas.microsoft.com/office/drawing/2014/main" id="{04C738A8-00FA-480E-9730-8625B9F8CF66}"/>
              </a:ext>
            </a:extLst>
          </p:cNvPr>
          <p:cNvSpPr>
            <a:spLocks noGrp="1"/>
          </p:cNvSpPr>
          <p:nvPr>
            <p:ph type="body" idx="48" hasCustomPrompt="1"/>
          </p:nvPr>
        </p:nvSpPr>
        <p:spPr>
          <a:xfrm>
            <a:off x="8437990" y="3565295"/>
            <a:ext cx="3044952" cy="334918"/>
          </a:xfrm>
        </p:spPr>
        <p:txBody>
          <a:bodyPr lIns="0" tIns="0" rIns="0" bIns="0" anchor="b">
            <a:normAutofit/>
          </a:bodyPr>
          <a:lstStyle>
            <a:lvl1pPr marL="0" indent="0">
              <a:buNone/>
              <a:defRPr sz="22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text</a:t>
            </a:r>
          </a:p>
        </p:txBody>
      </p:sp>
      <p:sp>
        <p:nvSpPr>
          <p:cNvPr id="24" name="Text Placeholder 11">
            <a:extLst>
              <a:ext uri="{FF2B5EF4-FFF2-40B4-BE49-F238E27FC236}">
                <a16:creationId xmlns:a16="http://schemas.microsoft.com/office/drawing/2014/main" id="{A7347BFF-8FB8-4EF0-81EE-3A9E7C6F236F}"/>
              </a:ext>
            </a:extLst>
          </p:cNvPr>
          <p:cNvSpPr>
            <a:spLocks noGrp="1"/>
          </p:cNvSpPr>
          <p:nvPr>
            <p:ph type="body" sz="quarter" idx="49"/>
          </p:nvPr>
        </p:nvSpPr>
        <p:spPr>
          <a:xfrm>
            <a:off x="8437990" y="3998511"/>
            <a:ext cx="3044952" cy="1725728"/>
          </a:xfrm>
        </p:spPr>
        <p:txBody>
          <a:bodyPr lIns="36000" tIns="0" rIns="0" bIns="0">
            <a:normAutofit/>
          </a:bodyPr>
          <a:lstStyle>
            <a:lvl1pPr marL="0" indent="0">
              <a:buClr>
                <a:schemeClr val="tx2"/>
              </a:buClr>
              <a:buSzPct val="125000"/>
              <a:buFont typeface="Wingdings" panose="05000000000000000000" pitchFamily="2" charset="2"/>
              <a:buNone/>
              <a:defRPr sz="1400" i="0">
                <a:solidFill>
                  <a:schemeClr val="bg1"/>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a:t>Click to edit Master text styles</a:t>
            </a:r>
          </a:p>
        </p:txBody>
      </p:sp>
      <p:sp>
        <p:nvSpPr>
          <p:cNvPr id="21" name="Picture Placeholder 11">
            <a:extLst>
              <a:ext uri="{FF2B5EF4-FFF2-40B4-BE49-F238E27FC236}">
                <a16:creationId xmlns:a16="http://schemas.microsoft.com/office/drawing/2014/main" id="{7555D5F3-897A-4180-AC97-B866E5BBB2EF}"/>
              </a:ext>
            </a:extLst>
          </p:cNvPr>
          <p:cNvSpPr>
            <a:spLocks noGrp="1"/>
          </p:cNvSpPr>
          <p:nvPr>
            <p:ph type="pic" sz="quarter" idx="50"/>
          </p:nvPr>
        </p:nvSpPr>
        <p:spPr>
          <a:xfrm>
            <a:off x="9441997" y="851603"/>
            <a:ext cx="1938528" cy="393192"/>
          </a:xfrm>
          <a:prstGeom prst="roundRect">
            <a:avLst/>
          </a:prstGeom>
        </p:spPr>
        <p:txBody>
          <a:bodyPr anchor="ctr" anchorCtr="0">
            <a:normAutofit/>
          </a:bodyPr>
          <a:lstStyle>
            <a:lvl1pPr marL="0" indent="0" algn="ctr">
              <a:buNone/>
              <a:defRPr sz="16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4124199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0C71E-9398-4660-B728-2C20DF0CB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02560D45-FD1B-48F7-BF6C-5EA65F9F42C7}"/>
              </a:ext>
            </a:extLst>
          </p:cNvPr>
          <p:cNvSpPr>
            <a:spLocks noGrp="1"/>
          </p:cNvSpPr>
          <p:nvPr>
            <p:ph type="body" idx="1"/>
          </p:nvPr>
        </p:nvSpPr>
        <p:spPr>
          <a:xfrm>
            <a:off x="838200" y="1825625"/>
            <a:ext cx="10515600" cy="39755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4" name="Date Placeholder 3">
            <a:extLst>
              <a:ext uri="{FF2B5EF4-FFF2-40B4-BE49-F238E27FC236}">
                <a16:creationId xmlns:a16="http://schemas.microsoft.com/office/drawing/2014/main" id="{A8D7305D-6746-4346-B610-8CE28B825AF9}"/>
              </a:ext>
            </a:extLst>
          </p:cNvPr>
          <p:cNvSpPr>
            <a:spLocks noGrp="1"/>
          </p:cNvSpPr>
          <p:nvPr>
            <p:ph type="dt" sz="half" idx="2"/>
          </p:nvPr>
        </p:nvSpPr>
        <p:spPr>
          <a:xfrm>
            <a:off x="8609013" y="5998474"/>
            <a:ext cx="2743200" cy="143149"/>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fld id="{DE8A4E7E-06A4-424E-83B2-0F5C45AFEB4E}" type="datetime1">
              <a:rPr lang="en-US" smtClean="0"/>
              <a:pPr/>
              <a:t>5/18/2019</a:t>
            </a:fld>
            <a:endParaRPr lang="ru-RU" dirty="0"/>
          </a:p>
        </p:txBody>
      </p:sp>
      <p:sp>
        <p:nvSpPr>
          <p:cNvPr id="5" name="Footer Placeholder 4">
            <a:extLst>
              <a:ext uri="{FF2B5EF4-FFF2-40B4-BE49-F238E27FC236}">
                <a16:creationId xmlns:a16="http://schemas.microsoft.com/office/drawing/2014/main" id="{DA1B3F55-6374-4C74-96AC-1EC34CFAA8B7}"/>
              </a:ext>
            </a:extLst>
          </p:cNvPr>
          <p:cNvSpPr>
            <a:spLocks noGrp="1"/>
          </p:cNvSpPr>
          <p:nvPr>
            <p:ph type="ftr" sz="quarter" idx="3"/>
          </p:nvPr>
        </p:nvSpPr>
        <p:spPr>
          <a:xfrm>
            <a:off x="7237413" y="6168551"/>
            <a:ext cx="4114800" cy="190327"/>
          </a:xfrm>
          <a:prstGeom prst="rect">
            <a:avLst/>
          </a:prstGeom>
        </p:spPr>
        <p:txBody>
          <a:bodyPr vert="horz" lIns="0" tIns="0" rIns="0" bIns="0" rtlCol="0" anchor="t" anchorCtr="0"/>
          <a:lstStyle>
            <a:lvl1pPr algn="r">
              <a:defRPr sz="1000">
                <a:solidFill>
                  <a:schemeClr val="bg1">
                    <a:lumMod val="85000"/>
                    <a:alpha val="60000"/>
                  </a:schemeClr>
                </a:solidFill>
              </a:defRPr>
            </a:lvl1pPr>
          </a:lstStyle>
          <a:p>
            <a:r>
              <a:rPr lang="en-US" dirty="0"/>
              <a:t>ADD A FOOTER</a:t>
            </a:r>
            <a:endParaRPr lang="ru-RU" dirty="0"/>
          </a:p>
        </p:txBody>
      </p:sp>
      <p:sp>
        <p:nvSpPr>
          <p:cNvPr id="6" name="Slide Number Placeholder 5">
            <a:extLst>
              <a:ext uri="{FF2B5EF4-FFF2-40B4-BE49-F238E27FC236}">
                <a16:creationId xmlns:a16="http://schemas.microsoft.com/office/drawing/2014/main" id="{869E6012-FDCC-451A-96F6-5645ABEB8D87}"/>
              </a:ext>
            </a:extLst>
          </p:cNvPr>
          <p:cNvSpPr>
            <a:spLocks noGrp="1"/>
          </p:cNvSpPr>
          <p:nvPr>
            <p:ph type="sldNum" sz="quarter" idx="4"/>
          </p:nvPr>
        </p:nvSpPr>
        <p:spPr>
          <a:xfrm>
            <a:off x="838200" y="6155851"/>
            <a:ext cx="457200" cy="184317"/>
          </a:xfrm>
          <a:prstGeom prst="rect">
            <a:avLst/>
          </a:prstGeom>
        </p:spPr>
        <p:txBody>
          <a:bodyPr vert="horz" lIns="0" tIns="0" rIns="0" bIns="0" rtlCol="0" anchor="b" anchorCtr="0"/>
          <a:lstStyle>
            <a:lvl1pPr algn="l">
              <a:defRPr sz="1000">
                <a:solidFill>
                  <a:schemeClr val="bg1">
                    <a:lumMod val="85000"/>
                    <a:alpha val="60000"/>
                  </a:schemeClr>
                </a:solidFill>
              </a:defRPr>
            </a:lvl1pPr>
          </a:lstStyle>
          <a:p>
            <a:fld id="{4950F5D8-22E1-4015-8661-E5B1FD28C2DE}" type="slidenum">
              <a:rPr lang="ru-RU" smtClean="0"/>
              <a:pPr/>
              <a:t>‹#›</a:t>
            </a:fld>
            <a:endParaRPr lang="ru-RU" dirty="0"/>
          </a:p>
        </p:txBody>
      </p:sp>
    </p:spTree>
    <p:extLst>
      <p:ext uri="{BB962C8B-B14F-4D97-AF65-F5344CB8AC3E}">
        <p14:creationId xmlns:p14="http://schemas.microsoft.com/office/powerpoint/2010/main" val="164045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4" r:id="rId6"/>
    <p:sldLayoutId id="2147483661" r:id="rId7"/>
    <p:sldLayoutId id="2147483662" r:id="rId8"/>
    <p:sldLayoutId id="2147483663" r:id="rId9"/>
    <p:sldLayoutId id="2147483664" r:id="rId10"/>
    <p:sldLayoutId id="2147483665" r:id="rId11"/>
    <p:sldLayoutId id="2147483667" r:id="rId12"/>
    <p:sldLayoutId id="2147483666" r:id="rId13"/>
    <p:sldLayoutId id="2147483668" r:id="rId14"/>
    <p:sldLayoutId id="2147483669" r:id="rId15"/>
    <p:sldLayoutId id="2147483670" r:id="rId16"/>
    <p:sldLayoutId id="2147483671" r:id="rId17"/>
    <p:sldLayoutId id="2147483672" r:id="rId18"/>
    <p:sldLayoutId id="2147483673" r:id="rId19"/>
    <p:sldLayoutId id="2147483674" r:id="rId20"/>
    <p:sldLayoutId id="2147483677" r:id="rId21"/>
    <p:sldLayoutId id="2147483676" r:id="rId22"/>
    <p:sldLayoutId id="2147483678" r:id="rId23"/>
    <p:sldLayoutId id="2147483679" r:id="rId24"/>
    <p:sldLayoutId id="2147483680" r:id="rId25"/>
    <p:sldLayoutId id="2147483681" r:id="rId26"/>
    <p:sldLayoutId id="2147483684" r:id="rId27"/>
    <p:sldLayoutId id="2147483685" r:id="rId28"/>
    <p:sldLayoutId id="2147483686" r:id="rId29"/>
    <p:sldLayoutId id="2147483687" r:id="rId30"/>
    <p:sldLayoutId id="2147483688" r:id="rId31"/>
    <p:sldLayoutId id="2147483691" r:id="rId32"/>
    <p:sldLayoutId id="2147483692" r:id="rId33"/>
    <p:sldLayoutId id="2147483689" r:id="rId34"/>
    <p:sldLayoutId id="2147483690" r:id="rId35"/>
    <p:sldLayoutId id="2147483655" r:id="rId36"/>
    <p:sldLayoutId id="2147483683" r:id="rId37"/>
  </p:sldLayoutIdLst>
  <p:hf hdr="0"/>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27" userDrawn="1">
          <p15:clr>
            <a:srgbClr val="F26B43"/>
          </p15:clr>
        </p15:guide>
        <p15:guide id="2" pos="7151" userDrawn="1">
          <p15:clr>
            <a:srgbClr val="F26B43"/>
          </p15:clr>
        </p15:guide>
        <p15:guide id="3" pos="529" userDrawn="1">
          <p15:clr>
            <a:srgbClr val="F26B43"/>
          </p15:clr>
        </p15:guide>
        <p15:guide id="4" orient="horz" pos="3793" userDrawn="1">
          <p15:clr>
            <a:srgbClr val="F26B43"/>
          </p15:clr>
        </p15:guide>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6ADA7-71A1-44A8-81BF-1B6CACFB7577}"/>
              </a:ext>
            </a:extLst>
          </p:cNvPr>
          <p:cNvSpPr>
            <a:spLocks noGrp="1"/>
          </p:cNvSpPr>
          <p:nvPr>
            <p:ph type="ctrTitle"/>
          </p:nvPr>
        </p:nvSpPr>
        <p:spPr>
          <a:xfrm>
            <a:off x="1524001" y="2551430"/>
            <a:ext cx="9163664" cy="2897648"/>
          </a:xfrm>
        </p:spPr>
        <p:txBody>
          <a:bodyPr>
            <a:noAutofit/>
          </a:bodyPr>
          <a:lstStyle/>
          <a:p>
            <a:br>
              <a:rPr lang="en-US" sz="7200" dirty="0"/>
            </a:br>
            <a:r>
              <a:rPr lang="en-US" sz="7200" dirty="0"/>
              <a:t>Christian Communication</a:t>
            </a:r>
            <a:br>
              <a:rPr lang="en-US" sz="7200" dirty="0"/>
            </a:br>
            <a:r>
              <a:rPr lang="en-US" sz="7200" dirty="0"/>
              <a:t>#6</a:t>
            </a:r>
            <a:endParaRPr lang="ru-RU" sz="7200" dirty="0"/>
          </a:p>
        </p:txBody>
      </p:sp>
    </p:spTree>
    <p:extLst>
      <p:ext uri="{BB962C8B-B14F-4D97-AF65-F5344CB8AC3E}">
        <p14:creationId xmlns:p14="http://schemas.microsoft.com/office/powerpoint/2010/main" val="99226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7200" dirty="0">
                <a:solidFill>
                  <a:srgbClr val="FFFFFF"/>
                </a:solidFill>
                <a:latin typeface="Arial" panose="020B0604020202020204" pitchFamily="34" charset="0"/>
                <a:cs typeface="Arial" panose="020B0604020202020204" pitchFamily="34" charset="0"/>
              </a:rPr>
              <a:t>Can You Hear Me Now?</a:t>
            </a:r>
            <a:endParaRPr lang="ru-RU" sz="72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4619135" y="1687399"/>
            <a:ext cx="7336892" cy="4788815"/>
          </a:xfrm>
          <a:prstGeom prst="rect">
            <a:avLst/>
          </a:prstGeom>
          <a:noFill/>
        </p:spPr>
        <p:txBody>
          <a:bodyPr wrap="square" rtlCol="0">
            <a:noAutofit/>
          </a:bodyPr>
          <a:lstStyle/>
          <a:p>
            <a:pPr algn="ctr"/>
            <a:endParaRPr lang="en-US" sz="2800" dirty="0">
              <a:solidFill>
                <a:schemeClr val="bg1"/>
              </a:solidFill>
            </a:endParaRPr>
          </a:p>
          <a:p>
            <a:pPr algn="ctr"/>
            <a:r>
              <a:rPr lang="en-US" sz="2800" dirty="0">
                <a:solidFill>
                  <a:schemeClr val="bg1"/>
                </a:solidFill>
              </a:rPr>
              <a:t>“… of whom we have much to say, and hard to explain, since you have become dull of hearing.” (Hebrews 5:9-11)</a:t>
            </a:r>
          </a:p>
          <a:p>
            <a:pPr algn="ctr"/>
            <a:endParaRPr lang="en-US" sz="2800" dirty="0">
              <a:solidFill>
                <a:schemeClr val="bg1"/>
              </a:solidFill>
            </a:endParaRPr>
          </a:p>
          <a:p>
            <a:pPr algn="ctr"/>
            <a:r>
              <a:rPr lang="en-US" sz="2800" dirty="0">
                <a:solidFill>
                  <a:schemeClr val="bg1"/>
                </a:solidFill>
              </a:rPr>
              <a:t>“Make the heart of this people dull, And their ears heavy, And shut their eyes; Lest they see with their eyes, And hear with their ears, And understand with their heart, And return and be healed.”(Isaiah 6:10)</a:t>
            </a:r>
          </a:p>
        </p:txBody>
      </p:sp>
      <p:grpSp>
        <p:nvGrpSpPr>
          <p:cNvPr id="4" name="Group 3">
            <a:extLst>
              <a:ext uri="{FF2B5EF4-FFF2-40B4-BE49-F238E27FC236}">
                <a16:creationId xmlns:a16="http://schemas.microsoft.com/office/drawing/2014/main" id="{075B6BD4-610E-4F21-B54E-24CF1C6348A9}"/>
              </a:ext>
            </a:extLst>
          </p:cNvPr>
          <p:cNvGrpSpPr/>
          <p:nvPr/>
        </p:nvGrpSpPr>
        <p:grpSpPr>
          <a:xfrm>
            <a:off x="-6126982" y="435062"/>
            <a:ext cx="10514243" cy="7293488"/>
            <a:chOff x="-6126982" y="435062"/>
            <a:chExt cx="10514243" cy="7293488"/>
          </a:xfrm>
        </p:grpSpPr>
        <p:sp>
          <p:nvSpPr>
            <p:cNvPr id="5" name="Block Arc 4">
              <a:extLst>
                <a:ext uri="{FF2B5EF4-FFF2-40B4-BE49-F238E27FC236}">
                  <a16:creationId xmlns:a16="http://schemas.microsoft.com/office/drawing/2014/main" id="{90DABD15-27C7-4779-9A13-0EC4C67E38CA}"/>
                </a:ext>
              </a:extLst>
            </p:cNvPr>
            <p:cNvSpPr/>
            <p:nvPr/>
          </p:nvSpPr>
          <p:spPr>
            <a:xfrm>
              <a:off x="-6126982" y="435062"/>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Shape 5">
              <a:extLst>
                <a:ext uri="{FF2B5EF4-FFF2-40B4-BE49-F238E27FC236}">
                  <a16:creationId xmlns:a16="http://schemas.microsoft.com/office/drawing/2014/main" id="{4061D0B2-887E-42DF-AD3A-77E94EF5DB3F}"/>
                </a:ext>
              </a:extLst>
            </p:cNvPr>
            <p:cNvSpPr/>
            <p:nvPr/>
          </p:nvSpPr>
          <p:spPr>
            <a:xfrm>
              <a:off x="750305" y="2136168"/>
              <a:ext cx="3636956" cy="640074"/>
            </a:xfrm>
            <a:custGeom>
              <a:avLst/>
              <a:gdLst>
                <a:gd name="connsiteX0" fmla="*/ 0 w 3636956"/>
                <a:gd name="connsiteY0" fmla="*/ 0 h 640074"/>
                <a:gd name="connsiteX1" fmla="*/ 3636956 w 3636956"/>
                <a:gd name="connsiteY1" fmla="*/ 0 h 640074"/>
                <a:gd name="connsiteX2" fmla="*/ 3636956 w 3636956"/>
                <a:gd name="connsiteY2" fmla="*/ 640074 h 640074"/>
                <a:gd name="connsiteX3" fmla="*/ 0 w 3636956"/>
                <a:gd name="connsiteY3" fmla="*/ 640074 h 640074"/>
                <a:gd name="connsiteX4" fmla="*/ 0 w 3636956"/>
                <a:gd name="connsiteY4" fmla="*/ 0 h 640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6956" h="640074">
                  <a:moveTo>
                    <a:pt x="0" y="0"/>
                  </a:moveTo>
                  <a:lnTo>
                    <a:pt x="3636956" y="0"/>
                  </a:lnTo>
                  <a:lnTo>
                    <a:pt x="3636956" y="640074"/>
                  </a:lnTo>
                  <a:lnTo>
                    <a:pt x="0" y="640074"/>
                  </a:lnTo>
                  <a:lnTo>
                    <a:pt x="0" y="0"/>
                  </a:lnTo>
                  <a:close/>
                </a:path>
              </a:pathLst>
            </a:custGeom>
            <a:solidFill>
              <a:schemeClr val="bg2">
                <a:lumMod val="75000"/>
              </a:scheme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0213"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Dull Ears</a:t>
              </a:r>
            </a:p>
          </p:txBody>
        </p:sp>
        <p:sp>
          <p:nvSpPr>
            <p:cNvPr id="7" name="Oval 6">
              <a:extLst>
                <a:ext uri="{FF2B5EF4-FFF2-40B4-BE49-F238E27FC236}">
                  <a16:creationId xmlns:a16="http://schemas.microsoft.com/office/drawing/2014/main" id="{47EBDDC7-1AD5-4C42-B3FC-829B2F34F8EA}"/>
                </a:ext>
              </a:extLst>
            </p:cNvPr>
            <p:cNvSpPr/>
            <p:nvPr/>
          </p:nvSpPr>
          <p:spPr>
            <a:xfrm>
              <a:off x="274797" y="1980697"/>
              <a:ext cx="951016" cy="951016"/>
            </a:xfrm>
            <a:prstGeom prst="ellipse">
              <a:avLst/>
            </a:prstGeom>
            <a:solidFill>
              <a:schemeClr val="bg1">
                <a:lumMod val="95000"/>
              </a:schemeClr>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380352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3" end="3"/>
                                            </p:txEl>
                                          </p:spTgt>
                                        </p:tgtEl>
                                        <p:attrNameLst>
                                          <p:attrName>style.visibility</p:attrName>
                                        </p:attrNameLst>
                                      </p:cBhvr>
                                      <p:to>
                                        <p:strVal val="visible"/>
                                      </p:to>
                                    </p:set>
                                    <p:animEffect transition="in" filter="fade">
                                      <p:cBhvr>
                                        <p:cTn id="17"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7200" dirty="0">
                <a:solidFill>
                  <a:srgbClr val="FFFFFF"/>
                </a:solidFill>
                <a:latin typeface="Arial" panose="020B0604020202020204" pitchFamily="34" charset="0"/>
                <a:cs typeface="Arial" panose="020B0604020202020204" pitchFamily="34" charset="0"/>
              </a:rPr>
              <a:t>Can You Hear Me Now?</a:t>
            </a:r>
            <a:endParaRPr lang="ru-RU" sz="72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4619135" y="1687399"/>
            <a:ext cx="7336892" cy="4788815"/>
          </a:xfrm>
          <a:prstGeom prst="rect">
            <a:avLst/>
          </a:prstGeom>
          <a:noFill/>
        </p:spPr>
        <p:txBody>
          <a:bodyPr wrap="square" rtlCol="0">
            <a:noAutofit/>
          </a:bodyPr>
          <a:lstStyle/>
          <a:p>
            <a:pPr algn="ctr"/>
            <a:endParaRPr lang="en-US" sz="2800" dirty="0">
              <a:solidFill>
                <a:schemeClr val="bg1"/>
              </a:solidFill>
            </a:endParaRPr>
          </a:p>
          <a:p>
            <a:pPr algn="ctr"/>
            <a:endParaRPr lang="en-US" sz="2800" dirty="0">
              <a:solidFill>
                <a:schemeClr val="bg1"/>
              </a:solidFill>
            </a:endParaRPr>
          </a:p>
          <a:p>
            <a:pPr algn="ctr"/>
            <a:r>
              <a:rPr lang="en-US" sz="2800" dirty="0">
                <a:solidFill>
                  <a:schemeClr val="bg1"/>
                </a:solidFill>
              </a:rPr>
              <a:t>“For the time will come when they will not endure sound doctrine, but according to their own desires, because they have itching ears, they will heap up for themselves teachers; and they will turn their ears away from the truth, and be turned aside to fables.”                          (2 Timothy 4:3-4)</a:t>
            </a:r>
          </a:p>
        </p:txBody>
      </p:sp>
      <p:grpSp>
        <p:nvGrpSpPr>
          <p:cNvPr id="4" name="Group 3">
            <a:extLst>
              <a:ext uri="{FF2B5EF4-FFF2-40B4-BE49-F238E27FC236}">
                <a16:creationId xmlns:a16="http://schemas.microsoft.com/office/drawing/2014/main" id="{075B6BD4-610E-4F21-B54E-24CF1C6348A9}"/>
              </a:ext>
            </a:extLst>
          </p:cNvPr>
          <p:cNvGrpSpPr/>
          <p:nvPr/>
        </p:nvGrpSpPr>
        <p:grpSpPr>
          <a:xfrm>
            <a:off x="-6126982" y="435062"/>
            <a:ext cx="10514243" cy="7293488"/>
            <a:chOff x="-6126982" y="435062"/>
            <a:chExt cx="10514243" cy="7293488"/>
          </a:xfrm>
        </p:grpSpPr>
        <p:sp>
          <p:nvSpPr>
            <p:cNvPr id="5" name="Block Arc 4">
              <a:extLst>
                <a:ext uri="{FF2B5EF4-FFF2-40B4-BE49-F238E27FC236}">
                  <a16:creationId xmlns:a16="http://schemas.microsoft.com/office/drawing/2014/main" id="{90DABD15-27C7-4779-9A13-0EC4C67E38CA}"/>
                </a:ext>
              </a:extLst>
            </p:cNvPr>
            <p:cNvSpPr/>
            <p:nvPr/>
          </p:nvSpPr>
          <p:spPr>
            <a:xfrm>
              <a:off x="-6126982" y="435062"/>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Shape 5">
              <a:extLst>
                <a:ext uri="{FF2B5EF4-FFF2-40B4-BE49-F238E27FC236}">
                  <a16:creationId xmlns:a16="http://schemas.microsoft.com/office/drawing/2014/main" id="{4061D0B2-887E-42DF-AD3A-77E94EF5DB3F}"/>
                </a:ext>
              </a:extLst>
            </p:cNvPr>
            <p:cNvSpPr/>
            <p:nvPr/>
          </p:nvSpPr>
          <p:spPr>
            <a:xfrm>
              <a:off x="750305" y="2136168"/>
              <a:ext cx="3636956" cy="640074"/>
            </a:xfrm>
            <a:custGeom>
              <a:avLst/>
              <a:gdLst>
                <a:gd name="connsiteX0" fmla="*/ 0 w 3636956"/>
                <a:gd name="connsiteY0" fmla="*/ 0 h 640074"/>
                <a:gd name="connsiteX1" fmla="*/ 3636956 w 3636956"/>
                <a:gd name="connsiteY1" fmla="*/ 0 h 640074"/>
                <a:gd name="connsiteX2" fmla="*/ 3636956 w 3636956"/>
                <a:gd name="connsiteY2" fmla="*/ 640074 h 640074"/>
                <a:gd name="connsiteX3" fmla="*/ 0 w 3636956"/>
                <a:gd name="connsiteY3" fmla="*/ 640074 h 640074"/>
                <a:gd name="connsiteX4" fmla="*/ 0 w 3636956"/>
                <a:gd name="connsiteY4" fmla="*/ 0 h 640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6956" h="640074">
                  <a:moveTo>
                    <a:pt x="0" y="0"/>
                  </a:moveTo>
                  <a:lnTo>
                    <a:pt x="3636956" y="0"/>
                  </a:lnTo>
                  <a:lnTo>
                    <a:pt x="3636956" y="640074"/>
                  </a:lnTo>
                  <a:lnTo>
                    <a:pt x="0" y="640074"/>
                  </a:lnTo>
                  <a:lnTo>
                    <a:pt x="0" y="0"/>
                  </a:lnTo>
                  <a:close/>
                </a:path>
              </a:pathLst>
            </a:custGeom>
            <a:solidFill>
              <a:schemeClr val="bg2">
                <a:lumMod val="75000"/>
              </a:scheme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0213"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Dull Ears</a:t>
              </a:r>
            </a:p>
          </p:txBody>
        </p:sp>
        <p:sp>
          <p:nvSpPr>
            <p:cNvPr id="7" name="Oval 6">
              <a:extLst>
                <a:ext uri="{FF2B5EF4-FFF2-40B4-BE49-F238E27FC236}">
                  <a16:creationId xmlns:a16="http://schemas.microsoft.com/office/drawing/2014/main" id="{47EBDDC7-1AD5-4C42-B3FC-829B2F34F8EA}"/>
                </a:ext>
              </a:extLst>
            </p:cNvPr>
            <p:cNvSpPr/>
            <p:nvPr/>
          </p:nvSpPr>
          <p:spPr>
            <a:xfrm>
              <a:off x="274797" y="1980697"/>
              <a:ext cx="951016" cy="951016"/>
            </a:xfrm>
            <a:prstGeom prst="ellipse">
              <a:avLst/>
            </a:prstGeom>
            <a:solidFill>
              <a:schemeClr val="bg1">
                <a:lumMod val="95000"/>
              </a:schemeClr>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ABA6D2A2-8371-42A5-A101-0DF47C6B3DB0}"/>
                </a:ext>
              </a:extLst>
            </p:cNvPr>
            <p:cNvSpPr/>
            <p:nvPr/>
          </p:nvSpPr>
          <p:spPr>
            <a:xfrm>
              <a:off x="1144242" y="3761768"/>
              <a:ext cx="3243019" cy="640074"/>
            </a:xfrm>
            <a:custGeom>
              <a:avLst/>
              <a:gdLst>
                <a:gd name="connsiteX0" fmla="*/ 0 w 3243019"/>
                <a:gd name="connsiteY0" fmla="*/ 0 h 640074"/>
                <a:gd name="connsiteX1" fmla="*/ 3243019 w 3243019"/>
                <a:gd name="connsiteY1" fmla="*/ 0 h 640074"/>
                <a:gd name="connsiteX2" fmla="*/ 3243019 w 3243019"/>
                <a:gd name="connsiteY2" fmla="*/ 640074 h 640074"/>
                <a:gd name="connsiteX3" fmla="*/ 0 w 3243019"/>
                <a:gd name="connsiteY3" fmla="*/ 640074 h 640074"/>
                <a:gd name="connsiteX4" fmla="*/ 0 w 3243019"/>
                <a:gd name="connsiteY4" fmla="*/ 0 h 640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3019" h="640074">
                  <a:moveTo>
                    <a:pt x="0" y="0"/>
                  </a:moveTo>
                  <a:lnTo>
                    <a:pt x="3243019" y="0"/>
                  </a:lnTo>
                  <a:lnTo>
                    <a:pt x="3243019" y="640074"/>
                  </a:lnTo>
                  <a:lnTo>
                    <a:pt x="0" y="640074"/>
                  </a:lnTo>
                  <a:lnTo>
                    <a:pt x="0" y="0"/>
                  </a:lnTo>
                  <a:close/>
                </a:path>
              </a:pathLst>
            </a:custGeom>
            <a:solidFill>
              <a:schemeClr val="bg2">
                <a:lumMod val="75000"/>
              </a:scheme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0213"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Itching Ears</a:t>
              </a:r>
            </a:p>
          </p:txBody>
        </p:sp>
        <p:sp>
          <p:nvSpPr>
            <p:cNvPr id="9" name="Oval 8">
              <a:extLst>
                <a:ext uri="{FF2B5EF4-FFF2-40B4-BE49-F238E27FC236}">
                  <a16:creationId xmlns:a16="http://schemas.microsoft.com/office/drawing/2014/main" id="{1515E6A8-8504-49B5-82CF-02FDA63F582A}"/>
                </a:ext>
              </a:extLst>
            </p:cNvPr>
            <p:cNvSpPr/>
            <p:nvPr/>
          </p:nvSpPr>
          <p:spPr>
            <a:xfrm>
              <a:off x="668734" y="3606297"/>
              <a:ext cx="951016" cy="951016"/>
            </a:xfrm>
            <a:prstGeom prst="ellipse">
              <a:avLst/>
            </a:prstGeom>
            <a:solidFill>
              <a:schemeClr val="bg1">
                <a:lumMod val="75000"/>
              </a:schemeClr>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202498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2" end="2"/>
                                            </p:txEl>
                                          </p:spTgt>
                                        </p:tgtEl>
                                        <p:attrNameLst>
                                          <p:attrName>style.visibility</p:attrName>
                                        </p:attrNameLst>
                                      </p:cBhvr>
                                      <p:to>
                                        <p:strVal val="visible"/>
                                      </p:to>
                                    </p:set>
                                    <p:animEffect transition="in" filter="fade">
                                      <p:cBhvr>
                                        <p:cTn id="7"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7200" dirty="0">
                <a:solidFill>
                  <a:srgbClr val="FFFFFF"/>
                </a:solidFill>
                <a:latin typeface="Arial" panose="020B0604020202020204" pitchFamily="34" charset="0"/>
                <a:cs typeface="Arial" panose="020B0604020202020204" pitchFamily="34" charset="0"/>
              </a:rPr>
              <a:t>Can You Hear Me Now?</a:t>
            </a:r>
            <a:endParaRPr lang="ru-RU" sz="72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4619135" y="1687399"/>
            <a:ext cx="7336892" cy="4788815"/>
          </a:xfrm>
          <a:prstGeom prst="rect">
            <a:avLst/>
          </a:prstGeom>
          <a:noFill/>
        </p:spPr>
        <p:txBody>
          <a:bodyPr wrap="square" rtlCol="0">
            <a:noAutofit/>
          </a:bodyPr>
          <a:lstStyle/>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r>
              <a:rPr lang="en-US" sz="2800" dirty="0">
                <a:solidFill>
                  <a:schemeClr val="bg1"/>
                </a:solidFill>
              </a:rPr>
              <a:t>“But the ones that fell on the good ground are those who, having heard the word with a noble and good heart, keep it and bear fruit with patience.”  (Luke 8:15)</a:t>
            </a:r>
          </a:p>
          <a:p>
            <a:pPr algn="ctr"/>
            <a:endParaRPr lang="en-US" sz="2800" dirty="0">
              <a:solidFill>
                <a:schemeClr val="bg1"/>
              </a:solidFill>
            </a:endParaRPr>
          </a:p>
        </p:txBody>
      </p:sp>
      <p:grpSp>
        <p:nvGrpSpPr>
          <p:cNvPr id="4" name="Group 3">
            <a:extLst>
              <a:ext uri="{FF2B5EF4-FFF2-40B4-BE49-F238E27FC236}">
                <a16:creationId xmlns:a16="http://schemas.microsoft.com/office/drawing/2014/main" id="{075B6BD4-610E-4F21-B54E-24CF1C6348A9}"/>
              </a:ext>
            </a:extLst>
          </p:cNvPr>
          <p:cNvGrpSpPr/>
          <p:nvPr/>
        </p:nvGrpSpPr>
        <p:grpSpPr>
          <a:xfrm>
            <a:off x="-6126982" y="435062"/>
            <a:ext cx="10514243" cy="7293488"/>
            <a:chOff x="-6126982" y="435062"/>
            <a:chExt cx="10514243" cy="7293488"/>
          </a:xfrm>
        </p:grpSpPr>
        <p:sp>
          <p:nvSpPr>
            <p:cNvPr id="5" name="Block Arc 4">
              <a:extLst>
                <a:ext uri="{FF2B5EF4-FFF2-40B4-BE49-F238E27FC236}">
                  <a16:creationId xmlns:a16="http://schemas.microsoft.com/office/drawing/2014/main" id="{90DABD15-27C7-4779-9A13-0EC4C67E38CA}"/>
                </a:ext>
              </a:extLst>
            </p:cNvPr>
            <p:cNvSpPr/>
            <p:nvPr/>
          </p:nvSpPr>
          <p:spPr>
            <a:xfrm>
              <a:off x="-6126982" y="435062"/>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Shape 5">
              <a:extLst>
                <a:ext uri="{FF2B5EF4-FFF2-40B4-BE49-F238E27FC236}">
                  <a16:creationId xmlns:a16="http://schemas.microsoft.com/office/drawing/2014/main" id="{4061D0B2-887E-42DF-AD3A-77E94EF5DB3F}"/>
                </a:ext>
              </a:extLst>
            </p:cNvPr>
            <p:cNvSpPr/>
            <p:nvPr/>
          </p:nvSpPr>
          <p:spPr>
            <a:xfrm>
              <a:off x="750305" y="2136168"/>
              <a:ext cx="3636956" cy="640074"/>
            </a:xfrm>
            <a:custGeom>
              <a:avLst/>
              <a:gdLst>
                <a:gd name="connsiteX0" fmla="*/ 0 w 3636956"/>
                <a:gd name="connsiteY0" fmla="*/ 0 h 640074"/>
                <a:gd name="connsiteX1" fmla="*/ 3636956 w 3636956"/>
                <a:gd name="connsiteY1" fmla="*/ 0 h 640074"/>
                <a:gd name="connsiteX2" fmla="*/ 3636956 w 3636956"/>
                <a:gd name="connsiteY2" fmla="*/ 640074 h 640074"/>
                <a:gd name="connsiteX3" fmla="*/ 0 w 3636956"/>
                <a:gd name="connsiteY3" fmla="*/ 640074 h 640074"/>
                <a:gd name="connsiteX4" fmla="*/ 0 w 3636956"/>
                <a:gd name="connsiteY4" fmla="*/ 0 h 640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6956" h="640074">
                  <a:moveTo>
                    <a:pt x="0" y="0"/>
                  </a:moveTo>
                  <a:lnTo>
                    <a:pt x="3636956" y="0"/>
                  </a:lnTo>
                  <a:lnTo>
                    <a:pt x="3636956" y="640074"/>
                  </a:lnTo>
                  <a:lnTo>
                    <a:pt x="0" y="640074"/>
                  </a:lnTo>
                  <a:lnTo>
                    <a:pt x="0" y="0"/>
                  </a:lnTo>
                  <a:close/>
                </a:path>
              </a:pathLst>
            </a:custGeom>
            <a:solidFill>
              <a:schemeClr val="bg2">
                <a:lumMod val="75000"/>
              </a:scheme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0213"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Dull Ears</a:t>
              </a:r>
            </a:p>
          </p:txBody>
        </p:sp>
        <p:sp>
          <p:nvSpPr>
            <p:cNvPr id="7" name="Oval 6">
              <a:extLst>
                <a:ext uri="{FF2B5EF4-FFF2-40B4-BE49-F238E27FC236}">
                  <a16:creationId xmlns:a16="http://schemas.microsoft.com/office/drawing/2014/main" id="{47EBDDC7-1AD5-4C42-B3FC-829B2F34F8EA}"/>
                </a:ext>
              </a:extLst>
            </p:cNvPr>
            <p:cNvSpPr/>
            <p:nvPr/>
          </p:nvSpPr>
          <p:spPr>
            <a:xfrm>
              <a:off x="274797" y="1980697"/>
              <a:ext cx="951016" cy="951016"/>
            </a:xfrm>
            <a:prstGeom prst="ellipse">
              <a:avLst/>
            </a:prstGeom>
            <a:solidFill>
              <a:schemeClr val="bg1">
                <a:lumMod val="95000"/>
              </a:schemeClr>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ABA6D2A2-8371-42A5-A101-0DF47C6B3DB0}"/>
                </a:ext>
              </a:extLst>
            </p:cNvPr>
            <p:cNvSpPr/>
            <p:nvPr/>
          </p:nvSpPr>
          <p:spPr>
            <a:xfrm>
              <a:off x="1144242" y="3761768"/>
              <a:ext cx="3243019" cy="640074"/>
            </a:xfrm>
            <a:custGeom>
              <a:avLst/>
              <a:gdLst>
                <a:gd name="connsiteX0" fmla="*/ 0 w 3243019"/>
                <a:gd name="connsiteY0" fmla="*/ 0 h 640074"/>
                <a:gd name="connsiteX1" fmla="*/ 3243019 w 3243019"/>
                <a:gd name="connsiteY1" fmla="*/ 0 h 640074"/>
                <a:gd name="connsiteX2" fmla="*/ 3243019 w 3243019"/>
                <a:gd name="connsiteY2" fmla="*/ 640074 h 640074"/>
                <a:gd name="connsiteX3" fmla="*/ 0 w 3243019"/>
                <a:gd name="connsiteY3" fmla="*/ 640074 h 640074"/>
                <a:gd name="connsiteX4" fmla="*/ 0 w 3243019"/>
                <a:gd name="connsiteY4" fmla="*/ 0 h 640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3019" h="640074">
                  <a:moveTo>
                    <a:pt x="0" y="0"/>
                  </a:moveTo>
                  <a:lnTo>
                    <a:pt x="3243019" y="0"/>
                  </a:lnTo>
                  <a:lnTo>
                    <a:pt x="3243019" y="640074"/>
                  </a:lnTo>
                  <a:lnTo>
                    <a:pt x="0" y="640074"/>
                  </a:lnTo>
                  <a:lnTo>
                    <a:pt x="0" y="0"/>
                  </a:lnTo>
                  <a:close/>
                </a:path>
              </a:pathLst>
            </a:custGeom>
            <a:solidFill>
              <a:schemeClr val="bg2">
                <a:lumMod val="75000"/>
              </a:scheme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0213"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Itching Ears</a:t>
              </a:r>
            </a:p>
          </p:txBody>
        </p:sp>
        <p:sp>
          <p:nvSpPr>
            <p:cNvPr id="9" name="Oval 8">
              <a:extLst>
                <a:ext uri="{FF2B5EF4-FFF2-40B4-BE49-F238E27FC236}">
                  <a16:creationId xmlns:a16="http://schemas.microsoft.com/office/drawing/2014/main" id="{1515E6A8-8504-49B5-82CF-02FDA63F582A}"/>
                </a:ext>
              </a:extLst>
            </p:cNvPr>
            <p:cNvSpPr/>
            <p:nvPr/>
          </p:nvSpPr>
          <p:spPr>
            <a:xfrm>
              <a:off x="668734" y="3606297"/>
              <a:ext cx="951016" cy="951016"/>
            </a:xfrm>
            <a:prstGeom prst="ellipse">
              <a:avLst/>
            </a:prstGeom>
            <a:solidFill>
              <a:schemeClr val="bg1">
                <a:lumMod val="75000"/>
              </a:schemeClr>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 name="Freeform: Shape 9">
              <a:extLst>
                <a:ext uri="{FF2B5EF4-FFF2-40B4-BE49-F238E27FC236}">
                  <a16:creationId xmlns:a16="http://schemas.microsoft.com/office/drawing/2014/main" id="{21A15FF6-5C24-4A1D-89F7-551D9879A8D5}"/>
                </a:ext>
              </a:extLst>
            </p:cNvPr>
            <p:cNvSpPr/>
            <p:nvPr/>
          </p:nvSpPr>
          <p:spPr>
            <a:xfrm>
              <a:off x="750305" y="5387368"/>
              <a:ext cx="3636956" cy="640074"/>
            </a:xfrm>
            <a:custGeom>
              <a:avLst/>
              <a:gdLst>
                <a:gd name="connsiteX0" fmla="*/ 0 w 3636956"/>
                <a:gd name="connsiteY0" fmla="*/ 0 h 640074"/>
                <a:gd name="connsiteX1" fmla="*/ 3636956 w 3636956"/>
                <a:gd name="connsiteY1" fmla="*/ 0 h 640074"/>
                <a:gd name="connsiteX2" fmla="*/ 3636956 w 3636956"/>
                <a:gd name="connsiteY2" fmla="*/ 640074 h 640074"/>
                <a:gd name="connsiteX3" fmla="*/ 0 w 3636956"/>
                <a:gd name="connsiteY3" fmla="*/ 640074 h 640074"/>
                <a:gd name="connsiteX4" fmla="*/ 0 w 3636956"/>
                <a:gd name="connsiteY4" fmla="*/ 0 h 640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6956" h="640074">
                  <a:moveTo>
                    <a:pt x="0" y="0"/>
                  </a:moveTo>
                  <a:lnTo>
                    <a:pt x="3636956" y="0"/>
                  </a:lnTo>
                  <a:lnTo>
                    <a:pt x="3636956" y="640074"/>
                  </a:lnTo>
                  <a:lnTo>
                    <a:pt x="0" y="640074"/>
                  </a:lnTo>
                  <a:lnTo>
                    <a:pt x="0" y="0"/>
                  </a:lnTo>
                  <a:close/>
                </a:path>
              </a:pathLst>
            </a:custGeom>
            <a:solidFill>
              <a:schemeClr val="bg2">
                <a:lumMod val="75000"/>
              </a:scheme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60213"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Honest &amp; Good</a:t>
              </a:r>
            </a:p>
          </p:txBody>
        </p:sp>
        <p:sp>
          <p:nvSpPr>
            <p:cNvPr id="11" name="Oval 10">
              <a:extLst>
                <a:ext uri="{FF2B5EF4-FFF2-40B4-BE49-F238E27FC236}">
                  <a16:creationId xmlns:a16="http://schemas.microsoft.com/office/drawing/2014/main" id="{36989629-7AD7-43DE-80EC-0650351E134A}"/>
                </a:ext>
              </a:extLst>
            </p:cNvPr>
            <p:cNvSpPr/>
            <p:nvPr/>
          </p:nvSpPr>
          <p:spPr>
            <a:xfrm>
              <a:off x="274797" y="5231897"/>
              <a:ext cx="951016" cy="951016"/>
            </a:xfrm>
            <a:prstGeom prst="ellipse">
              <a:avLst/>
            </a:prstGeom>
            <a:solidFill>
              <a:schemeClr val="bg1">
                <a:lumMod val="50000"/>
              </a:schemeClr>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271616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3" end="3"/>
                                            </p:txEl>
                                          </p:spTgt>
                                        </p:tgtEl>
                                        <p:attrNameLst>
                                          <p:attrName>style.visibility</p:attrName>
                                        </p:attrNameLst>
                                      </p:cBhvr>
                                      <p:to>
                                        <p:strVal val="visible"/>
                                      </p:to>
                                    </p:set>
                                    <p:animEffect transition="in" filter="fade">
                                      <p:cBhvr>
                                        <p:cTn id="7"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7200" dirty="0">
                <a:solidFill>
                  <a:srgbClr val="FFFFFF"/>
                </a:solidFill>
                <a:latin typeface="Arial" panose="020B0604020202020204" pitchFamily="34" charset="0"/>
                <a:cs typeface="Arial" panose="020B0604020202020204" pitchFamily="34" charset="0"/>
              </a:rPr>
              <a:t>Can You Hear Me Now?</a:t>
            </a:r>
            <a:endParaRPr lang="ru-RU" sz="7200" dirty="0"/>
          </a:p>
        </p:txBody>
      </p:sp>
      <p:grpSp>
        <p:nvGrpSpPr>
          <p:cNvPr id="4" name="Group 3">
            <a:extLst>
              <a:ext uri="{FF2B5EF4-FFF2-40B4-BE49-F238E27FC236}">
                <a16:creationId xmlns:a16="http://schemas.microsoft.com/office/drawing/2014/main" id="{AE44788B-D95E-492C-A352-A6490E683D6A}"/>
              </a:ext>
            </a:extLst>
          </p:cNvPr>
          <p:cNvGrpSpPr/>
          <p:nvPr/>
        </p:nvGrpSpPr>
        <p:grpSpPr>
          <a:xfrm>
            <a:off x="-6126981" y="435062"/>
            <a:ext cx="10398464" cy="7293488"/>
            <a:chOff x="-6126981" y="435062"/>
            <a:chExt cx="10398464" cy="7293488"/>
          </a:xfrm>
        </p:grpSpPr>
        <p:sp>
          <p:nvSpPr>
            <p:cNvPr id="5" name="Block Arc 4">
              <a:extLst>
                <a:ext uri="{FF2B5EF4-FFF2-40B4-BE49-F238E27FC236}">
                  <a16:creationId xmlns:a16="http://schemas.microsoft.com/office/drawing/2014/main" id="{CB4B5784-E8E1-479E-937C-62A02F47AC1C}"/>
                </a:ext>
              </a:extLst>
            </p:cNvPr>
            <p:cNvSpPr/>
            <p:nvPr/>
          </p:nvSpPr>
          <p:spPr>
            <a:xfrm>
              <a:off x="-6126981" y="435062"/>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Shape 5">
              <a:extLst>
                <a:ext uri="{FF2B5EF4-FFF2-40B4-BE49-F238E27FC236}">
                  <a16:creationId xmlns:a16="http://schemas.microsoft.com/office/drawing/2014/main" id="{7AD1A2A4-C750-4E4A-9D6C-A294D12C73BE}"/>
                </a:ext>
              </a:extLst>
            </p:cNvPr>
            <p:cNvSpPr/>
            <p:nvPr/>
          </p:nvSpPr>
          <p:spPr>
            <a:xfrm>
              <a:off x="610504" y="1931543"/>
              <a:ext cx="3660979" cy="548638"/>
            </a:xfrm>
            <a:custGeom>
              <a:avLst/>
              <a:gdLst>
                <a:gd name="connsiteX0" fmla="*/ 0 w 3660979"/>
                <a:gd name="connsiteY0" fmla="*/ 0 h 548638"/>
                <a:gd name="connsiteX1" fmla="*/ 3660979 w 3660979"/>
                <a:gd name="connsiteY1" fmla="*/ 0 h 548638"/>
                <a:gd name="connsiteX2" fmla="*/ 3660979 w 3660979"/>
                <a:gd name="connsiteY2" fmla="*/ 548638 h 548638"/>
                <a:gd name="connsiteX3" fmla="*/ 0 w 3660979"/>
                <a:gd name="connsiteY3" fmla="*/ 548638 h 548638"/>
                <a:gd name="connsiteX4" fmla="*/ 0 w 3660979"/>
                <a:gd name="connsiteY4" fmla="*/ 0 h 54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0979" h="548638">
                  <a:moveTo>
                    <a:pt x="0" y="0"/>
                  </a:moveTo>
                  <a:lnTo>
                    <a:pt x="3660979" y="0"/>
                  </a:lnTo>
                  <a:lnTo>
                    <a:pt x="3660979" y="548638"/>
                  </a:lnTo>
                  <a:lnTo>
                    <a:pt x="0" y="548638"/>
                  </a:lnTo>
                  <a:lnTo>
                    <a:pt x="0" y="0"/>
                  </a:lnTo>
                  <a:close/>
                </a:path>
              </a:pathLst>
            </a:custGeom>
            <a:solidFill>
              <a:schemeClr val="bg1">
                <a:lumMod val="85000"/>
              </a:scheme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6167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With Love</a:t>
              </a:r>
            </a:p>
          </p:txBody>
        </p:sp>
        <p:sp>
          <p:nvSpPr>
            <p:cNvPr id="10" name="Oval 9">
              <a:extLst>
                <a:ext uri="{FF2B5EF4-FFF2-40B4-BE49-F238E27FC236}">
                  <a16:creationId xmlns:a16="http://schemas.microsoft.com/office/drawing/2014/main" id="{93611118-C8DE-4616-824A-58743641AFF4}"/>
                </a:ext>
              </a:extLst>
            </p:cNvPr>
            <p:cNvSpPr/>
            <p:nvPr/>
          </p:nvSpPr>
          <p:spPr>
            <a:xfrm>
              <a:off x="244743" y="1840101"/>
              <a:ext cx="731522" cy="731522"/>
            </a:xfrm>
            <a:prstGeom prst="ellipse">
              <a:avLst/>
            </a:prstGeom>
            <a:solidFill>
              <a:schemeClr val="accent4">
                <a:lumMod val="60000"/>
                <a:lumOff val="40000"/>
              </a:schemeClr>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9A690027-317A-408B-912C-8AA18330702C}"/>
                </a:ext>
              </a:extLst>
            </p:cNvPr>
            <p:cNvSpPr/>
            <p:nvPr/>
          </p:nvSpPr>
          <p:spPr>
            <a:xfrm>
              <a:off x="1088431" y="3182171"/>
              <a:ext cx="3183052" cy="548638"/>
            </a:xfrm>
            <a:custGeom>
              <a:avLst/>
              <a:gdLst>
                <a:gd name="connsiteX0" fmla="*/ 0 w 3183052"/>
                <a:gd name="connsiteY0" fmla="*/ 0 h 548638"/>
                <a:gd name="connsiteX1" fmla="*/ 3183052 w 3183052"/>
                <a:gd name="connsiteY1" fmla="*/ 0 h 548638"/>
                <a:gd name="connsiteX2" fmla="*/ 3183052 w 3183052"/>
                <a:gd name="connsiteY2" fmla="*/ 548638 h 548638"/>
                <a:gd name="connsiteX3" fmla="*/ 0 w 3183052"/>
                <a:gd name="connsiteY3" fmla="*/ 548638 h 548638"/>
                <a:gd name="connsiteX4" fmla="*/ 0 w 3183052"/>
                <a:gd name="connsiteY4" fmla="*/ 0 h 54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052" h="548638">
                  <a:moveTo>
                    <a:pt x="0" y="0"/>
                  </a:moveTo>
                  <a:lnTo>
                    <a:pt x="3183052" y="0"/>
                  </a:lnTo>
                  <a:lnTo>
                    <a:pt x="3183052" y="548638"/>
                  </a:lnTo>
                  <a:lnTo>
                    <a:pt x="0" y="548638"/>
                  </a:lnTo>
                  <a:lnTo>
                    <a:pt x="0" y="0"/>
                  </a:lnTo>
                  <a:close/>
                </a:path>
              </a:pathLst>
            </a:custGeom>
            <a:solidFill>
              <a:schemeClr val="bg1">
                <a:lumMod val="85000"/>
              </a:scheme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6167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With Patience</a:t>
              </a:r>
            </a:p>
          </p:txBody>
        </p:sp>
        <p:sp>
          <p:nvSpPr>
            <p:cNvPr id="12" name="Oval 11">
              <a:extLst>
                <a:ext uri="{FF2B5EF4-FFF2-40B4-BE49-F238E27FC236}">
                  <a16:creationId xmlns:a16="http://schemas.microsoft.com/office/drawing/2014/main" id="{1FF8CDA5-4566-4EE6-91C4-543CFBDECEF4}"/>
                </a:ext>
              </a:extLst>
            </p:cNvPr>
            <p:cNvSpPr/>
            <p:nvPr/>
          </p:nvSpPr>
          <p:spPr>
            <a:xfrm>
              <a:off x="722670" y="3090730"/>
              <a:ext cx="731522" cy="731522"/>
            </a:xfrm>
            <a:prstGeom prst="ellipse">
              <a:avLst/>
            </a:prstGeom>
            <a:solidFill>
              <a:srgbClr val="D14C00"/>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id="{195F825F-8EEC-42AF-9CA0-B210AD372277}"/>
                </a:ext>
              </a:extLst>
            </p:cNvPr>
            <p:cNvSpPr/>
            <p:nvPr/>
          </p:nvSpPr>
          <p:spPr>
            <a:xfrm>
              <a:off x="1088431" y="4432800"/>
              <a:ext cx="3183052" cy="548638"/>
            </a:xfrm>
            <a:custGeom>
              <a:avLst/>
              <a:gdLst>
                <a:gd name="connsiteX0" fmla="*/ 0 w 3183052"/>
                <a:gd name="connsiteY0" fmla="*/ 0 h 548638"/>
                <a:gd name="connsiteX1" fmla="*/ 3183052 w 3183052"/>
                <a:gd name="connsiteY1" fmla="*/ 0 h 548638"/>
                <a:gd name="connsiteX2" fmla="*/ 3183052 w 3183052"/>
                <a:gd name="connsiteY2" fmla="*/ 548638 h 548638"/>
                <a:gd name="connsiteX3" fmla="*/ 0 w 3183052"/>
                <a:gd name="connsiteY3" fmla="*/ 548638 h 548638"/>
                <a:gd name="connsiteX4" fmla="*/ 0 w 3183052"/>
                <a:gd name="connsiteY4" fmla="*/ 0 h 54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052" h="548638">
                  <a:moveTo>
                    <a:pt x="0" y="0"/>
                  </a:moveTo>
                  <a:lnTo>
                    <a:pt x="3183052" y="0"/>
                  </a:lnTo>
                  <a:lnTo>
                    <a:pt x="3183052" y="548638"/>
                  </a:lnTo>
                  <a:lnTo>
                    <a:pt x="0" y="548638"/>
                  </a:lnTo>
                  <a:lnTo>
                    <a:pt x="0" y="0"/>
                  </a:lnTo>
                  <a:close/>
                </a:path>
              </a:pathLst>
            </a:custGeom>
            <a:solidFill>
              <a:schemeClr val="bg1">
                <a:lumMod val="85000"/>
              </a:scheme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6167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Helpful</a:t>
              </a:r>
            </a:p>
          </p:txBody>
        </p:sp>
        <p:sp>
          <p:nvSpPr>
            <p:cNvPr id="14" name="Oval 13">
              <a:extLst>
                <a:ext uri="{FF2B5EF4-FFF2-40B4-BE49-F238E27FC236}">
                  <a16:creationId xmlns:a16="http://schemas.microsoft.com/office/drawing/2014/main" id="{A2EBDA0C-E6DA-4726-B169-4D2A4EC6D4ED}"/>
                </a:ext>
              </a:extLst>
            </p:cNvPr>
            <p:cNvSpPr/>
            <p:nvPr/>
          </p:nvSpPr>
          <p:spPr>
            <a:xfrm>
              <a:off x="722670" y="4341358"/>
              <a:ext cx="731522" cy="731522"/>
            </a:xfrm>
            <a:prstGeom prst="ellipse">
              <a:avLst/>
            </a:prstGeom>
            <a:solidFill>
              <a:srgbClr val="500000"/>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id="{B73AF3CB-AAF2-4D90-BB6D-F8DBBBC238F9}"/>
                </a:ext>
              </a:extLst>
            </p:cNvPr>
            <p:cNvSpPr/>
            <p:nvPr/>
          </p:nvSpPr>
          <p:spPr>
            <a:xfrm>
              <a:off x="610504" y="5683428"/>
              <a:ext cx="3660979" cy="548638"/>
            </a:xfrm>
            <a:custGeom>
              <a:avLst/>
              <a:gdLst>
                <a:gd name="connsiteX0" fmla="*/ 0 w 3660979"/>
                <a:gd name="connsiteY0" fmla="*/ 0 h 548638"/>
                <a:gd name="connsiteX1" fmla="*/ 3660979 w 3660979"/>
                <a:gd name="connsiteY1" fmla="*/ 0 h 548638"/>
                <a:gd name="connsiteX2" fmla="*/ 3660979 w 3660979"/>
                <a:gd name="connsiteY2" fmla="*/ 548638 h 548638"/>
                <a:gd name="connsiteX3" fmla="*/ 0 w 3660979"/>
                <a:gd name="connsiteY3" fmla="*/ 548638 h 548638"/>
                <a:gd name="connsiteX4" fmla="*/ 0 w 3660979"/>
                <a:gd name="connsiteY4" fmla="*/ 0 h 54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0979" h="548638">
                  <a:moveTo>
                    <a:pt x="0" y="0"/>
                  </a:moveTo>
                  <a:lnTo>
                    <a:pt x="3660979" y="0"/>
                  </a:lnTo>
                  <a:lnTo>
                    <a:pt x="3660979" y="548638"/>
                  </a:lnTo>
                  <a:lnTo>
                    <a:pt x="0" y="548638"/>
                  </a:lnTo>
                  <a:lnTo>
                    <a:pt x="0" y="0"/>
                  </a:lnTo>
                  <a:close/>
                </a:path>
              </a:pathLst>
            </a:custGeom>
            <a:solidFill>
              <a:schemeClr val="bg1">
                <a:lumMod val="85000"/>
              </a:scheme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6167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Understanding</a:t>
              </a:r>
            </a:p>
          </p:txBody>
        </p:sp>
        <p:sp>
          <p:nvSpPr>
            <p:cNvPr id="16" name="Oval 15">
              <a:extLst>
                <a:ext uri="{FF2B5EF4-FFF2-40B4-BE49-F238E27FC236}">
                  <a16:creationId xmlns:a16="http://schemas.microsoft.com/office/drawing/2014/main" id="{8D088354-0867-4E00-A210-676CE1386207}"/>
                </a:ext>
              </a:extLst>
            </p:cNvPr>
            <p:cNvSpPr/>
            <p:nvPr/>
          </p:nvSpPr>
          <p:spPr>
            <a:xfrm>
              <a:off x="244743" y="5591986"/>
              <a:ext cx="731522" cy="731522"/>
            </a:xfrm>
            <a:prstGeom prst="ellipse">
              <a:avLst/>
            </a:prstGeom>
            <a:solidFill>
              <a:schemeClr val="accent6">
                <a:lumMod val="50000"/>
              </a:schemeClr>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pic>
        <p:nvPicPr>
          <p:cNvPr id="3" name="Picture 2">
            <a:extLst>
              <a:ext uri="{FF2B5EF4-FFF2-40B4-BE49-F238E27FC236}">
                <a16:creationId xmlns:a16="http://schemas.microsoft.com/office/drawing/2014/main" id="{84956AAE-354A-4809-84C1-D4B3ADC92035}"/>
              </a:ext>
            </a:extLst>
          </p:cNvPr>
          <p:cNvPicPr>
            <a:picLocks noChangeAspect="1"/>
          </p:cNvPicPr>
          <p:nvPr/>
        </p:nvPicPr>
        <p:blipFill>
          <a:blip r:embed="rId2"/>
          <a:stretch>
            <a:fillRect/>
          </a:stretch>
        </p:blipFill>
        <p:spPr>
          <a:xfrm>
            <a:off x="6481036" y="1493829"/>
            <a:ext cx="4401693" cy="5175953"/>
          </a:xfrm>
          <a:prstGeom prst="rect">
            <a:avLst/>
          </a:prstGeom>
        </p:spPr>
      </p:pic>
    </p:spTree>
    <p:extLst>
      <p:ext uri="{BB962C8B-B14F-4D97-AF65-F5344CB8AC3E}">
        <p14:creationId xmlns:p14="http://schemas.microsoft.com/office/powerpoint/2010/main" val="179682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B666AD0-EB50-4826-960F-EC39013A66E2}"/>
              </a:ext>
            </a:extLst>
          </p:cNvPr>
          <p:cNvSpPr>
            <a:spLocks noGrp="1"/>
          </p:cNvSpPr>
          <p:nvPr>
            <p:ph type="sldNum" sz="quarter" idx="12"/>
          </p:nvPr>
        </p:nvSpPr>
        <p:spPr/>
        <p:txBody>
          <a:bodyPr/>
          <a:lstStyle/>
          <a:p>
            <a:fld id="{4950F5D8-22E1-4015-8661-E5B1FD28C2DE}" type="slidenum">
              <a:rPr lang="ru-RU" smtClean="0"/>
              <a:t>2</a:t>
            </a:fld>
            <a:endParaRPr lang="ru-RU" dirty="0"/>
          </a:p>
        </p:txBody>
      </p:sp>
      <p:sp>
        <p:nvSpPr>
          <p:cNvPr id="8" name="TextBox 7">
            <a:extLst>
              <a:ext uri="{FF2B5EF4-FFF2-40B4-BE49-F238E27FC236}">
                <a16:creationId xmlns:a16="http://schemas.microsoft.com/office/drawing/2014/main" id="{62290262-9D2B-468F-B327-539E5D2D9BEE}"/>
              </a:ext>
            </a:extLst>
          </p:cNvPr>
          <p:cNvSpPr txBox="1"/>
          <p:nvPr/>
        </p:nvSpPr>
        <p:spPr>
          <a:xfrm>
            <a:off x="2579137" y="2828835"/>
            <a:ext cx="9378820" cy="1200329"/>
          </a:xfrm>
          <a:prstGeom prst="rect">
            <a:avLst/>
          </a:prstGeom>
          <a:noFill/>
        </p:spPr>
        <p:txBody>
          <a:bodyPr wrap="square" rtlCol="0">
            <a:spAutoFit/>
          </a:bodyPr>
          <a:lstStyle/>
          <a:p>
            <a:r>
              <a:rPr lang="en-US" sz="7200" b="1" dirty="0">
                <a:solidFill>
                  <a:schemeClr val="bg1"/>
                </a:solidFill>
              </a:rPr>
              <a:t>Can You Hear Me Now?</a:t>
            </a:r>
          </a:p>
        </p:txBody>
      </p:sp>
      <p:sp>
        <p:nvSpPr>
          <p:cNvPr id="2" name="TextBox 1">
            <a:extLst>
              <a:ext uri="{FF2B5EF4-FFF2-40B4-BE49-F238E27FC236}">
                <a16:creationId xmlns:a16="http://schemas.microsoft.com/office/drawing/2014/main" id="{88BADB9A-EEE4-4B5F-8601-CE6C22E140CA}"/>
              </a:ext>
            </a:extLst>
          </p:cNvPr>
          <p:cNvSpPr txBox="1"/>
          <p:nvPr/>
        </p:nvSpPr>
        <p:spPr>
          <a:xfrm>
            <a:off x="7268547" y="4420449"/>
            <a:ext cx="5159829" cy="707886"/>
          </a:xfrm>
          <a:prstGeom prst="rect">
            <a:avLst/>
          </a:prstGeom>
          <a:noFill/>
        </p:spPr>
        <p:txBody>
          <a:bodyPr wrap="square" rtlCol="0">
            <a:spAutoFit/>
          </a:bodyPr>
          <a:lstStyle/>
          <a:p>
            <a:r>
              <a:rPr lang="en-US" sz="4000" dirty="0">
                <a:solidFill>
                  <a:schemeClr val="bg1">
                    <a:lumMod val="75000"/>
                  </a:schemeClr>
                </a:solidFill>
              </a:rPr>
              <a:t>Being A Good Listener </a:t>
            </a:r>
          </a:p>
        </p:txBody>
      </p:sp>
    </p:spTree>
    <p:extLst>
      <p:ext uri="{BB962C8B-B14F-4D97-AF65-F5344CB8AC3E}">
        <p14:creationId xmlns:p14="http://schemas.microsoft.com/office/powerpoint/2010/main" val="168186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7200" dirty="0">
                <a:solidFill>
                  <a:srgbClr val="FFFFFF"/>
                </a:solidFill>
                <a:latin typeface="Arial" panose="020B0604020202020204" pitchFamily="34" charset="0"/>
                <a:cs typeface="Arial" panose="020B0604020202020204" pitchFamily="34" charset="0"/>
              </a:rPr>
              <a:t>Can You Hear Me Now?</a:t>
            </a:r>
            <a:endParaRPr lang="ru-RU" sz="72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4619134" y="1657903"/>
            <a:ext cx="7336892" cy="4788815"/>
          </a:xfrm>
          <a:prstGeom prst="rect">
            <a:avLst/>
          </a:prstGeom>
          <a:noFill/>
        </p:spPr>
        <p:txBody>
          <a:bodyPr wrap="square" rtlCol="0">
            <a:noAutofit/>
          </a:bodyPr>
          <a:lstStyle/>
          <a:p>
            <a:pPr algn="ctr"/>
            <a:endParaRPr lang="en-US" sz="4400" dirty="0">
              <a:solidFill>
                <a:schemeClr val="bg1"/>
              </a:solidFill>
            </a:endParaRPr>
          </a:p>
          <a:p>
            <a:pPr algn="ctr"/>
            <a:endParaRPr lang="en-US" sz="4400" dirty="0">
              <a:solidFill>
                <a:schemeClr val="bg1"/>
              </a:solidFill>
            </a:endParaRPr>
          </a:p>
          <a:p>
            <a:pPr algn="ctr"/>
            <a:r>
              <a:rPr lang="en-US" sz="4400" dirty="0">
                <a:solidFill>
                  <a:schemeClr val="bg1"/>
                </a:solidFill>
              </a:rPr>
              <a:t>Are you a good listener when others are trying to communicate with you?</a:t>
            </a:r>
          </a:p>
        </p:txBody>
      </p:sp>
      <p:sp>
        <p:nvSpPr>
          <p:cNvPr id="5" name="Block Arc 4">
            <a:extLst>
              <a:ext uri="{FF2B5EF4-FFF2-40B4-BE49-F238E27FC236}">
                <a16:creationId xmlns:a16="http://schemas.microsoft.com/office/drawing/2014/main" id="{CB4B5784-E8E1-479E-937C-62A02F47AC1C}"/>
              </a:ext>
            </a:extLst>
          </p:cNvPr>
          <p:cNvSpPr/>
          <p:nvPr/>
        </p:nvSpPr>
        <p:spPr>
          <a:xfrm>
            <a:off x="-6126981" y="435062"/>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291535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xEl>
                                              <p:pRg st="2" end="2"/>
                                            </p:txEl>
                                          </p:spTgt>
                                        </p:tgtEl>
                                        <p:attrNameLst>
                                          <p:attrName>style.visibility</p:attrName>
                                        </p:attrNameLst>
                                      </p:cBhvr>
                                      <p:to>
                                        <p:strVal val="visible"/>
                                      </p:to>
                                    </p:set>
                                    <p:anim calcmode="lin" valueType="num">
                                      <p:cBhvr>
                                        <p:cTn id="7" dur="500" fill="hold"/>
                                        <p:tgtEl>
                                          <p:spTgt spid="2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7200" dirty="0">
                <a:solidFill>
                  <a:srgbClr val="FFFFFF"/>
                </a:solidFill>
                <a:latin typeface="Arial" panose="020B0604020202020204" pitchFamily="34" charset="0"/>
                <a:cs typeface="Arial" panose="020B0604020202020204" pitchFamily="34" charset="0"/>
              </a:rPr>
              <a:t>Can You Hear Me Now?</a:t>
            </a:r>
            <a:endParaRPr lang="ru-RU" sz="72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4619135" y="1687399"/>
            <a:ext cx="7336892" cy="4788815"/>
          </a:xfrm>
          <a:prstGeom prst="rect">
            <a:avLst/>
          </a:prstGeom>
          <a:noFill/>
        </p:spPr>
        <p:txBody>
          <a:bodyPr wrap="square" rtlCol="0">
            <a:noAutofit/>
          </a:bodyPr>
          <a:lstStyle/>
          <a:p>
            <a:pPr algn="ctr"/>
            <a:endParaRPr lang="en-US" sz="2800" dirty="0">
              <a:solidFill>
                <a:schemeClr val="bg1"/>
              </a:solidFill>
            </a:endParaRPr>
          </a:p>
          <a:p>
            <a:pPr algn="ctr"/>
            <a:endParaRPr lang="en-US" sz="2800" dirty="0">
              <a:solidFill>
                <a:schemeClr val="bg1"/>
              </a:solidFill>
            </a:endParaRPr>
          </a:p>
          <a:p>
            <a:pPr algn="ctr"/>
            <a:r>
              <a:rPr lang="en-US" sz="2800" dirty="0">
                <a:solidFill>
                  <a:schemeClr val="bg1"/>
                </a:solidFill>
              </a:rPr>
              <a:t>“Let nothing be done through selfish ambition or conceit, but in lowliness of mind let each esteem others better than himself. Let each of you look out not only for his own interests, but also for the interests of others.”        (Philippians 2:3-4)</a:t>
            </a:r>
          </a:p>
        </p:txBody>
      </p:sp>
      <p:grpSp>
        <p:nvGrpSpPr>
          <p:cNvPr id="4" name="Group 3">
            <a:extLst>
              <a:ext uri="{FF2B5EF4-FFF2-40B4-BE49-F238E27FC236}">
                <a16:creationId xmlns:a16="http://schemas.microsoft.com/office/drawing/2014/main" id="{AE44788B-D95E-492C-A352-A6490E683D6A}"/>
              </a:ext>
            </a:extLst>
          </p:cNvPr>
          <p:cNvGrpSpPr/>
          <p:nvPr/>
        </p:nvGrpSpPr>
        <p:grpSpPr>
          <a:xfrm>
            <a:off x="-6126981" y="435062"/>
            <a:ext cx="10398464" cy="7293488"/>
            <a:chOff x="-6126981" y="435062"/>
            <a:chExt cx="10398464" cy="7293488"/>
          </a:xfrm>
        </p:grpSpPr>
        <p:sp>
          <p:nvSpPr>
            <p:cNvPr id="5" name="Block Arc 4">
              <a:extLst>
                <a:ext uri="{FF2B5EF4-FFF2-40B4-BE49-F238E27FC236}">
                  <a16:creationId xmlns:a16="http://schemas.microsoft.com/office/drawing/2014/main" id="{CB4B5784-E8E1-479E-937C-62A02F47AC1C}"/>
                </a:ext>
              </a:extLst>
            </p:cNvPr>
            <p:cNvSpPr/>
            <p:nvPr/>
          </p:nvSpPr>
          <p:spPr>
            <a:xfrm>
              <a:off x="-6126981" y="435062"/>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Shape 5">
              <a:extLst>
                <a:ext uri="{FF2B5EF4-FFF2-40B4-BE49-F238E27FC236}">
                  <a16:creationId xmlns:a16="http://schemas.microsoft.com/office/drawing/2014/main" id="{7AD1A2A4-C750-4E4A-9D6C-A294D12C73BE}"/>
                </a:ext>
              </a:extLst>
            </p:cNvPr>
            <p:cNvSpPr/>
            <p:nvPr/>
          </p:nvSpPr>
          <p:spPr>
            <a:xfrm>
              <a:off x="610504" y="1931543"/>
              <a:ext cx="3660979" cy="548638"/>
            </a:xfrm>
            <a:custGeom>
              <a:avLst/>
              <a:gdLst>
                <a:gd name="connsiteX0" fmla="*/ 0 w 3660979"/>
                <a:gd name="connsiteY0" fmla="*/ 0 h 548638"/>
                <a:gd name="connsiteX1" fmla="*/ 3660979 w 3660979"/>
                <a:gd name="connsiteY1" fmla="*/ 0 h 548638"/>
                <a:gd name="connsiteX2" fmla="*/ 3660979 w 3660979"/>
                <a:gd name="connsiteY2" fmla="*/ 548638 h 548638"/>
                <a:gd name="connsiteX3" fmla="*/ 0 w 3660979"/>
                <a:gd name="connsiteY3" fmla="*/ 548638 h 548638"/>
                <a:gd name="connsiteX4" fmla="*/ 0 w 3660979"/>
                <a:gd name="connsiteY4" fmla="*/ 0 h 54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0979" h="548638">
                  <a:moveTo>
                    <a:pt x="0" y="0"/>
                  </a:moveTo>
                  <a:lnTo>
                    <a:pt x="3660979" y="0"/>
                  </a:lnTo>
                  <a:lnTo>
                    <a:pt x="3660979" y="548638"/>
                  </a:lnTo>
                  <a:lnTo>
                    <a:pt x="0" y="548638"/>
                  </a:lnTo>
                  <a:lnTo>
                    <a:pt x="0" y="0"/>
                  </a:lnTo>
                  <a:close/>
                </a:path>
              </a:pathLst>
            </a:custGeom>
            <a:solidFill>
              <a:schemeClr val="bg1">
                <a:lumMod val="85000"/>
              </a:scheme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6167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With Love</a:t>
              </a:r>
            </a:p>
          </p:txBody>
        </p:sp>
        <p:sp>
          <p:nvSpPr>
            <p:cNvPr id="10" name="Oval 9">
              <a:extLst>
                <a:ext uri="{FF2B5EF4-FFF2-40B4-BE49-F238E27FC236}">
                  <a16:creationId xmlns:a16="http://schemas.microsoft.com/office/drawing/2014/main" id="{93611118-C8DE-4616-824A-58743641AFF4}"/>
                </a:ext>
              </a:extLst>
            </p:cNvPr>
            <p:cNvSpPr/>
            <p:nvPr/>
          </p:nvSpPr>
          <p:spPr>
            <a:xfrm>
              <a:off x="244743" y="1840101"/>
              <a:ext cx="731522" cy="731522"/>
            </a:xfrm>
            <a:prstGeom prst="ellipse">
              <a:avLst/>
            </a:prstGeom>
            <a:solidFill>
              <a:schemeClr val="accent4">
                <a:lumMod val="60000"/>
                <a:lumOff val="40000"/>
              </a:schemeClr>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135387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2" end="2"/>
                                            </p:txEl>
                                          </p:spTgt>
                                        </p:tgtEl>
                                        <p:attrNameLst>
                                          <p:attrName>style.visibility</p:attrName>
                                        </p:attrNameLst>
                                      </p:cBhvr>
                                      <p:to>
                                        <p:strVal val="visible"/>
                                      </p:to>
                                    </p:set>
                                    <p:animEffect transition="in" filter="fade">
                                      <p:cBhvr>
                                        <p:cTn id="12"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7200" dirty="0">
                <a:solidFill>
                  <a:srgbClr val="FFFFFF"/>
                </a:solidFill>
                <a:latin typeface="Arial" panose="020B0604020202020204" pitchFamily="34" charset="0"/>
                <a:cs typeface="Arial" panose="020B0604020202020204" pitchFamily="34" charset="0"/>
              </a:rPr>
              <a:t>Can You Hear Me Now?</a:t>
            </a:r>
            <a:endParaRPr lang="ru-RU" sz="72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4619135" y="1687399"/>
            <a:ext cx="7336892" cy="4788815"/>
          </a:xfrm>
          <a:prstGeom prst="rect">
            <a:avLst/>
          </a:prstGeom>
          <a:noFill/>
        </p:spPr>
        <p:txBody>
          <a:bodyPr wrap="square" rtlCol="0">
            <a:noAutofit/>
          </a:bodyPr>
          <a:lstStyle/>
          <a:p>
            <a:pPr algn="ctr"/>
            <a:endParaRPr lang="en-US" sz="4000" dirty="0">
              <a:solidFill>
                <a:schemeClr val="bg1"/>
              </a:solidFill>
            </a:endParaRPr>
          </a:p>
          <a:p>
            <a:pPr algn="ctr"/>
            <a:r>
              <a:rPr lang="en-US" sz="2800" dirty="0">
                <a:solidFill>
                  <a:schemeClr val="bg1"/>
                </a:solidFill>
              </a:rPr>
              <a:t>“Love suffers long and is kind; love does not envy; love does not parade itself, is not puffed up; does not behave rudely, does not seek its own, is not provoked, thinks no evil; does not rejoice in iniquity, but rejoices in the truth; bears all things, believes all things, hopes all things, endures all things.”                                (1 Corinthians 13:4-7)</a:t>
            </a:r>
          </a:p>
        </p:txBody>
      </p:sp>
      <p:grpSp>
        <p:nvGrpSpPr>
          <p:cNvPr id="4" name="Group 3">
            <a:extLst>
              <a:ext uri="{FF2B5EF4-FFF2-40B4-BE49-F238E27FC236}">
                <a16:creationId xmlns:a16="http://schemas.microsoft.com/office/drawing/2014/main" id="{AE44788B-D95E-492C-A352-A6490E683D6A}"/>
              </a:ext>
            </a:extLst>
          </p:cNvPr>
          <p:cNvGrpSpPr/>
          <p:nvPr/>
        </p:nvGrpSpPr>
        <p:grpSpPr>
          <a:xfrm>
            <a:off x="-6126981" y="435062"/>
            <a:ext cx="10398464" cy="7293488"/>
            <a:chOff x="-6126981" y="435062"/>
            <a:chExt cx="10398464" cy="7293488"/>
          </a:xfrm>
        </p:grpSpPr>
        <p:sp>
          <p:nvSpPr>
            <p:cNvPr id="5" name="Block Arc 4">
              <a:extLst>
                <a:ext uri="{FF2B5EF4-FFF2-40B4-BE49-F238E27FC236}">
                  <a16:creationId xmlns:a16="http://schemas.microsoft.com/office/drawing/2014/main" id="{CB4B5784-E8E1-479E-937C-62A02F47AC1C}"/>
                </a:ext>
              </a:extLst>
            </p:cNvPr>
            <p:cNvSpPr/>
            <p:nvPr/>
          </p:nvSpPr>
          <p:spPr>
            <a:xfrm>
              <a:off x="-6126981" y="435062"/>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Shape 5">
              <a:extLst>
                <a:ext uri="{FF2B5EF4-FFF2-40B4-BE49-F238E27FC236}">
                  <a16:creationId xmlns:a16="http://schemas.microsoft.com/office/drawing/2014/main" id="{7AD1A2A4-C750-4E4A-9D6C-A294D12C73BE}"/>
                </a:ext>
              </a:extLst>
            </p:cNvPr>
            <p:cNvSpPr/>
            <p:nvPr/>
          </p:nvSpPr>
          <p:spPr>
            <a:xfrm>
              <a:off x="610504" y="1931543"/>
              <a:ext cx="3660979" cy="548638"/>
            </a:xfrm>
            <a:custGeom>
              <a:avLst/>
              <a:gdLst>
                <a:gd name="connsiteX0" fmla="*/ 0 w 3660979"/>
                <a:gd name="connsiteY0" fmla="*/ 0 h 548638"/>
                <a:gd name="connsiteX1" fmla="*/ 3660979 w 3660979"/>
                <a:gd name="connsiteY1" fmla="*/ 0 h 548638"/>
                <a:gd name="connsiteX2" fmla="*/ 3660979 w 3660979"/>
                <a:gd name="connsiteY2" fmla="*/ 548638 h 548638"/>
                <a:gd name="connsiteX3" fmla="*/ 0 w 3660979"/>
                <a:gd name="connsiteY3" fmla="*/ 548638 h 548638"/>
                <a:gd name="connsiteX4" fmla="*/ 0 w 3660979"/>
                <a:gd name="connsiteY4" fmla="*/ 0 h 54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0979" h="548638">
                  <a:moveTo>
                    <a:pt x="0" y="0"/>
                  </a:moveTo>
                  <a:lnTo>
                    <a:pt x="3660979" y="0"/>
                  </a:lnTo>
                  <a:lnTo>
                    <a:pt x="3660979" y="548638"/>
                  </a:lnTo>
                  <a:lnTo>
                    <a:pt x="0" y="548638"/>
                  </a:lnTo>
                  <a:lnTo>
                    <a:pt x="0" y="0"/>
                  </a:lnTo>
                  <a:close/>
                </a:path>
              </a:pathLst>
            </a:custGeom>
            <a:solidFill>
              <a:schemeClr val="bg1">
                <a:lumMod val="85000"/>
              </a:scheme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6167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With Love</a:t>
              </a:r>
            </a:p>
          </p:txBody>
        </p:sp>
        <p:sp>
          <p:nvSpPr>
            <p:cNvPr id="10" name="Oval 9">
              <a:extLst>
                <a:ext uri="{FF2B5EF4-FFF2-40B4-BE49-F238E27FC236}">
                  <a16:creationId xmlns:a16="http://schemas.microsoft.com/office/drawing/2014/main" id="{93611118-C8DE-4616-824A-58743641AFF4}"/>
                </a:ext>
              </a:extLst>
            </p:cNvPr>
            <p:cNvSpPr/>
            <p:nvPr/>
          </p:nvSpPr>
          <p:spPr>
            <a:xfrm>
              <a:off x="244743" y="1840101"/>
              <a:ext cx="731522" cy="731522"/>
            </a:xfrm>
            <a:prstGeom prst="ellipse">
              <a:avLst/>
            </a:prstGeom>
            <a:solidFill>
              <a:schemeClr val="accent4">
                <a:lumMod val="60000"/>
                <a:lumOff val="40000"/>
              </a:schemeClr>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2171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7200" dirty="0">
                <a:solidFill>
                  <a:srgbClr val="FFFFFF"/>
                </a:solidFill>
                <a:latin typeface="Arial" panose="020B0604020202020204" pitchFamily="34" charset="0"/>
                <a:cs typeface="Arial" panose="020B0604020202020204" pitchFamily="34" charset="0"/>
              </a:rPr>
              <a:t>Can You Hear Me Now?</a:t>
            </a:r>
            <a:endParaRPr lang="ru-RU" sz="72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4619135" y="1687399"/>
            <a:ext cx="7336892" cy="4788815"/>
          </a:xfrm>
          <a:prstGeom prst="rect">
            <a:avLst/>
          </a:prstGeom>
          <a:noFill/>
        </p:spPr>
        <p:txBody>
          <a:bodyPr wrap="square" rtlCol="0">
            <a:noAutofit/>
          </a:bodyPr>
          <a:lstStyle/>
          <a:p>
            <a:pPr algn="ctr"/>
            <a:r>
              <a:rPr lang="en-US" sz="2800" dirty="0">
                <a:solidFill>
                  <a:schemeClr val="bg1"/>
                </a:solidFill>
              </a:rPr>
              <a:t>“So then, my beloved brethren, let every man be swift to hear, slow to speak, slow to wrath; for the wrath of man does not produce the righteousness of God.” (James 1:19-20)</a:t>
            </a:r>
          </a:p>
          <a:p>
            <a:pPr algn="ctr"/>
            <a:endParaRPr lang="en-US" sz="2800" dirty="0">
              <a:solidFill>
                <a:schemeClr val="bg1"/>
              </a:solidFill>
            </a:endParaRPr>
          </a:p>
          <a:p>
            <a:pPr algn="ctr"/>
            <a:r>
              <a:rPr lang="en-US" sz="2800" dirty="0">
                <a:solidFill>
                  <a:schemeClr val="bg1"/>
                </a:solidFill>
              </a:rPr>
              <a:t>“I, therefore, the prisoner of the Lord, beseech you to walk worthy of the calling with which you were called, with all lowliness and gentleness, with longsuffering, bearing with one another in love, endeavoring to keep the unity of the Spirit in the bond of peace.” (Ephesians 4:1-3)</a:t>
            </a:r>
          </a:p>
        </p:txBody>
      </p:sp>
      <p:grpSp>
        <p:nvGrpSpPr>
          <p:cNvPr id="4" name="Group 3">
            <a:extLst>
              <a:ext uri="{FF2B5EF4-FFF2-40B4-BE49-F238E27FC236}">
                <a16:creationId xmlns:a16="http://schemas.microsoft.com/office/drawing/2014/main" id="{AE44788B-D95E-492C-A352-A6490E683D6A}"/>
              </a:ext>
            </a:extLst>
          </p:cNvPr>
          <p:cNvGrpSpPr/>
          <p:nvPr/>
        </p:nvGrpSpPr>
        <p:grpSpPr>
          <a:xfrm>
            <a:off x="-6126981" y="435062"/>
            <a:ext cx="10398464" cy="7293488"/>
            <a:chOff x="-6126981" y="435062"/>
            <a:chExt cx="10398464" cy="7293488"/>
          </a:xfrm>
        </p:grpSpPr>
        <p:sp>
          <p:nvSpPr>
            <p:cNvPr id="5" name="Block Arc 4">
              <a:extLst>
                <a:ext uri="{FF2B5EF4-FFF2-40B4-BE49-F238E27FC236}">
                  <a16:creationId xmlns:a16="http://schemas.microsoft.com/office/drawing/2014/main" id="{CB4B5784-E8E1-479E-937C-62A02F47AC1C}"/>
                </a:ext>
              </a:extLst>
            </p:cNvPr>
            <p:cNvSpPr/>
            <p:nvPr/>
          </p:nvSpPr>
          <p:spPr>
            <a:xfrm>
              <a:off x="-6126981" y="435062"/>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Shape 5">
              <a:extLst>
                <a:ext uri="{FF2B5EF4-FFF2-40B4-BE49-F238E27FC236}">
                  <a16:creationId xmlns:a16="http://schemas.microsoft.com/office/drawing/2014/main" id="{7AD1A2A4-C750-4E4A-9D6C-A294D12C73BE}"/>
                </a:ext>
              </a:extLst>
            </p:cNvPr>
            <p:cNvSpPr/>
            <p:nvPr/>
          </p:nvSpPr>
          <p:spPr>
            <a:xfrm>
              <a:off x="610504" y="1931543"/>
              <a:ext cx="3660979" cy="548638"/>
            </a:xfrm>
            <a:custGeom>
              <a:avLst/>
              <a:gdLst>
                <a:gd name="connsiteX0" fmla="*/ 0 w 3660979"/>
                <a:gd name="connsiteY0" fmla="*/ 0 h 548638"/>
                <a:gd name="connsiteX1" fmla="*/ 3660979 w 3660979"/>
                <a:gd name="connsiteY1" fmla="*/ 0 h 548638"/>
                <a:gd name="connsiteX2" fmla="*/ 3660979 w 3660979"/>
                <a:gd name="connsiteY2" fmla="*/ 548638 h 548638"/>
                <a:gd name="connsiteX3" fmla="*/ 0 w 3660979"/>
                <a:gd name="connsiteY3" fmla="*/ 548638 h 548638"/>
                <a:gd name="connsiteX4" fmla="*/ 0 w 3660979"/>
                <a:gd name="connsiteY4" fmla="*/ 0 h 54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0979" h="548638">
                  <a:moveTo>
                    <a:pt x="0" y="0"/>
                  </a:moveTo>
                  <a:lnTo>
                    <a:pt x="3660979" y="0"/>
                  </a:lnTo>
                  <a:lnTo>
                    <a:pt x="3660979" y="548638"/>
                  </a:lnTo>
                  <a:lnTo>
                    <a:pt x="0" y="548638"/>
                  </a:lnTo>
                  <a:lnTo>
                    <a:pt x="0" y="0"/>
                  </a:lnTo>
                  <a:close/>
                </a:path>
              </a:pathLst>
            </a:custGeom>
            <a:solidFill>
              <a:schemeClr val="bg1">
                <a:lumMod val="85000"/>
              </a:scheme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6167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With Love</a:t>
              </a:r>
            </a:p>
          </p:txBody>
        </p:sp>
        <p:sp>
          <p:nvSpPr>
            <p:cNvPr id="10" name="Oval 9">
              <a:extLst>
                <a:ext uri="{FF2B5EF4-FFF2-40B4-BE49-F238E27FC236}">
                  <a16:creationId xmlns:a16="http://schemas.microsoft.com/office/drawing/2014/main" id="{93611118-C8DE-4616-824A-58743641AFF4}"/>
                </a:ext>
              </a:extLst>
            </p:cNvPr>
            <p:cNvSpPr/>
            <p:nvPr/>
          </p:nvSpPr>
          <p:spPr>
            <a:xfrm>
              <a:off x="244743" y="1840101"/>
              <a:ext cx="731522" cy="731522"/>
            </a:xfrm>
            <a:prstGeom prst="ellipse">
              <a:avLst/>
            </a:prstGeom>
            <a:solidFill>
              <a:schemeClr val="accent4">
                <a:lumMod val="60000"/>
                <a:lumOff val="40000"/>
              </a:schemeClr>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9A690027-317A-408B-912C-8AA18330702C}"/>
                </a:ext>
              </a:extLst>
            </p:cNvPr>
            <p:cNvSpPr/>
            <p:nvPr/>
          </p:nvSpPr>
          <p:spPr>
            <a:xfrm>
              <a:off x="1088431" y="3182171"/>
              <a:ext cx="3183052" cy="548638"/>
            </a:xfrm>
            <a:custGeom>
              <a:avLst/>
              <a:gdLst>
                <a:gd name="connsiteX0" fmla="*/ 0 w 3183052"/>
                <a:gd name="connsiteY0" fmla="*/ 0 h 548638"/>
                <a:gd name="connsiteX1" fmla="*/ 3183052 w 3183052"/>
                <a:gd name="connsiteY1" fmla="*/ 0 h 548638"/>
                <a:gd name="connsiteX2" fmla="*/ 3183052 w 3183052"/>
                <a:gd name="connsiteY2" fmla="*/ 548638 h 548638"/>
                <a:gd name="connsiteX3" fmla="*/ 0 w 3183052"/>
                <a:gd name="connsiteY3" fmla="*/ 548638 h 548638"/>
                <a:gd name="connsiteX4" fmla="*/ 0 w 3183052"/>
                <a:gd name="connsiteY4" fmla="*/ 0 h 54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052" h="548638">
                  <a:moveTo>
                    <a:pt x="0" y="0"/>
                  </a:moveTo>
                  <a:lnTo>
                    <a:pt x="3183052" y="0"/>
                  </a:lnTo>
                  <a:lnTo>
                    <a:pt x="3183052" y="548638"/>
                  </a:lnTo>
                  <a:lnTo>
                    <a:pt x="0" y="548638"/>
                  </a:lnTo>
                  <a:lnTo>
                    <a:pt x="0" y="0"/>
                  </a:lnTo>
                  <a:close/>
                </a:path>
              </a:pathLst>
            </a:custGeom>
            <a:solidFill>
              <a:schemeClr val="bg1">
                <a:lumMod val="85000"/>
              </a:scheme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6167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With Patience</a:t>
              </a:r>
            </a:p>
          </p:txBody>
        </p:sp>
        <p:sp>
          <p:nvSpPr>
            <p:cNvPr id="12" name="Oval 11">
              <a:extLst>
                <a:ext uri="{FF2B5EF4-FFF2-40B4-BE49-F238E27FC236}">
                  <a16:creationId xmlns:a16="http://schemas.microsoft.com/office/drawing/2014/main" id="{1FF8CDA5-4566-4EE6-91C4-543CFBDECEF4}"/>
                </a:ext>
              </a:extLst>
            </p:cNvPr>
            <p:cNvSpPr/>
            <p:nvPr/>
          </p:nvSpPr>
          <p:spPr>
            <a:xfrm>
              <a:off x="722670" y="3090730"/>
              <a:ext cx="731522" cy="731522"/>
            </a:xfrm>
            <a:prstGeom prst="ellipse">
              <a:avLst/>
            </a:prstGeom>
            <a:solidFill>
              <a:srgbClr val="D14C00"/>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259094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2" end="2"/>
                                            </p:txEl>
                                          </p:spTgt>
                                        </p:tgtEl>
                                        <p:attrNameLst>
                                          <p:attrName>style.visibility</p:attrName>
                                        </p:attrNameLst>
                                      </p:cBhvr>
                                      <p:to>
                                        <p:strVal val="visible"/>
                                      </p:to>
                                    </p:set>
                                    <p:animEffect transition="in" filter="fade">
                                      <p:cBhvr>
                                        <p:cTn id="12"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7200" dirty="0">
                <a:solidFill>
                  <a:srgbClr val="FFFFFF"/>
                </a:solidFill>
                <a:latin typeface="Arial" panose="020B0604020202020204" pitchFamily="34" charset="0"/>
                <a:cs typeface="Arial" panose="020B0604020202020204" pitchFamily="34" charset="0"/>
              </a:rPr>
              <a:t>Can You Hear Me Now?</a:t>
            </a:r>
            <a:endParaRPr lang="ru-RU" sz="72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4619135" y="1687399"/>
            <a:ext cx="7336892" cy="4788815"/>
          </a:xfrm>
          <a:prstGeom prst="rect">
            <a:avLst/>
          </a:prstGeom>
          <a:noFill/>
        </p:spPr>
        <p:txBody>
          <a:bodyPr wrap="square" rtlCol="0">
            <a:noAutofit/>
          </a:bodyPr>
          <a:lstStyle/>
          <a:p>
            <a:pPr algn="ctr"/>
            <a:r>
              <a:rPr lang="en-US" sz="2800" dirty="0">
                <a:solidFill>
                  <a:schemeClr val="bg1"/>
                </a:solidFill>
              </a:rPr>
              <a:t>“Therefore comfort each other and edify one another, just as you also are doing.”                 (1 Thessalonians 5:11)</a:t>
            </a:r>
          </a:p>
          <a:p>
            <a:pPr algn="ctr"/>
            <a:r>
              <a:rPr lang="en-US" sz="2800" dirty="0">
                <a:solidFill>
                  <a:schemeClr val="bg1"/>
                </a:solidFill>
              </a:rPr>
              <a:t>“But whoever has this world's goods, and sees his brother in need, and shuts up his heart from him, how does the love of God abide in him?” (1 John 3:17)</a:t>
            </a:r>
          </a:p>
          <a:p>
            <a:pPr algn="ctr"/>
            <a:r>
              <a:rPr lang="en-US" sz="2800" dirty="0">
                <a:solidFill>
                  <a:schemeClr val="bg1"/>
                </a:solidFill>
              </a:rPr>
              <a:t>“Confess your trespasses to one another, and pray for one another, that you may be healed. The effective, fervent prayer of a righteous man avails much.” (James 5:16)</a:t>
            </a:r>
          </a:p>
        </p:txBody>
      </p:sp>
      <p:grpSp>
        <p:nvGrpSpPr>
          <p:cNvPr id="4" name="Group 3">
            <a:extLst>
              <a:ext uri="{FF2B5EF4-FFF2-40B4-BE49-F238E27FC236}">
                <a16:creationId xmlns:a16="http://schemas.microsoft.com/office/drawing/2014/main" id="{AE44788B-D95E-492C-A352-A6490E683D6A}"/>
              </a:ext>
            </a:extLst>
          </p:cNvPr>
          <p:cNvGrpSpPr/>
          <p:nvPr/>
        </p:nvGrpSpPr>
        <p:grpSpPr>
          <a:xfrm>
            <a:off x="-6126981" y="435062"/>
            <a:ext cx="10398464" cy="7293488"/>
            <a:chOff x="-6126981" y="435062"/>
            <a:chExt cx="10398464" cy="7293488"/>
          </a:xfrm>
        </p:grpSpPr>
        <p:sp>
          <p:nvSpPr>
            <p:cNvPr id="5" name="Block Arc 4">
              <a:extLst>
                <a:ext uri="{FF2B5EF4-FFF2-40B4-BE49-F238E27FC236}">
                  <a16:creationId xmlns:a16="http://schemas.microsoft.com/office/drawing/2014/main" id="{CB4B5784-E8E1-479E-937C-62A02F47AC1C}"/>
                </a:ext>
              </a:extLst>
            </p:cNvPr>
            <p:cNvSpPr/>
            <p:nvPr/>
          </p:nvSpPr>
          <p:spPr>
            <a:xfrm>
              <a:off x="-6126981" y="435062"/>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Shape 5">
              <a:extLst>
                <a:ext uri="{FF2B5EF4-FFF2-40B4-BE49-F238E27FC236}">
                  <a16:creationId xmlns:a16="http://schemas.microsoft.com/office/drawing/2014/main" id="{7AD1A2A4-C750-4E4A-9D6C-A294D12C73BE}"/>
                </a:ext>
              </a:extLst>
            </p:cNvPr>
            <p:cNvSpPr/>
            <p:nvPr/>
          </p:nvSpPr>
          <p:spPr>
            <a:xfrm>
              <a:off x="610504" y="1931543"/>
              <a:ext cx="3660979" cy="548638"/>
            </a:xfrm>
            <a:custGeom>
              <a:avLst/>
              <a:gdLst>
                <a:gd name="connsiteX0" fmla="*/ 0 w 3660979"/>
                <a:gd name="connsiteY0" fmla="*/ 0 h 548638"/>
                <a:gd name="connsiteX1" fmla="*/ 3660979 w 3660979"/>
                <a:gd name="connsiteY1" fmla="*/ 0 h 548638"/>
                <a:gd name="connsiteX2" fmla="*/ 3660979 w 3660979"/>
                <a:gd name="connsiteY2" fmla="*/ 548638 h 548638"/>
                <a:gd name="connsiteX3" fmla="*/ 0 w 3660979"/>
                <a:gd name="connsiteY3" fmla="*/ 548638 h 548638"/>
                <a:gd name="connsiteX4" fmla="*/ 0 w 3660979"/>
                <a:gd name="connsiteY4" fmla="*/ 0 h 54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0979" h="548638">
                  <a:moveTo>
                    <a:pt x="0" y="0"/>
                  </a:moveTo>
                  <a:lnTo>
                    <a:pt x="3660979" y="0"/>
                  </a:lnTo>
                  <a:lnTo>
                    <a:pt x="3660979" y="548638"/>
                  </a:lnTo>
                  <a:lnTo>
                    <a:pt x="0" y="548638"/>
                  </a:lnTo>
                  <a:lnTo>
                    <a:pt x="0" y="0"/>
                  </a:lnTo>
                  <a:close/>
                </a:path>
              </a:pathLst>
            </a:custGeom>
            <a:solidFill>
              <a:schemeClr val="bg1">
                <a:lumMod val="85000"/>
              </a:scheme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6167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With Love</a:t>
              </a:r>
            </a:p>
          </p:txBody>
        </p:sp>
        <p:sp>
          <p:nvSpPr>
            <p:cNvPr id="10" name="Oval 9">
              <a:extLst>
                <a:ext uri="{FF2B5EF4-FFF2-40B4-BE49-F238E27FC236}">
                  <a16:creationId xmlns:a16="http://schemas.microsoft.com/office/drawing/2014/main" id="{93611118-C8DE-4616-824A-58743641AFF4}"/>
                </a:ext>
              </a:extLst>
            </p:cNvPr>
            <p:cNvSpPr/>
            <p:nvPr/>
          </p:nvSpPr>
          <p:spPr>
            <a:xfrm>
              <a:off x="244743" y="1840101"/>
              <a:ext cx="731522" cy="731522"/>
            </a:xfrm>
            <a:prstGeom prst="ellipse">
              <a:avLst/>
            </a:prstGeom>
            <a:solidFill>
              <a:schemeClr val="accent4">
                <a:lumMod val="60000"/>
                <a:lumOff val="40000"/>
              </a:schemeClr>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9A690027-317A-408B-912C-8AA18330702C}"/>
                </a:ext>
              </a:extLst>
            </p:cNvPr>
            <p:cNvSpPr/>
            <p:nvPr/>
          </p:nvSpPr>
          <p:spPr>
            <a:xfrm>
              <a:off x="1088431" y="3182171"/>
              <a:ext cx="3183052" cy="548638"/>
            </a:xfrm>
            <a:custGeom>
              <a:avLst/>
              <a:gdLst>
                <a:gd name="connsiteX0" fmla="*/ 0 w 3183052"/>
                <a:gd name="connsiteY0" fmla="*/ 0 h 548638"/>
                <a:gd name="connsiteX1" fmla="*/ 3183052 w 3183052"/>
                <a:gd name="connsiteY1" fmla="*/ 0 h 548638"/>
                <a:gd name="connsiteX2" fmla="*/ 3183052 w 3183052"/>
                <a:gd name="connsiteY2" fmla="*/ 548638 h 548638"/>
                <a:gd name="connsiteX3" fmla="*/ 0 w 3183052"/>
                <a:gd name="connsiteY3" fmla="*/ 548638 h 548638"/>
                <a:gd name="connsiteX4" fmla="*/ 0 w 3183052"/>
                <a:gd name="connsiteY4" fmla="*/ 0 h 54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052" h="548638">
                  <a:moveTo>
                    <a:pt x="0" y="0"/>
                  </a:moveTo>
                  <a:lnTo>
                    <a:pt x="3183052" y="0"/>
                  </a:lnTo>
                  <a:lnTo>
                    <a:pt x="3183052" y="548638"/>
                  </a:lnTo>
                  <a:lnTo>
                    <a:pt x="0" y="548638"/>
                  </a:lnTo>
                  <a:lnTo>
                    <a:pt x="0" y="0"/>
                  </a:lnTo>
                  <a:close/>
                </a:path>
              </a:pathLst>
            </a:custGeom>
            <a:solidFill>
              <a:schemeClr val="bg1">
                <a:lumMod val="85000"/>
              </a:scheme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6167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With Patience</a:t>
              </a:r>
            </a:p>
          </p:txBody>
        </p:sp>
        <p:sp>
          <p:nvSpPr>
            <p:cNvPr id="12" name="Oval 11">
              <a:extLst>
                <a:ext uri="{FF2B5EF4-FFF2-40B4-BE49-F238E27FC236}">
                  <a16:creationId xmlns:a16="http://schemas.microsoft.com/office/drawing/2014/main" id="{1FF8CDA5-4566-4EE6-91C4-543CFBDECEF4}"/>
                </a:ext>
              </a:extLst>
            </p:cNvPr>
            <p:cNvSpPr/>
            <p:nvPr/>
          </p:nvSpPr>
          <p:spPr>
            <a:xfrm>
              <a:off x="722670" y="3090730"/>
              <a:ext cx="731522" cy="731522"/>
            </a:xfrm>
            <a:prstGeom prst="ellipse">
              <a:avLst/>
            </a:prstGeom>
            <a:solidFill>
              <a:srgbClr val="D14C00"/>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id="{195F825F-8EEC-42AF-9CA0-B210AD372277}"/>
                </a:ext>
              </a:extLst>
            </p:cNvPr>
            <p:cNvSpPr/>
            <p:nvPr/>
          </p:nvSpPr>
          <p:spPr>
            <a:xfrm>
              <a:off x="1088431" y="4432800"/>
              <a:ext cx="3183052" cy="548638"/>
            </a:xfrm>
            <a:custGeom>
              <a:avLst/>
              <a:gdLst>
                <a:gd name="connsiteX0" fmla="*/ 0 w 3183052"/>
                <a:gd name="connsiteY0" fmla="*/ 0 h 548638"/>
                <a:gd name="connsiteX1" fmla="*/ 3183052 w 3183052"/>
                <a:gd name="connsiteY1" fmla="*/ 0 h 548638"/>
                <a:gd name="connsiteX2" fmla="*/ 3183052 w 3183052"/>
                <a:gd name="connsiteY2" fmla="*/ 548638 h 548638"/>
                <a:gd name="connsiteX3" fmla="*/ 0 w 3183052"/>
                <a:gd name="connsiteY3" fmla="*/ 548638 h 548638"/>
                <a:gd name="connsiteX4" fmla="*/ 0 w 3183052"/>
                <a:gd name="connsiteY4" fmla="*/ 0 h 54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052" h="548638">
                  <a:moveTo>
                    <a:pt x="0" y="0"/>
                  </a:moveTo>
                  <a:lnTo>
                    <a:pt x="3183052" y="0"/>
                  </a:lnTo>
                  <a:lnTo>
                    <a:pt x="3183052" y="548638"/>
                  </a:lnTo>
                  <a:lnTo>
                    <a:pt x="0" y="548638"/>
                  </a:lnTo>
                  <a:lnTo>
                    <a:pt x="0" y="0"/>
                  </a:lnTo>
                  <a:close/>
                </a:path>
              </a:pathLst>
            </a:custGeom>
            <a:solidFill>
              <a:schemeClr val="bg1">
                <a:lumMod val="85000"/>
              </a:scheme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6167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Helpful</a:t>
              </a:r>
            </a:p>
          </p:txBody>
        </p:sp>
        <p:sp>
          <p:nvSpPr>
            <p:cNvPr id="14" name="Oval 13">
              <a:extLst>
                <a:ext uri="{FF2B5EF4-FFF2-40B4-BE49-F238E27FC236}">
                  <a16:creationId xmlns:a16="http://schemas.microsoft.com/office/drawing/2014/main" id="{A2EBDA0C-E6DA-4726-B169-4D2A4EC6D4ED}"/>
                </a:ext>
              </a:extLst>
            </p:cNvPr>
            <p:cNvSpPr/>
            <p:nvPr/>
          </p:nvSpPr>
          <p:spPr>
            <a:xfrm>
              <a:off x="722670" y="4341358"/>
              <a:ext cx="731522" cy="731522"/>
            </a:xfrm>
            <a:prstGeom prst="ellipse">
              <a:avLst/>
            </a:prstGeom>
            <a:solidFill>
              <a:srgbClr val="500000"/>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227329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7200" dirty="0">
                <a:solidFill>
                  <a:srgbClr val="FFFFFF"/>
                </a:solidFill>
                <a:latin typeface="Arial" panose="020B0604020202020204" pitchFamily="34" charset="0"/>
                <a:cs typeface="Arial" panose="020B0604020202020204" pitchFamily="34" charset="0"/>
              </a:rPr>
              <a:t>Can You Hear Me Now?</a:t>
            </a:r>
            <a:endParaRPr lang="ru-RU" sz="72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4619135" y="1687399"/>
            <a:ext cx="7336892" cy="4788815"/>
          </a:xfrm>
          <a:prstGeom prst="rect">
            <a:avLst/>
          </a:prstGeom>
          <a:noFill/>
        </p:spPr>
        <p:txBody>
          <a:bodyPr wrap="square" rtlCol="0">
            <a:noAutofit/>
          </a:bodyPr>
          <a:lstStyle/>
          <a:p>
            <a:pPr algn="ctr"/>
            <a:endParaRPr lang="en-US" sz="2800" dirty="0">
              <a:solidFill>
                <a:schemeClr val="bg1"/>
              </a:solidFill>
            </a:endParaRPr>
          </a:p>
          <a:p>
            <a:pPr algn="ctr"/>
            <a:r>
              <a:rPr lang="en-US" sz="2800" dirty="0">
                <a:solidFill>
                  <a:schemeClr val="bg1"/>
                </a:solidFill>
              </a:rPr>
              <a:t>“When He had called the multitude to Himself, He said to them, "Hear and understand …” (Matthew 15:10)</a:t>
            </a:r>
          </a:p>
          <a:p>
            <a:pPr algn="ctr"/>
            <a:endParaRPr lang="en-US" sz="2800" dirty="0">
              <a:solidFill>
                <a:schemeClr val="bg1"/>
              </a:solidFill>
            </a:endParaRPr>
          </a:p>
          <a:p>
            <a:pPr algn="ctr"/>
            <a:r>
              <a:rPr lang="en-US" sz="2800" dirty="0">
                <a:solidFill>
                  <a:schemeClr val="bg1"/>
                </a:solidFill>
              </a:rPr>
              <a:t>“Husbands, likewise, dwell with them with understanding, giving honor to the wife, as to the weaker vessel, and as being heirs together of the grace of life, that your prayers may not be hindered.” (1 Peter 3:7)</a:t>
            </a:r>
          </a:p>
        </p:txBody>
      </p:sp>
      <p:grpSp>
        <p:nvGrpSpPr>
          <p:cNvPr id="4" name="Group 3">
            <a:extLst>
              <a:ext uri="{FF2B5EF4-FFF2-40B4-BE49-F238E27FC236}">
                <a16:creationId xmlns:a16="http://schemas.microsoft.com/office/drawing/2014/main" id="{AE44788B-D95E-492C-A352-A6490E683D6A}"/>
              </a:ext>
            </a:extLst>
          </p:cNvPr>
          <p:cNvGrpSpPr/>
          <p:nvPr/>
        </p:nvGrpSpPr>
        <p:grpSpPr>
          <a:xfrm>
            <a:off x="-6126981" y="435062"/>
            <a:ext cx="10398464" cy="7293488"/>
            <a:chOff x="-6126981" y="435062"/>
            <a:chExt cx="10398464" cy="7293488"/>
          </a:xfrm>
        </p:grpSpPr>
        <p:sp>
          <p:nvSpPr>
            <p:cNvPr id="5" name="Block Arc 4">
              <a:extLst>
                <a:ext uri="{FF2B5EF4-FFF2-40B4-BE49-F238E27FC236}">
                  <a16:creationId xmlns:a16="http://schemas.microsoft.com/office/drawing/2014/main" id="{CB4B5784-E8E1-479E-937C-62A02F47AC1C}"/>
                </a:ext>
              </a:extLst>
            </p:cNvPr>
            <p:cNvSpPr/>
            <p:nvPr/>
          </p:nvSpPr>
          <p:spPr>
            <a:xfrm>
              <a:off x="-6126981" y="435062"/>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Shape 5">
              <a:extLst>
                <a:ext uri="{FF2B5EF4-FFF2-40B4-BE49-F238E27FC236}">
                  <a16:creationId xmlns:a16="http://schemas.microsoft.com/office/drawing/2014/main" id="{7AD1A2A4-C750-4E4A-9D6C-A294D12C73BE}"/>
                </a:ext>
              </a:extLst>
            </p:cNvPr>
            <p:cNvSpPr/>
            <p:nvPr/>
          </p:nvSpPr>
          <p:spPr>
            <a:xfrm>
              <a:off x="610504" y="1931543"/>
              <a:ext cx="3660979" cy="548638"/>
            </a:xfrm>
            <a:custGeom>
              <a:avLst/>
              <a:gdLst>
                <a:gd name="connsiteX0" fmla="*/ 0 w 3660979"/>
                <a:gd name="connsiteY0" fmla="*/ 0 h 548638"/>
                <a:gd name="connsiteX1" fmla="*/ 3660979 w 3660979"/>
                <a:gd name="connsiteY1" fmla="*/ 0 h 548638"/>
                <a:gd name="connsiteX2" fmla="*/ 3660979 w 3660979"/>
                <a:gd name="connsiteY2" fmla="*/ 548638 h 548638"/>
                <a:gd name="connsiteX3" fmla="*/ 0 w 3660979"/>
                <a:gd name="connsiteY3" fmla="*/ 548638 h 548638"/>
                <a:gd name="connsiteX4" fmla="*/ 0 w 3660979"/>
                <a:gd name="connsiteY4" fmla="*/ 0 h 54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0979" h="548638">
                  <a:moveTo>
                    <a:pt x="0" y="0"/>
                  </a:moveTo>
                  <a:lnTo>
                    <a:pt x="3660979" y="0"/>
                  </a:lnTo>
                  <a:lnTo>
                    <a:pt x="3660979" y="548638"/>
                  </a:lnTo>
                  <a:lnTo>
                    <a:pt x="0" y="548638"/>
                  </a:lnTo>
                  <a:lnTo>
                    <a:pt x="0" y="0"/>
                  </a:lnTo>
                  <a:close/>
                </a:path>
              </a:pathLst>
            </a:custGeom>
            <a:solidFill>
              <a:schemeClr val="bg1">
                <a:lumMod val="85000"/>
              </a:scheme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6167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With Love</a:t>
              </a:r>
            </a:p>
          </p:txBody>
        </p:sp>
        <p:sp>
          <p:nvSpPr>
            <p:cNvPr id="10" name="Oval 9">
              <a:extLst>
                <a:ext uri="{FF2B5EF4-FFF2-40B4-BE49-F238E27FC236}">
                  <a16:creationId xmlns:a16="http://schemas.microsoft.com/office/drawing/2014/main" id="{93611118-C8DE-4616-824A-58743641AFF4}"/>
                </a:ext>
              </a:extLst>
            </p:cNvPr>
            <p:cNvSpPr/>
            <p:nvPr/>
          </p:nvSpPr>
          <p:spPr>
            <a:xfrm>
              <a:off x="244743" y="1840101"/>
              <a:ext cx="731522" cy="731522"/>
            </a:xfrm>
            <a:prstGeom prst="ellipse">
              <a:avLst/>
            </a:prstGeom>
            <a:solidFill>
              <a:schemeClr val="accent4">
                <a:lumMod val="60000"/>
                <a:lumOff val="40000"/>
              </a:schemeClr>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9A690027-317A-408B-912C-8AA18330702C}"/>
                </a:ext>
              </a:extLst>
            </p:cNvPr>
            <p:cNvSpPr/>
            <p:nvPr/>
          </p:nvSpPr>
          <p:spPr>
            <a:xfrm>
              <a:off x="1088431" y="3182171"/>
              <a:ext cx="3183052" cy="548638"/>
            </a:xfrm>
            <a:custGeom>
              <a:avLst/>
              <a:gdLst>
                <a:gd name="connsiteX0" fmla="*/ 0 w 3183052"/>
                <a:gd name="connsiteY0" fmla="*/ 0 h 548638"/>
                <a:gd name="connsiteX1" fmla="*/ 3183052 w 3183052"/>
                <a:gd name="connsiteY1" fmla="*/ 0 h 548638"/>
                <a:gd name="connsiteX2" fmla="*/ 3183052 w 3183052"/>
                <a:gd name="connsiteY2" fmla="*/ 548638 h 548638"/>
                <a:gd name="connsiteX3" fmla="*/ 0 w 3183052"/>
                <a:gd name="connsiteY3" fmla="*/ 548638 h 548638"/>
                <a:gd name="connsiteX4" fmla="*/ 0 w 3183052"/>
                <a:gd name="connsiteY4" fmla="*/ 0 h 54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052" h="548638">
                  <a:moveTo>
                    <a:pt x="0" y="0"/>
                  </a:moveTo>
                  <a:lnTo>
                    <a:pt x="3183052" y="0"/>
                  </a:lnTo>
                  <a:lnTo>
                    <a:pt x="3183052" y="548638"/>
                  </a:lnTo>
                  <a:lnTo>
                    <a:pt x="0" y="548638"/>
                  </a:lnTo>
                  <a:lnTo>
                    <a:pt x="0" y="0"/>
                  </a:lnTo>
                  <a:close/>
                </a:path>
              </a:pathLst>
            </a:custGeom>
            <a:solidFill>
              <a:schemeClr val="bg1">
                <a:lumMod val="85000"/>
              </a:scheme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6167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With Patience</a:t>
              </a:r>
            </a:p>
          </p:txBody>
        </p:sp>
        <p:sp>
          <p:nvSpPr>
            <p:cNvPr id="12" name="Oval 11">
              <a:extLst>
                <a:ext uri="{FF2B5EF4-FFF2-40B4-BE49-F238E27FC236}">
                  <a16:creationId xmlns:a16="http://schemas.microsoft.com/office/drawing/2014/main" id="{1FF8CDA5-4566-4EE6-91C4-543CFBDECEF4}"/>
                </a:ext>
              </a:extLst>
            </p:cNvPr>
            <p:cNvSpPr/>
            <p:nvPr/>
          </p:nvSpPr>
          <p:spPr>
            <a:xfrm>
              <a:off x="722670" y="3090730"/>
              <a:ext cx="731522" cy="731522"/>
            </a:xfrm>
            <a:prstGeom prst="ellipse">
              <a:avLst/>
            </a:prstGeom>
            <a:solidFill>
              <a:srgbClr val="D14C00"/>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id="{195F825F-8EEC-42AF-9CA0-B210AD372277}"/>
                </a:ext>
              </a:extLst>
            </p:cNvPr>
            <p:cNvSpPr/>
            <p:nvPr/>
          </p:nvSpPr>
          <p:spPr>
            <a:xfrm>
              <a:off x="1088431" y="4432800"/>
              <a:ext cx="3183052" cy="548638"/>
            </a:xfrm>
            <a:custGeom>
              <a:avLst/>
              <a:gdLst>
                <a:gd name="connsiteX0" fmla="*/ 0 w 3183052"/>
                <a:gd name="connsiteY0" fmla="*/ 0 h 548638"/>
                <a:gd name="connsiteX1" fmla="*/ 3183052 w 3183052"/>
                <a:gd name="connsiteY1" fmla="*/ 0 h 548638"/>
                <a:gd name="connsiteX2" fmla="*/ 3183052 w 3183052"/>
                <a:gd name="connsiteY2" fmla="*/ 548638 h 548638"/>
                <a:gd name="connsiteX3" fmla="*/ 0 w 3183052"/>
                <a:gd name="connsiteY3" fmla="*/ 548638 h 548638"/>
                <a:gd name="connsiteX4" fmla="*/ 0 w 3183052"/>
                <a:gd name="connsiteY4" fmla="*/ 0 h 54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3052" h="548638">
                  <a:moveTo>
                    <a:pt x="0" y="0"/>
                  </a:moveTo>
                  <a:lnTo>
                    <a:pt x="3183052" y="0"/>
                  </a:lnTo>
                  <a:lnTo>
                    <a:pt x="3183052" y="548638"/>
                  </a:lnTo>
                  <a:lnTo>
                    <a:pt x="0" y="548638"/>
                  </a:lnTo>
                  <a:lnTo>
                    <a:pt x="0" y="0"/>
                  </a:lnTo>
                  <a:close/>
                </a:path>
              </a:pathLst>
            </a:custGeom>
            <a:solidFill>
              <a:schemeClr val="bg1">
                <a:lumMod val="85000"/>
              </a:scheme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6167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Helpful</a:t>
              </a:r>
            </a:p>
          </p:txBody>
        </p:sp>
        <p:sp>
          <p:nvSpPr>
            <p:cNvPr id="14" name="Oval 13">
              <a:extLst>
                <a:ext uri="{FF2B5EF4-FFF2-40B4-BE49-F238E27FC236}">
                  <a16:creationId xmlns:a16="http://schemas.microsoft.com/office/drawing/2014/main" id="{A2EBDA0C-E6DA-4726-B169-4D2A4EC6D4ED}"/>
                </a:ext>
              </a:extLst>
            </p:cNvPr>
            <p:cNvSpPr/>
            <p:nvPr/>
          </p:nvSpPr>
          <p:spPr>
            <a:xfrm>
              <a:off x="722670" y="4341358"/>
              <a:ext cx="731522" cy="731522"/>
            </a:xfrm>
            <a:prstGeom prst="ellipse">
              <a:avLst/>
            </a:prstGeom>
            <a:solidFill>
              <a:srgbClr val="500000"/>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id="{B73AF3CB-AAF2-4D90-BB6D-F8DBBBC238F9}"/>
                </a:ext>
              </a:extLst>
            </p:cNvPr>
            <p:cNvSpPr/>
            <p:nvPr/>
          </p:nvSpPr>
          <p:spPr>
            <a:xfrm>
              <a:off x="610504" y="5683428"/>
              <a:ext cx="3660979" cy="548638"/>
            </a:xfrm>
            <a:custGeom>
              <a:avLst/>
              <a:gdLst>
                <a:gd name="connsiteX0" fmla="*/ 0 w 3660979"/>
                <a:gd name="connsiteY0" fmla="*/ 0 h 548638"/>
                <a:gd name="connsiteX1" fmla="*/ 3660979 w 3660979"/>
                <a:gd name="connsiteY1" fmla="*/ 0 h 548638"/>
                <a:gd name="connsiteX2" fmla="*/ 3660979 w 3660979"/>
                <a:gd name="connsiteY2" fmla="*/ 548638 h 548638"/>
                <a:gd name="connsiteX3" fmla="*/ 0 w 3660979"/>
                <a:gd name="connsiteY3" fmla="*/ 548638 h 548638"/>
                <a:gd name="connsiteX4" fmla="*/ 0 w 3660979"/>
                <a:gd name="connsiteY4" fmla="*/ 0 h 54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0979" h="548638">
                  <a:moveTo>
                    <a:pt x="0" y="0"/>
                  </a:moveTo>
                  <a:lnTo>
                    <a:pt x="3660979" y="0"/>
                  </a:lnTo>
                  <a:lnTo>
                    <a:pt x="3660979" y="548638"/>
                  </a:lnTo>
                  <a:lnTo>
                    <a:pt x="0" y="548638"/>
                  </a:lnTo>
                  <a:lnTo>
                    <a:pt x="0" y="0"/>
                  </a:lnTo>
                  <a:close/>
                </a:path>
              </a:pathLst>
            </a:custGeom>
            <a:solidFill>
              <a:schemeClr val="bg1">
                <a:lumMod val="85000"/>
              </a:scheme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61676"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t>Understanding</a:t>
              </a:r>
            </a:p>
          </p:txBody>
        </p:sp>
        <p:sp>
          <p:nvSpPr>
            <p:cNvPr id="16" name="Oval 15">
              <a:extLst>
                <a:ext uri="{FF2B5EF4-FFF2-40B4-BE49-F238E27FC236}">
                  <a16:creationId xmlns:a16="http://schemas.microsoft.com/office/drawing/2014/main" id="{8D088354-0867-4E00-A210-676CE1386207}"/>
                </a:ext>
              </a:extLst>
            </p:cNvPr>
            <p:cNvSpPr/>
            <p:nvPr/>
          </p:nvSpPr>
          <p:spPr>
            <a:xfrm>
              <a:off x="244743" y="5591986"/>
              <a:ext cx="731522" cy="731522"/>
            </a:xfrm>
            <a:prstGeom prst="ellipse">
              <a:avLst/>
            </a:prstGeom>
            <a:solidFill>
              <a:schemeClr val="accent6">
                <a:lumMod val="50000"/>
              </a:schemeClr>
            </a:solid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167213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fade">
                                      <p:cBhvr>
                                        <p:cTn id="7" dur="500"/>
                                        <p:tgtEl>
                                          <p:spTgt spid="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3" end="3"/>
                                            </p:txEl>
                                          </p:spTgt>
                                        </p:tgtEl>
                                        <p:attrNameLst>
                                          <p:attrName>style.visibility</p:attrName>
                                        </p:attrNameLst>
                                      </p:cBhvr>
                                      <p:to>
                                        <p:strVal val="visible"/>
                                      </p:to>
                                    </p:set>
                                    <p:animEffect transition="in" filter="fade">
                                      <p:cBhvr>
                                        <p:cTn id="12"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D35A-BF17-4A2D-84BF-6601B22B6A11}"/>
              </a:ext>
            </a:extLst>
          </p:cNvPr>
          <p:cNvSpPr>
            <a:spLocks noGrp="1"/>
          </p:cNvSpPr>
          <p:nvPr>
            <p:ph type="title"/>
          </p:nvPr>
        </p:nvSpPr>
        <p:spPr>
          <a:xfrm>
            <a:off x="344129" y="235131"/>
            <a:ext cx="11611897" cy="923109"/>
          </a:xfrm>
        </p:spPr>
        <p:txBody>
          <a:bodyPr>
            <a:noAutofit/>
          </a:bodyPr>
          <a:lstStyle/>
          <a:p>
            <a:pPr algn="ctr"/>
            <a:r>
              <a:rPr lang="en-US" sz="7200" dirty="0">
                <a:solidFill>
                  <a:srgbClr val="FFFFFF"/>
                </a:solidFill>
                <a:latin typeface="Arial" panose="020B0604020202020204" pitchFamily="34" charset="0"/>
                <a:cs typeface="Arial" panose="020B0604020202020204" pitchFamily="34" charset="0"/>
              </a:rPr>
              <a:t>Can You Hear Me Now?</a:t>
            </a:r>
            <a:endParaRPr lang="ru-RU" sz="7200" dirty="0"/>
          </a:p>
        </p:txBody>
      </p:sp>
      <p:sp>
        <p:nvSpPr>
          <p:cNvPr id="23" name="TextBox 22">
            <a:extLst>
              <a:ext uri="{FF2B5EF4-FFF2-40B4-BE49-F238E27FC236}">
                <a16:creationId xmlns:a16="http://schemas.microsoft.com/office/drawing/2014/main" id="{F87C9D98-3E6E-4D75-B966-5384E1707E37}"/>
              </a:ext>
            </a:extLst>
          </p:cNvPr>
          <p:cNvSpPr txBox="1"/>
          <p:nvPr/>
        </p:nvSpPr>
        <p:spPr>
          <a:xfrm>
            <a:off x="4619135" y="1687399"/>
            <a:ext cx="7336892" cy="4788815"/>
          </a:xfrm>
          <a:prstGeom prst="rect">
            <a:avLst/>
          </a:prstGeom>
          <a:noFill/>
        </p:spPr>
        <p:txBody>
          <a:bodyPr wrap="square" rtlCol="0">
            <a:noAutofit/>
          </a:bodyPr>
          <a:lstStyle/>
          <a:p>
            <a:pPr algn="ctr"/>
            <a:endParaRPr lang="en-US" sz="4400" dirty="0">
              <a:solidFill>
                <a:schemeClr val="bg1"/>
              </a:solidFill>
            </a:endParaRPr>
          </a:p>
          <a:p>
            <a:pPr algn="ctr"/>
            <a:endParaRPr lang="en-US" sz="4400" dirty="0">
              <a:solidFill>
                <a:schemeClr val="bg1"/>
              </a:solidFill>
            </a:endParaRPr>
          </a:p>
          <a:p>
            <a:pPr algn="ctr"/>
            <a:r>
              <a:rPr lang="en-US" sz="4400" dirty="0">
                <a:solidFill>
                  <a:schemeClr val="bg1"/>
                </a:solidFill>
              </a:rPr>
              <a:t>Are you a good listener to    the word of God?</a:t>
            </a:r>
          </a:p>
        </p:txBody>
      </p:sp>
      <p:sp>
        <p:nvSpPr>
          <p:cNvPr id="5" name="Block Arc 4">
            <a:extLst>
              <a:ext uri="{FF2B5EF4-FFF2-40B4-BE49-F238E27FC236}">
                <a16:creationId xmlns:a16="http://schemas.microsoft.com/office/drawing/2014/main" id="{90DABD15-27C7-4779-9A13-0EC4C67E38CA}"/>
              </a:ext>
            </a:extLst>
          </p:cNvPr>
          <p:cNvSpPr/>
          <p:nvPr/>
        </p:nvSpPr>
        <p:spPr>
          <a:xfrm>
            <a:off x="-6126982" y="435062"/>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60243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xEl>
                                              <p:pRg st="2" end="2"/>
                                            </p:txEl>
                                          </p:spTgt>
                                        </p:tgtEl>
                                        <p:attrNameLst>
                                          <p:attrName>style.visibility</p:attrName>
                                        </p:attrNameLst>
                                      </p:cBhvr>
                                      <p:to>
                                        <p:strVal val="visible"/>
                                      </p:to>
                                    </p:set>
                                    <p:anim calcmode="lin" valueType="num">
                                      <p:cBhvr>
                                        <p:cTn id="7" dur="500" fill="hold"/>
                                        <p:tgtEl>
                                          <p:spTgt spid="2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1">
      <a:dk1>
        <a:sysClr val="windowText" lastClr="000000"/>
      </a:dk1>
      <a:lt1>
        <a:srgbClr val="FFFFFF"/>
      </a:lt1>
      <a:dk2>
        <a:srgbClr val="00BBFF"/>
      </a:dk2>
      <a:lt2>
        <a:srgbClr val="FFAA27"/>
      </a:lt2>
      <a:accent1>
        <a:srgbClr val="001431"/>
      </a:accent1>
      <a:accent2>
        <a:srgbClr val="D14C00"/>
      </a:accent2>
      <a:accent3>
        <a:srgbClr val="142F5C"/>
      </a:accent3>
      <a:accent4>
        <a:srgbClr val="FFC000"/>
      </a:accent4>
      <a:accent5>
        <a:srgbClr val="5E441C"/>
      </a:accent5>
      <a:accent6>
        <a:srgbClr val="149F2F"/>
      </a:accent6>
      <a:hlink>
        <a:srgbClr val="00BBFF"/>
      </a:hlink>
      <a:folHlink>
        <a:srgbClr val="00BBFF"/>
      </a:folHlink>
    </a:clrScheme>
    <a:fontScheme name="Custom 12">
      <a:majorFont>
        <a:latin typeface="Book Antiqua"/>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itch_Deck_Generic_Abstract_MO - v4" id="{081ED41F-EC17-481F-9AAA-53A32AB5361A}" vid="{F4F09677-1FFA-483D-8949-3522B0A15F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F66A90A-9146-4A69-9CBB-F93429A11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E645E5-0105-4597-A6C9-FF428BAEF1DD}">
  <ds:schemaRefs>
    <ds:schemaRef ds:uri="http://schemas.microsoft.com/sharepoint/v3/contenttype/forms"/>
  </ds:schemaRefs>
</ds:datastoreItem>
</file>

<file path=customXml/itemProps3.xml><?xml version="1.0" encoding="utf-8"?>
<ds:datastoreItem xmlns:ds="http://schemas.openxmlformats.org/officeDocument/2006/customXml" ds:itemID="{1231B41D-C4DE-41D5-B883-BFE1CC1FFE9C}">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Colorful abstract pitch deck(2)</Template>
  <TotalTime>0</TotalTime>
  <Words>700</Words>
  <Application>Microsoft Office PowerPoint</Application>
  <PresentationFormat>Widescreen</PresentationFormat>
  <Paragraphs>68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Book Antiqua</vt:lpstr>
      <vt:lpstr>Calibri</vt:lpstr>
      <vt:lpstr>Franklin Gothic Book</vt:lpstr>
      <vt:lpstr>Wingdings</vt:lpstr>
      <vt:lpstr>Office Theme</vt:lpstr>
      <vt:lpstr> Christian Communication #6</vt:lpstr>
      <vt:lpstr>PowerPoint Presentation</vt:lpstr>
      <vt:lpstr>Can You Hear Me Now?</vt:lpstr>
      <vt:lpstr>Can You Hear Me Now?</vt:lpstr>
      <vt:lpstr>Can You Hear Me Now?</vt:lpstr>
      <vt:lpstr>Can You Hear Me Now?</vt:lpstr>
      <vt:lpstr>Can You Hear Me Now?</vt:lpstr>
      <vt:lpstr>Can You Hear Me Now?</vt:lpstr>
      <vt:lpstr>Can You Hear Me Now?</vt:lpstr>
      <vt:lpstr>Can You Hear Me Now?</vt:lpstr>
      <vt:lpstr>Can You Hear Me Now?</vt:lpstr>
      <vt:lpstr>Can You Hear Me Now?</vt:lpstr>
      <vt:lpstr>Can You Hear Me 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2019-05-05T00:28:55Z</dcterms:created>
  <dcterms:modified xsi:type="dcterms:W3CDTF">2019-05-18T23:40:02Z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