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5" r:id="rId2"/>
    <p:sldId id="257" r:id="rId3"/>
    <p:sldId id="258" r:id="rId4"/>
    <p:sldId id="264" r:id="rId5"/>
    <p:sldId id="275" r:id="rId6"/>
    <p:sldId id="276" r:id="rId7"/>
    <p:sldId id="277" r:id="rId8"/>
    <p:sldId id="278" r:id="rId9"/>
    <p:sldId id="279" r:id="rId10"/>
    <p:sldId id="265" r:id="rId11"/>
    <p:sldId id="292" r:id="rId12"/>
    <p:sldId id="266" r:id="rId13"/>
    <p:sldId id="267" r:id="rId14"/>
    <p:sldId id="281" r:id="rId15"/>
    <p:sldId id="282" r:id="rId16"/>
    <p:sldId id="268" r:id="rId17"/>
    <p:sldId id="269" r:id="rId18"/>
    <p:sldId id="270" r:id="rId19"/>
    <p:sldId id="283" r:id="rId20"/>
    <p:sldId id="284" r:id="rId21"/>
    <p:sldId id="285" r:id="rId22"/>
    <p:sldId id="286" r:id="rId23"/>
    <p:sldId id="271" r:id="rId24"/>
    <p:sldId id="294" r:id="rId25"/>
    <p:sldId id="272" r:id="rId26"/>
    <p:sldId id="287" r:id="rId27"/>
    <p:sldId id="288" r:id="rId28"/>
    <p:sldId id="29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658904-D70C-4B1C-B240-1F3CA9C74103}" v="2" dt="2021-01-17T03:53:34.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78"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36658904-D70C-4B1C-B240-1F3CA9C74103}"/>
    <pc:docChg chg="modSld">
      <pc:chgData name="Paul Adams" userId="78f9f193424ede4b" providerId="LiveId" clId="{36658904-D70C-4B1C-B240-1F3CA9C74103}" dt="2021-01-17T03:53:34.210" v="1"/>
      <pc:docMkLst>
        <pc:docMk/>
      </pc:docMkLst>
      <pc:sldChg chg="modAnim">
        <pc:chgData name="Paul Adams" userId="78f9f193424ede4b" providerId="LiveId" clId="{36658904-D70C-4B1C-B240-1F3CA9C74103}" dt="2021-01-17T03:52:54.485" v="0"/>
        <pc:sldMkLst>
          <pc:docMk/>
          <pc:sldMk cId="1933202372" sldId="275"/>
        </pc:sldMkLst>
      </pc:sldChg>
      <pc:sldChg chg="modAnim">
        <pc:chgData name="Paul Adams" userId="78f9f193424ede4b" providerId="LiveId" clId="{36658904-D70C-4B1C-B240-1F3CA9C74103}" dt="2021-01-17T03:53:34.210" v="1"/>
        <pc:sldMkLst>
          <pc:docMk/>
          <pc:sldMk cId="3525935054" sldId="29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8E77FCB-250B-448A-BC62-0DD8CEF94284}" type="datetimeFigureOut">
              <a:rPr lang="en-US" smtClean="0"/>
              <a:t>1/16/2021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A9F4C5D-357A-47DA-9518-BB179F76ADE0}"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E77FCB-250B-448A-BC62-0DD8CEF94284}"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F4C5D-357A-47DA-9518-BB179F76AD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E77FCB-250B-448A-BC62-0DD8CEF94284}"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A9F4C5D-357A-47DA-9518-BB179F76AD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E77FCB-250B-448A-BC62-0DD8CEF94284}"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F4C5D-357A-47DA-9518-BB179F76ADE0}"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8E77FCB-250B-448A-BC62-0DD8CEF94284}" type="datetimeFigureOut">
              <a:rPr lang="en-US" smtClean="0"/>
              <a:t>1/16/2021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A9F4C5D-357A-47DA-9518-BB179F76ADE0}"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E77FCB-250B-448A-BC62-0DD8CEF94284}"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F4C5D-357A-47DA-9518-BB179F76ADE0}"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77FCB-250B-448A-BC62-0DD8CEF94284}" type="datetimeFigureOut">
              <a:rPr lang="en-US" smtClean="0"/>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F4C5D-357A-47DA-9518-BB179F76ADE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8E77FCB-250B-448A-BC62-0DD8CEF94284}" type="datetimeFigureOut">
              <a:rPr lang="en-US" smtClean="0"/>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F4C5D-357A-47DA-9518-BB179F76ADE0}"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88E77FCB-250B-448A-BC62-0DD8CEF94284}" type="datetimeFigureOut">
              <a:rPr lang="en-US" smtClean="0"/>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F4C5D-357A-47DA-9518-BB179F76AD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E77FCB-250B-448A-BC62-0DD8CEF94284}"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A9F4C5D-357A-47DA-9518-BB179F76ADE0}" type="slidenum">
              <a:rPr lang="en-US" smtClean="0"/>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E77FCB-250B-448A-BC62-0DD8CEF94284}"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F4C5D-357A-47DA-9518-BB179F76ADE0}" type="slidenum">
              <a:rPr lang="en-US" smtClean="0"/>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88E77FCB-250B-448A-BC62-0DD8CEF94284}" type="datetimeFigureOut">
              <a:rPr lang="en-US" smtClean="0"/>
              <a:t>1/16/2021</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A9F4C5D-357A-47DA-9518-BB179F76AD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E3CEBD-7082-4D5D-9192-361607806B45}"/>
              </a:ext>
            </a:extLst>
          </p:cNvPr>
          <p:cNvSpPr>
            <a:spLocks noGrp="1"/>
          </p:cNvSpPr>
          <p:nvPr>
            <p:ph type="title"/>
          </p:nvPr>
        </p:nvSpPr>
        <p:spPr>
          <a:xfrm>
            <a:off x="609600" y="1066800"/>
            <a:ext cx="8432800" cy="4800600"/>
          </a:xfrm>
        </p:spPr>
        <p:txBody>
          <a:bodyPr/>
          <a:lstStyle/>
          <a:p>
            <a:pPr algn="ctr"/>
            <a:r>
              <a:rPr lang="en-US" sz="9600" dirty="0"/>
              <a:t>People Who Looked To The Goal</a:t>
            </a:r>
          </a:p>
        </p:txBody>
      </p:sp>
    </p:spTree>
    <p:extLst>
      <p:ext uri="{BB962C8B-B14F-4D97-AF65-F5344CB8AC3E}">
        <p14:creationId xmlns:p14="http://schemas.microsoft.com/office/powerpoint/2010/main" val="614982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Paul</a:t>
            </a:r>
          </a:p>
          <a:p>
            <a:pPr marL="45720" indent="0" algn="ctr">
              <a:buNone/>
            </a:pPr>
            <a:endParaRPr lang="en-US" sz="3200" dirty="0"/>
          </a:p>
          <a:p>
            <a:pPr marL="45720" indent="0" algn="ctr">
              <a:buNone/>
            </a:pPr>
            <a:r>
              <a:rPr lang="en-US" sz="3200" dirty="0"/>
              <a:t>“And the Lord will deliver me from every evil work and preserve me for His heavenly kingdom. To Him be glory forever and ever. Amen!”  2 Timothy 4:18</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027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Moses</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Paul</a:t>
            </a:r>
          </a:p>
          <a:p>
            <a:pPr marL="45720" indent="0" algn="ctr">
              <a:buNone/>
            </a:pPr>
            <a:endParaRPr lang="en-US" sz="3200" dirty="0"/>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809227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Moses</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Paul</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Peter</a:t>
            </a:r>
          </a:p>
          <a:p>
            <a:pPr marL="45720" indent="0" algn="ctr">
              <a:buNone/>
            </a:pPr>
            <a:endParaRPr lang="en-US" sz="3200" dirty="0"/>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027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Peter</a:t>
            </a:r>
          </a:p>
          <a:p>
            <a:pPr marL="45720" indent="0" algn="ctr">
              <a:buNone/>
            </a:pPr>
            <a:endParaRPr lang="en-US" sz="3200" dirty="0"/>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027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12192000" cy="5105399"/>
          </a:xfrm>
        </p:spPr>
        <p:txBody>
          <a:bodyPr>
            <a:normAutofit/>
          </a:bodyPr>
          <a:lstStyle/>
          <a:p>
            <a:pPr marL="45720" indent="0" algn="ctr">
              <a:buNone/>
            </a:pPr>
            <a:r>
              <a:rPr lang="en-US" sz="3200" b="1" dirty="0">
                <a:solidFill>
                  <a:srgbClr val="002060"/>
                </a:solidFill>
              </a:rPr>
              <a:t>Peter</a:t>
            </a:r>
          </a:p>
          <a:p>
            <a:pPr marL="45720" indent="0" algn="ctr">
              <a:buNone/>
            </a:pPr>
            <a:endParaRPr lang="en-US" sz="3200" dirty="0"/>
          </a:p>
          <a:p>
            <a:pPr marL="45720" indent="0" algn="ctr">
              <a:buNone/>
            </a:pPr>
            <a:r>
              <a:rPr lang="en-US" sz="3200" dirty="0"/>
              <a:t>“Blessed be the God and Father of our Lord Jesus Christ, who according to His abundant mercy has begotten us again to a living hope through the resurrection of Jesus Christ from the dead, to an inheritance incorruptible and undefiled and that does not fade away, reserved in heaven for you,”</a:t>
            </a:r>
          </a:p>
          <a:p>
            <a:pPr marL="45720" indent="0" algn="ctr">
              <a:buNone/>
            </a:pPr>
            <a:r>
              <a:rPr lang="en-US" sz="3200" dirty="0"/>
              <a:t>1 Peter 1:3-4</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1023449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Peter</a:t>
            </a:r>
          </a:p>
          <a:p>
            <a:pPr marL="45720" indent="0" algn="ctr">
              <a:buNone/>
            </a:pPr>
            <a:endParaRPr lang="en-US" sz="3200" dirty="0"/>
          </a:p>
          <a:p>
            <a:pPr marL="45720" indent="0" algn="ctr">
              <a:buNone/>
            </a:pPr>
            <a:r>
              <a:rPr lang="en-US" sz="3200" dirty="0"/>
              <a:t>“Nevertheless we, according to His promise, look for new heavens and a new earth in which righteousness dwells.  Therefore, beloved, looking forward to these things, be diligent to be found by Him in peace, without spot and blameless;”</a:t>
            </a:r>
          </a:p>
          <a:p>
            <a:pPr marL="45720" indent="0" algn="ctr">
              <a:buNone/>
            </a:pPr>
            <a:r>
              <a:rPr lang="en-US" sz="3200" dirty="0"/>
              <a:t>2 Peter 3:13-14</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1023449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Moses</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Paul</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Peter</a:t>
            </a:r>
          </a:p>
          <a:p>
            <a:pPr marL="45720" indent="0" algn="ctr">
              <a:buNone/>
            </a:pPr>
            <a:endParaRPr lang="en-US" sz="3200" dirty="0"/>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027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Moses</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Paul</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Peter</a:t>
            </a:r>
          </a:p>
          <a:p>
            <a:pPr marL="45720" indent="0" algn="ctr">
              <a:buNone/>
            </a:pPr>
            <a:endParaRPr lang="en-US" sz="3200" b="1" dirty="0">
              <a:solidFill>
                <a:srgbClr val="002060"/>
              </a:solidFill>
            </a:endParaRPr>
          </a:p>
          <a:p>
            <a:pPr marL="45720" indent="0" algn="ctr">
              <a:buNone/>
            </a:pPr>
            <a:r>
              <a:rPr lang="en-US" sz="3200" b="1" dirty="0">
                <a:solidFill>
                  <a:srgbClr val="002060"/>
                </a:solidFill>
              </a:rPr>
              <a:t>John</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027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John</a:t>
            </a:r>
          </a:p>
          <a:p>
            <a:pPr marL="45720" indent="0" algn="ctr">
              <a:buNone/>
            </a:pPr>
            <a:endParaRPr lang="en-US" sz="3200" dirty="0"/>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027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John</a:t>
            </a:r>
          </a:p>
          <a:p>
            <a:pPr marL="45720" indent="0" algn="ctr">
              <a:buNone/>
            </a:pPr>
            <a:endParaRPr lang="en-US" sz="3200" dirty="0"/>
          </a:p>
          <a:p>
            <a:pPr marL="45720" indent="0" algn="ctr">
              <a:buNone/>
            </a:pPr>
            <a:r>
              <a:rPr lang="en-US" sz="3200" dirty="0"/>
              <a:t>“I, John, both your brother and companion in the tribulation and kingdom and patience of Jesus Christ, was on the island that is called Patmos for the word of God and for the testimony of Jesus Christ.”</a:t>
            </a:r>
          </a:p>
          <a:p>
            <a:pPr marL="45720" indent="0" algn="ctr">
              <a:buNone/>
            </a:pPr>
            <a:r>
              <a:rPr lang="en-US" sz="3200" dirty="0"/>
              <a:t>Revelation 1:9</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2731756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Moses</a:t>
            </a:r>
          </a:p>
          <a:p>
            <a:pPr marL="45720" indent="0" algn="ctr">
              <a:buNone/>
            </a:pPr>
            <a:endParaRPr lang="en-US" sz="3200" dirty="0"/>
          </a:p>
          <a:p>
            <a:pPr marL="45720" indent="0" algn="ctr">
              <a:buNone/>
            </a:pPr>
            <a:endParaRPr lang="en-US" sz="3200" dirty="0"/>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156523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John</a:t>
            </a:r>
          </a:p>
          <a:p>
            <a:pPr marL="45720" indent="0" algn="ctr">
              <a:buNone/>
            </a:pPr>
            <a:endParaRPr lang="en-US" sz="3200" dirty="0"/>
          </a:p>
          <a:p>
            <a:pPr marL="45720" indent="0" algn="ctr">
              <a:buNone/>
            </a:pPr>
            <a:r>
              <a:rPr lang="en-US" sz="3200" dirty="0"/>
              <a:t>Revelation 7:13-17</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2731756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John</a:t>
            </a:r>
          </a:p>
          <a:p>
            <a:pPr marL="45720" indent="0" algn="ctr">
              <a:buNone/>
            </a:pPr>
            <a:endParaRPr lang="en-US" sz="3200" dirty="0"/>
          </a:p>
          <a:p>
            <a:pPr marL="45720" indent="0" algn="ctr">
              <a:buNone/>
            </a:pPr>
            <a:r>
              <a:rPr lang="en-US" sz="3200" dirty="0"/>
              <a:t>Revelation 21:1-7</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2731756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John</a:t>
            </a:r>
          </a:p>
          <a:p>
            <a:pPr marL="45720" indent="0" algn="ctr">
              <a:buNone/>
            </a:pPr>
            <a:endParaRPr lang="en-US" sz="3200" dirty="0"/>
          </a:p>
          <a:p>
            <a:pPr marL="45720" indent="0" algn="ctr">
              <a:buNone/>
            </a:pPr>
            <a:r>
              <a:rPr lang="en-US" sz="3200" dirty="0"/>
              <a:t>Revelation 22:1-5</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2731756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524001"/>
            <a:ext cx="8839199" cy="5562600"/>
          </a:xfrm>
        </p:spPr>
        <p:txBody>
          <a:bodyPr>
            <a:normAutofit/>
          </a:bodyPr>
          <a:lstStyle/>
          <a:p>
            <a:pPr marL="45720" indent="0" algn="ctr">
              <a:buNone/>
            </a:pPr>
            <a:r>
              <a:rPr lang="en-US" sz="3200" b="1" dirty="0">
                <a:solidFill>
                  <a:srgbClr val="002060"/>
                </a:solidFill>
              </a:rPr>
              <a:t>Moses</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Paul</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Peter</a:t>
            </a:r>
          </a:p>
          <a:p>
            <a:pPr marL="45720" indent="0" algn="ctr">
              <a:buNone/>
            </a:pPr>
            <a:endParaRPr lang="en-US" sz="3200" b="1" dirty="0">
              <a:solidFill>
                <a:srgbClr val="002060"/>
              </a:solidFill>
            </a:endParaRPr>
          </a:p>
          <a:p>
            <a:pPr marL="45720" indent="0" algn="ctr">
              <a:buNone/>
            </a:pPr>
            <a:r>
              <a:rPr lang="en-US" sz="3200" b="1" dirty="0">
                <a:solidFill>
                  <a:srgbClr val="002060"/>
                </a:solidFill>
              </a:rPr>
              <a:t>John</a:t>
            </a:r>
          </a:p>
          <a:p>
            <a:pPr marL="45720" indent="0" algn="ctr">
              <a:buNone/>
            </a:pPr>
            <a:endParaRPr lang="en-US" sz="3200" b="1" dirty="0">
              <a:solidFill>
                <a:srgbClr val="002060"/>
              </a:solidFill>
            </a:endParaRPr>
          </a:p>
          <a:p>
            <a:pPr marL="45720" indent="0" algn="ctr">
              <a:buNone/>
            </a:pPr>
            <a:r>
              <a:rPr lang="en-US" sz="3200" b="1" dirty="0">
                <a:solidFill>
                  <a:srgbClr val="002060"/>
                </a:solidFill>
              </a:rPr>
              <a:t>Jesus</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027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Jesus</a:t>
            </a:r>
          </a:p>
          <a:p>
            <a:pPr marL="45720" indent="0" algn="ctr">
              <a:buNone/>
            </a:pPr>
            <a:endParaRPr lang="en-US" sz="3200" dirty="0"/>
          </a:p>
          <a:p>
            <a:pPr marL="45720" indent="0" algn="ctr">
              <a:buNone/>
            </a:pPr>
            <a:r>
              <a:rPr lang="en-US" sz="3200" dirty="0"/>
              <a:t>“… looking unto Jesus, the author and finisher of our faith, who for the joy that was set before Him endured the cross, despising the shame, and has sat down at the right hand of the throne of God. (Hebrews 12:1-2)</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525935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Jesus</a:t>
            </a:r>
          </a:p>
          <a:p>
            <a:pPr marL="45720" indent="0" algn="ctr">
              <a:buNone/>
            </a:pPr>
            <a:endParaRPr lang="en-US" sz="3200" dirty="0"/>
          </a:p>
          <a:p>
            <a:pPr marL="45720" indent="0" algn="ctr">
              <a:buNone/>
            </a:pPr>
            <a:r>
              <a:rPr lang="en-US" sz="3200" dirty="0"/>
              <a:t>“For to this you were called, because Christ also suffered for us, leaving us an example, that you should follow His steps:”</a:t>
            </a:r>
          </a:p>
          <a:p>
            <a:pPr marL="45720" indent="0" algn="ctr">
              <a:buNone/>
            </a:pPr>
            <a:r>
              <a:rPr lang="en-US" sz="3200" dirty="0"/>
              <a:t>1 Peter 2:21</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3027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Jesus</a:t>
            </a:r>
          </a:p>
          <a:p>
            <a:pPr marL="45720" indent="0" algn="ctr">
              <a:buNone/>
            </a:pPr>
            <a:endParaRPr lang="en-US" sz="3200" dirty="0"/>
          </a:p>
          <a:p>
            <a:pPr marL="45720" indent="0" algn="ctr">
              <a:buNone/>
            </a:pPr>
            <a:r>
              <a:rPr lang="en-US" sz="3200" dirty="0"/>
              <a:t>“For Christ also suffered once for sins, the just for the unjust, that He might bring us to God, being put to death in the flesh but made alive by the Spirit,”</a:t>
            </a:r>
          </a:p>
          <a:p>
            <a:pPr marL="45720" indent="0" algn="ctr">
              <a:buNone/>
            </a:pPr>
            <a:r>
              <a:rPr lang="en-US" sz="3200" dirty="0"/>
              <a:t>1 Peter 3:18</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7977801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Jesus</a:t>
            </a:r>
          </a:p>
          <a:p>
            <a:pPr marL="45720" indent="0" algn="ctr">
              <a:buNone/>
            </a:pPr>
            <a:endParaRPr lang="en-US" sz="3200" dirty="0"/>
          </a:p>
          <a:p>
            <a:pPr marL="45720" indent="0" algn="ctr">
              <a:buNone/>
            </a:pPr>
            <a:r>
              <a:rPr lang="en-US" sz="3200" dirty="0"/>
              <a:t>“For consider Him who endured such hostility from sinners against Himself, lest you become weary and discouraged in your souls.”  Hebrews 12:3</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7977801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524001"/>
            <a:ext cx="8839199" cy="5562600"/>
          </a:xfrm>
        </p:spPr>
        <p:txBody>
          <a:bodyPr>
            <a:normAutofit/>
          </a:bodyPr>
          <a:lstStyle/>
          <a:p>
            <a:pPr marL="45720" indent="0" algn="ctr">
              <a:buNone/>
            </a:pPr>
            <a:r>
              <a:rPr lang="en-US" sz="3200" b="1" dirty="0">
                <a:solidFill>
                  <a:srgbClr val="002060"/>
                </a:solidFill>
              </a:rPr>
              <a:t>Moses</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Paul</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Peter</a:t>
            </a:r>
          </a:p>
          <a:p>
            <a:pPr marL="45720" indent="0" algn="ctr">
              <a:buNone/>
            </a:pPr>
            <a:endParaRPr lang="en-US" sz="3200" b="1" dirty="0">
              <a:solidFill>
                <a:srgbClr val="002060"/>
              </a:solidFill>
            </a:endParaRPr>
          </a:p>
          <a:p>
            <a:pPr marL="45720" indent="0" algn="ctr">
              <a:buNone/>
            </a:pPr>
            <a:r>
              <a:rPr lang="en-US" sz="3200" b="1" dirty="0">
                <a:solidFill>
                  <a:srgbClr val="002060"/>
                </a:solidFill>
              </a:rPr>
              <a:t>John</a:t>
            </a:r>
          </a:p>
          <a:p>
            <a:pPr marL="45720" indent="0" algn="ctr">
              <a:buNone/>
            </a:pPr>
            <a:endParaRPr lang="en-US" sz="3200" b="1" dirty="0">
              <a:solidFill>
                <a:srgbClr val="002060"/>
              </a:solidFill>
            </a:endParaRPr>
          </a:p>
          <a:p>
            <a:pPr marL="45720" indent="0" algn="ctr">
              <a:buNone/>
            </a:pPr>
            <a:r>
              <a:rPr lang="en-US" sz="3200" b="1" dirty="0">
                <a:solidFill>
                  <a:srgbClr val="002060"/>
                </a:solidFill>
              </a:rPr>
              <a:t>Jesus</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2711498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257799"/>
          </a:xfrm>
        </p:spPr>
        <p:txBody>
          <a:bodyPr>
            <a:normAutofit/>
          </a:bodyPr>
          <a:lstStyle/>
          <a:p>
            <a:pPr marL="45720" indent="0" algn="ctr">
              <a:buNone/>
            </a:pPr>
            <a:r>
              <a:rPr lang="en-US" sz="3200" b="1" dirty="0">
                <a:solidFill>
                  <a:srgbClr val="002060"/>
                </a:solidFill>
              </a:rPr>
              <a:t>Moses</a:t>
            </a:r>
          </a:p>
          <a:p>
            <a:pPr marL="45720" indent="0" algn="ctr">
              <a:buNone/>
            </a:pPr>
            <a:endParaRPr lang="en-US" sz="3200" dirty="0"/>
          </a:p>
          <a:p>
            <a:pPr marL="45720" indent="0" algn="ctr">
              <a:buNone/>
            </a:pPr>
            <a:r>
              <a:rPr lang="en-US" sz="3200" dirty="0"/>
              <a:t>“By faith Moses, when he became of age, refused to be called the son of Pharaoh's daughter, choosing rather to suffer affliction with the people of God than to enjoy the passing pleasures of sin, esteeming the reproach of Christ greater riches than the treasures in Egypt; for </a:t>
            </a:r>
            <a:r>
              <a:rPr lang="en-US" sz="3200" b="1" i="1" dirty="0"/>
              <a:t>he looked to the reward</a:t>
            </a:r>
            <a:r>
              <a:rPr lang="en-US" sz="3200" dirty="0"/>
              <a:t>.”  Hebrews 11:24-26</a:t>
            </a:r>
          </a:p>
        </p:txBody>
      </p:sp>
      <p:sp>
        <p:nvSpPr>
          <p:cNvPr id="2" name="Title 1"/>
          <p:cNvSpPr>
            <a:spLocks noGrp="1"/>
          </p:cNvSpPr>
          <p:nvPr>
            <p:ph type="title"/>
          </p:nvPr>
        </p:nvSpPr>
        <p:spPr>
          <a:xfrm>
            <a:off x="0" y="152400"/>
            <a:ext cx="12192000" cy="1371600"/>
          </a:xfrm>
        </p:spPr>
        <p:txBody>
          <a:bodyPr/>
          <a:lstStyle/>
          <a:p>
            <a:r>
              <a:rPr lang="en-US" sz="4800" b="1" dirty="0"/>
              <a:t>People Who Looked to the </a:t>
            </a:r>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Goal</a:t>
            </a:r>
            <a:endParaRPr lang="en-US" sz="4800" b="1" dirty="0"/>
          </a:p>
        </p:txBody>
      </p:sp>
    </p:spTree>
    <p:extLst>
      <p:ext uri="{BB962C8B-B14F-4D97-AF65-F5344CB8AC3E}">
        <p14:creationId xmlns:p14="http://schemas.microsoft.com/office/powerpoint/2010/main" val="2189655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Moses </a:t>
            </a:r>
          </a:p>
          <a:p>
            <a:pPr marL="45720" indent="0" algn="ctr">
              <a:buNone/>
            </a:pPr>
            <a:endParaRPr lang="en-US" sz="3200" b="1" dirty="0">
              <a:solidFill>
                <a:srgbClr val="002060"/>
              </a:solidFill>
            </a:endParaRPr>
          </a:p>
          <a:p>
            <a:pPr marL="45720" indent="0" algn="ctr">
              <a:buNone/>
            </a:pPr>
            <a:r>
              <a:rPr lang="en-US" sz="3200" b="1" dirty="0">
                <a:solidFill>
                  <a:srgbClr val="002060"/>
                </a:solidFill>
              </a:rPr>
              <a:t>Paul</a:t>
            </a:r>
          </a:p>
          <a:p>
            <a:pPr marL="45720" indent="0" algn="ctr">
              <a:buNone/>
            </a:pPr>
            <a:endParaRPr lang="en-US" sz="3200" dirty="0"/>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128298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11582399" cy="5181600"/>
          </a:xfrm>
        </p:spPr>
        <p:txBody>
          <a:bodyPr>
            <a:normAutofit/>
          </a:bodyPr>
          <a:lstStyle/>
          <a:p>
            <a:pPr marL="45720" indent="0" algn="ctr">
              <a:buNone/>
            </a:pPr>
            <a:r>
              <a:rPr lang="en-US" sz="3200" b="1" dirty="0">
                <a:solidFill>
                  <a:srgbClr val="002060"/>
                </a:solidFill>
              </a:rPr>
              <a:t>Paul</a:t>
            </a:r>
          </a:p>
          <a:p>
            <a:pPr marL="45720" indent="0" algn="ctr">
              <a:buNone/>
            </a:pPr>
            <a:endParaRPr lang="en-US" sz="3200" dirty="0"/>
          </a:p>
          <a:p>
            <a:pPr marL="45720" indent="0" algn="ctr">
              <a:buNone/>
            </a:pPr>
            <a:r>
              <a:rPr lang="en-US" sz="3200" dirty="0"/>
              <a:t>“Are they ministers of Christ?--I speak as a fool--I am more: in labors more abundant, in stripes above measure, in prisons more frequently, in deaths often.  From the Jews five times I received forty stripes minus one.  Three times I was beaten with rods; once I was stoned; three times I was shipwrecked; a night and a day I have been in the deep;”</a:t>
            </a:r>
          </a:p>
          <a:p>
            <a:pPr marL="45720" indent="0" algn="ctr">
              <a:buNone/>
            </a:pPr>
            <a:r>
              <a:rPr lang="en-US" sz="3200" dirty="0"/>
              <a:t>2 Corinthians 11:23-25 </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1933202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Paul</a:t>
            </a:r>
          </a:p>
          <a:p>
            <a:pPr marL="45720" indent="0" algn="ctr">
              <a:buNone/>
            </a:pPr>
            <a:endParaRPr lang="en-US" sz="3200" dirty="0"/>
          </a:p>
          <a:p>
            <a:pPr marL="45720" indent="0" algn="ctr">
              <a:buNone/>
            </a:pPr>
            <a:r>
              <a:rPr lang="en-US" sz="3200" dirty="0"/>
              <a:t>“For we know that if our earthly house, this tent, is destroyed, we have a building from God, a house not made with hands, eternal in the heavens.”  2 Corinthians 5:1</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1933202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Paul</a:t>
            </a:r>
          </a:p>
          <a:p>
            <a:pPr marL="45720" indent="0" algn="ctr">
              <a:buNone/>
            </a:pPr>
            <a:endParaRPr lang="en-US" sz="3200" dirty="0"/>
          </a:p>
          <a:p>
            <a:pPr marL="45720" indent="0" algn="ctr">
              <a:buNone/>
            </a:pPr>
            <a:r>
              <a:rPr lang="en-US" sz="3200" dirty="0"/>
              <a:t>“that in the ages to come He might show the exceeding riches of His grace in His kindness toward us in Christ Jesus.”</a:t>
            </a:r>
          </a:p>
          <a:p>
            <a:pPr marL="45720" indent="0" algn="ctr">
              <a:buNone/>
            </a:pPr>
            <a:r>
              <a:rPr lang="en-US" sz="3200" dirty="0"/>
              <a:t>Ephesians 2:7 </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1933202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Paul</a:t>
            </a:r>
          </a:p>
          <a:p>
            <a:pPr marL="45720" indent="0" algn="ctr">
              <a:buNone/>
            </a:pPr>
            <a:endParaRPr lang="en-US" sz="3200" dirty="0"/>
          </a:p>
          <a:p>
            <a:pPr marL="45720" indent="0" algn="ctr">
              <a:buNone/>
            </a:pPr>
            <a:r>
              <a:rPr lang="en-US" sz="3200" dirty="0"/>
              <a:t>“For our citizenship is in heaven, from which we also eagerly wait for the Savior, the Lord Jesus Christ, who will transform our lowly body that it may be conformed to His glorious body, according to the working by which He is able even to subdue all things to Himself.”  Philippians 3:20-21</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1933202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1" y="1600201"/>
            <a:ext cx="8839199" cy="5105399"/>
          </a:xfrm>
        </p:spPr>
        <p:txBody>
          <a:bodyPr>
            <a:normAutofit/>
          </a:bodyPr>
          <a:lstStyle/>
          <a:p>
            <a:pPr marL="45720" indent="0" algn="ctr">
              <a:buNone/>
            </a:pPr>
            <a:r>
              <a:rPr lang="en-US" sz="3200" b="1" dirty="0">
                <a:solidFill>
                  <a:srgbClr val="002060"/>
                </a:solidFill>
              </a:rPr>
              <a:t>Paul</a:t>
            </a:r>
          </a:p>
          <a:p>
            <a:pPr marL="45720" indent="0" algn="ctr">
              <a:buNone/>
            </a:pPr>
            <a:endParaRPr lang="en-US" sz="3200" dirty="0"/>
          </a:p>
          <a:p>
            <a:pPr marL="45720" indent="0" algn="ctr">
              <a:buNone/>
            </a:pPr>
            <a:r>
              <a:rPr lang="en-US" sz="3200" dirty="0"/>
              <a:t>“Finally, there is laid up for me the crown of righteousness, which the Lord, the righteous Judge, will give to me on that Day, and not to me only but also to all who have loved His appearing.”  2 Timothy 4:8</a:t>
            </a:r>
          </a:p>
        </p:txBody>
      </p:sp>
      <p:sp>
        <p:nvSpPr>
          <p:cNvPr id="2" name="Title 1"/>
          <p:cNvSpPr>
            <a:spLocks noGrp="1"/>
          </p:cNvSpPr>
          <p:nvPr>
            <p:ph type="title"/>
          </p:nvPr>
        </p:nvSpPr>
        <p:spPr>
          <a:xfrm>
            <a:off x="0" y="152400"/>
            <a:ext cx="12192000" cy="1371600"/>
          </a:xfrm>
        </p:spPr>
        <p:txBody>
          <a:bodyPr/>
          <a:lstStyle/>
          <a:p>
            <a:r>
              <a:rPr kumimoji="0" lang="en-US" sz="4800" b="1" i="0" u="none" strike="noStrike" kern="1200" cap="all" spc="200" normalizeH="0" baseline="0" noProof="0" dirty="0">
                <a:ln>
                  <a:noFill/>
                </a:ln>
                <a:solidFill>
                  <a:prstClr val="white"/>
                </a:solidFill>
                <a:effectLst/>
                <a:uLnTx/>
                <a:uFillTx/>
                <a:latin typeface="Franklin Gothic Medium"/>
                <a:ea typeface="+mj-ea"/>
                <a:cs typeface="+mj-cs"/>
              </a:rPr>
              <a:t>People Who Looked to the Goal</a:t>
            </a:r>
            <a:endParaRPr lang="en-US" sz="4800" b="1" dirty="0"/>
          </a:p>
        </p:txBody>
      </p:sp>
    </p:spTree>
    <p:extLst>
      <p:ext uri="{BB962C8B-B14F-4D97-AF65-F5344CB8AC3E}">
        <p14:creationId xmlns:p14="http://schemas.microsoft.com/office/powerpoint/2010/main" val="1933202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80</TotalTime>
  <Words>861</Words>
  <Application>Microsoft Office PowerPoint</Application>
  <PresentationFormat>Widescreen</PresentationFormat>
  <Paragraphs>130</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Franklin Gothic Medium</vt:lpstr>
      <vt:lpstr>Wingdings</vt:lpstr>
      <vt:lpstr>Wingdings 2</vt:lpstr>
      <vt:lpstr>Grid</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lpstr>People Who Looked to the Goal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cp:lastModifiedBy>Paul Adams</cp:lastModifiedBy>
  <cp:revision>5</cp:revision>
  <dcterms:created xsi:type="dcterms:W3CDTF">2012-02-05T02:38:03Z</dcterms:created>
  <dcterms:modified xsi:type="dcterms:W3CDTF">2021-01-17T03:53:47Z</dcterms:modified>
</cp:coreProperties>
</file>