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8" r:id="rId6"/>
    <p:sldId id="265" r:id="rId7"/>
    <p:sldId id="259" r:id="rId8"/>
    <p:sldId id="266" r:id="rId9"/>
    <p:sldId id="267" r:id="rId10"/>
    <p:sldId id="260" r:id="rId11"/>
    <p:sldId id="268" r:id="rId12"/>
    <p:sldId id="269" r:id="rId13"/>
    <p:sldId id="261"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0000"/>
    <a:srgbClr val="DCBD02"/>
    <a:srgbClr val="FCD902"/>
    <a:srgbClr val="C2A7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77" y="16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A3434-6EC7-4B88-B6A9-5B36B5A6E7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B0C173-DE3A-4112-B4E1-1AF33C9696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752289-4076-45E9-9034-3D9081BCD256}"/>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5" name="Footer Placeholder 4">
            <a:extLst>
              <a:ext uri="{FF2B5EF4-FFF2-40B4-BE49-F238E27FC236}">
                <a16:creationId xmlns:a16="http://schemas.microsoft.com/office/drawing/2014/main" id="{616E1441-39CC-4DC1-94AD-1D1801A2CA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894AC0-E8D5-4D48-B4F0-31F8B12EDCFE}"/>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376973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D8434-AE2C-4D31-BC42-0E67F61A54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13ACC5-E433-4B20-83AA-4E5F37127C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1186E5-E9B2-44DF-A00C-511ED59DFBC9}"/>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5" name="Footer Placeholder 4">
            <a:extLst>
              <a:ext uri="{FF2B5EF4-FFF2-40B4-BE49-F238E27FC236}">
                <a16:creationId xmlns:a16="http://schemas.microsoft.com/office/drawing/2014/main" id="{914C7D31-636A-4755-9C50-F35C1619C7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8ECA0-DCA8-4BF2-B932-8817B6DE5CEB}"/>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293589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7BC5C8-7FFF-4455-8E1A-C1C823EAF6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84AFC5-BB57-47E5-A7EE-5A27B73383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2454B-0FE3-4080-9DD5-343B0D4FF3CE}"/>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5" name="Footer Placeholder 4">
            <a:extLst>
              <a:ext uri="{FF2B5EF4-FFF2-40B4-BE49-F238E27FC236}">
                <a16:creationId xmlns:a16="http://schemas.microsoft.com/office/drawing/2014/main" id="{1C9CE64B-6E7B-443C-8DA3-9DC756E01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E6C363-5A8C-4DF3-9CA4-4FEC57529527}"/>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68525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BF7B5-8E6B-4BC0-9A3E-CC7339E9F4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74AB78-536C-4A7C-827C-EE812D9DE9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978012-854E-4FD7-885A-320D07B2FEED}"/>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5" name="Footer Placeholder 4">
            <a:extLst>
              <a:ext uri="{FF2B5EF4-FFF2-40B4-BE49-F238E27FC236}">
                <a16:creationId xmlns:a16="http://schemas.microsoft.com/office/drawing/2014/main" id="{F10539C4-63BC-4E41-B77C-43BF74EC4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57B91-AAE8-4F96-8BB5-C17DC80021E7}"/>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2028617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354B3-CE79-41B6-ACC3-9E1226BD419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D4B3ED-E282-414D-8EA2-92706EA411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8FFC27-9A5C-469E-AF45-47329E7CAB16}"/>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5" name="Footer Placeholder 4">
            <a:extLst>
              <a:ext uri="{FF2B5EF4-FFF2-40B4-BE49-F238E27FC236}">
                <a16:creationId xmlns:a16="http://schemas.microsoft.com/office/drawing/2014/main" id="{CFFFD013-36EB-49A7-9FCE-8813D524B6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3C68FD-5C79-4502-9A76-B6684FBCCC71}"/>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2810809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C16C-6269-4180-9458-DDED0D18F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B97CE7-4706-44DA-9ABE-07CF628E63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77FA16-E425-42D1-A929-445B1E221B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4A4718-B0CA-4B2F-B833-25FF03A89B7E}"/>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6" name="Footer Placeholder 5">
            <a:extLst>
              <a:ext uri="{FF2B5EF4-FFF2-40B4-BE49-F238E27FC236}">
                <a16:creationId xmlns:a16="http://schemas.microsoft.com/office/drawing/2014/main" id="{17AE4FF9-75D4-4BBE-8101-10A080DD29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22415-C71A-4DD0-B223-79E9346AEFE6}"/>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188149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A8E6E-6F75-4E3D-A1DA-BE0E0432FF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5B532B-00D9-4F39-9670-84B18B4F3C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3231C1-9C78-4927-9DE0-30EC580FEC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526384-7832-4BA2-AB09-815D559675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61B43D-2E8F-4A7D-B06D-5AB485B90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61B19B-758F-497A-82FC-7A9D436B0978}"/>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8" name="Footer Placeholder 7">
            <a:extLst>
              <a:ext uri="{FF2B5EF4-FFF2-40B4-BE49-F238E27FC236}">
                <a16:creationId xmlns:a16="http://schemas.microsoft.com/office/drawing/2014/main" id="{A4587CF7-0E42-40DF-85F5-A321D8EBB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5BF690-717F-48B8-B2D4-268490E51127}"/>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326453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8CF75-8534-4539-B613-DEBD2E50A7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03FD95-BA1F-4D92-A295-CEA9BE7F34F7}"/>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4" name="Footer Placeholder 3">
            <a:extLst>
              <a:ext uri="{FF2B5EF4-FFF2-40B4-BE49-F238E27FC236}">
                <a16:creationId xmlns:a16="http://schemas.microsoft.com/office/drawing/2014/main" id="{5FA8FB0D-67F8-4B1E-8528-D3C7A49DDB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CAE8BB-0095-49F3-908C-8C6C2CA22741}"/>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173229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3FF8C1-0B91-49F6-B04F-84B90341752C}"/>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3" name="Footer Placeholder 2">
            <a:extLst>
              <a:ext uri="{FF2B5EF4-FFF2-40B4-BE49-F238E27FC236}">
                <a16:creationId xmlns:a16="http://schemas.microsoft.com/office/drawing/2014/main" id="{548EF13F-60EE-4F4E-9A07-B4EEC44F44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100290-655D-45E9-85E3-C8A86CA07F0B}"/>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215300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8EBE9-9100-469C-B1C1-9BC3A4411C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493DB2-45A6-406B-ADD6-F34ED4D592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D10C72-8E5C-487C-9763-A51398E046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C79C36-CFDD-4E57-B619-1E2B5A19965E}"/>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6" name="Footer Placeholder 5">
            <a:extLst>
              <a:ext uri="{FF2B5EF4-FFF2-40B4-BE49-F238E27FC236}">
                <a16:creationId xmlns:a16="http://schemas.microsoft.com/office/drawing/2014/main" id="{36CB5E30-F3C4-442E-8F37-B70A89AE6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6DA79E-EE3C-4CAD-B9B3-2DEF4F61117A}"/>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246530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6D8E-3E30-44B0-B8E1-A495046315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E0DDD6-7A0E-406B-8302-15A90D01A7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4669CB-A5C2-4BB6-B3B9-321123DB18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9DC397-8E33-4A73-97B7-73EFF61AB96A}"/>
              </a:ext>
            </a:extLst>
          </p:cNvPr>
          <p:cNvSpPr>
            <a:spLocks noGrp="1"/>
          </p:cNvSpPr>
          <p:nvPr>
            <p:ph type="dt" sz="half" idx="10"/>
          </p:nvPr>
        </p:nvSpPr>
        <p:spPr/>
        <p:txBody>
          <a:bodyPr/>
          <a:lstStyle/>
          <a:p>
            <a:fld id="{59EE9D79-49B4-4D81-9405-9575AF6DACF0}" type="datetimeFigureOut">
              <a:rPr lang="en-US" smtClean="0"/>
              <a:t>10/23/2021</a:t>
            </a:fld>
            <a:endParaRPr lang="en-US"/>
          </a:p>
        </p:txBody>
      </p:sp>
      <p:sp>
        <p:nvSpPr>
          <p:cNvPr id="6" name="Footer Placeholder 5">
            <a:extLst>
              <a:ext uri="{FF2B5EF4-FFF2-40B4-BE49-F238E27FC236}">
                <a16:creationId xmlns:a16="http://schemas.microsoft.com/office/drawing/2014/main" id="{766290ED-5FA3-4614-ADAC-1C5CF44A2C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E582D9-7D07-4740-AFC6-C116130BA709}"/>
              </a:ext>
            </a:extLst>
          </p:cNvPr>
          <p:cNvSpPr>
            <a:spLocks noGrp="1"/>
          </p:cNvSpPr>
          <p:nvPr>
            <p:ph type="sldNum" sz="quarter" idx="12"/>
          </p:nvPr>
        </p:nvSpPr>
        <p:spPr/>
        <p:txBody>
          <a:bodyPr/>
          <a:lstStyle/>
          <a:p>
            <a:fld id="{E134AD3A-90EA-4462-801B-B13410D204CD}" type="slidenum">
              <a:rPr lang="en-US" smtClean="0"/>
              <a:t>‹#›</a:t>
            </a:fld>
            <a:endParaRPr lang="en-US"/>
          </a:p>
        </p:txBody>
      </p:sp>
    </p:spTree>
    <p:extLst>
      <p:ext uri="{BB962C8B-B14F-4D97-AF65-F5344CB8AC3E}">
        <p14:creationId xmlns:p14="http://schemas.microsoft.com/office/powerpoint/2010/main" val="94347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C90F70-ED4F-4708-93B8-CF56C5EF1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E1D2FE-BC58-4E1E-AD8F-3F8AD87212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01B96-8D74-4AC2-8144-5CAAFD53ED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EE9D79-49B4-4D81-9405-9575AF6DACF0}" type="datetimeFigureOut">
              <a:rPr lang="en-US" smtClean="0"/>
              <a:t>10/23/2021</a:t>
            </a:fld>
            <a:endParaRPr lang="en-US"/>
          </a:p>
        </p:txBody>
      </p:sp>
      <p:sp>
        <p:nvSpPr>
          <p:cNvPr id="5" name="Footer Placeholder 4">
            <a:extLst>
              <a:ext uri="{FF2B5EF4-FFF2-40B4-BE49-F238E27FC236}">
                <a16:creationId xmlns:a16="http://schemas.microsoft.com/office/drawing/2014/main" id="{59E876CC-6BC3-402F-922C-FBB852F581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9C14CC-B503-4A78-A2B9-4940593DAF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4AD3A-90EA-4462-801B-B13410D204CD}" type="slidenum">
              <a:rPr lang="en-US" smtClean="0"/>
              <a:t>‹#›</a:t>
            </a:fld>
            <a:endParaRPr lang="en-US"/>
          </a:p>
        </p:txBody>
      </p:sp>
    </p:spTree>
    <p:extLst>
      <p:ext uri="{BB962C8B-B14F-4D97-AF65-F5344CB8AC3E}">
        <p14:creationId xmlns:p14="http://schemas.microsoft.com/office/powerpoint/2010/main" val="3579030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911B-5636-48B7-AA8D-14963CA76465}"/>
              </a:ext>
            </a:extLst>
          </p:cNvPr>
          <p:cNvSpPr>
            <a:spLocks noGrp="1"/>
          </p:cNvSpPr>
          <p:nvPr>
            <p:ph type="ctrTitle"/>
          </p:nvPr>
        </p:nvSpPr>
        <p:spPr>
          <a:xfrm>
            <a:off x="538152" y="4129549"/>
            <a:ext cx="7170338" cy="2338110"/>
          </a:xfrm>
        </p:spPr>
        <p:txBody>
          <a:bodyPr>
            <a:normAutofit fontScale="90000"/>
          </a:bodyPr>
          <a:lstStyle/>
          <a:p>
            <a:r>
              <a:rPr lang="en-US" sz="8000" dirty="0">
                <a:solidFill>
                  <a:srgbClr val="FCD902"/>
                </a:solidFill>
              </a:rPr>
              <a:t>5 Ways To Improve Your Attitude</a:t>
            </a:r>
          </a:p>
        </p:txBody>
      </p:sp>
    </p:spTree>
    <p:extLst>
      <p:ext uri="{BB962C8B-B14F-4D97-AF65-F5344CB8AC3E}">
        <p14:creationId xmlns:p14="http://schemas.microsoft.com/office/powerpoint/2010/main" val="11623261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Finally, brothers, whatever is true, whatever is honorable, whatever is just, whatever is pure, whatever is lovely, whatever is commendable, if there is any excellence, if there is anything worthy of praise, think about these things. What you have learned and received and heard and seen in me—practice these things, and the God of peace will be with you.               (Philippians 4:8-9)</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Think Good Thoughts</a:t>
            </a:r>
          </a:p>
        </p:txBody>
      </p:sp>
    </p:spTree>
    <p:extLst>
      <p:ext uri="{BB962C8B-B14F-4D97-AF65-F5344CB8AC3E}">
        <p14:creationId xmlns:p14="http://schemas.microsoft.com/office/powerpoint/2010/main" val="2490799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 (Romans 12:1-2)</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Think Good Thoughts</a:t>
            </a:r>
          </a:p>
        </p:txBody>
      </p:sp>
    </p:spTree>
    <p:extLst>
      <p:ext uri="{BB962C8B-B14F-4D97-AF65-F5344CB8AC3E}">
        <p14:creationId xmlns:p14="http://schemas.microsoft.com/office/powerpoint/2010/main" val="13787966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If then you have been raised with Christ, seek the things that are above, where Christ is, seated at the right hand of God. Set your minds on things that are above, not on things that are on earth. For you have died, and your life is hidden with Christ in God. (Colossians 3:1-3)</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Think Good Thoughts</a:t>
            </a:r>
          </a:p>
        </p:txBody>
      </p:sp>
    </p:spTree>
    <p:extLst>
      <p:ext uri="{BB962C8B-B14F-4D97-AF65-F5344CB8AC3E}">
        <p14:creationId xmlns:p14="http://schemas.microsoft.com/office/powerpoint/2010/main" val="100731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Rejoice always, pray without ceasing, give thanks in all circumstances; for this is the will of God in Christ Jesus for you.               (1 Thessalonians 5:16-18)</a:t>
            </a:r>
          </a:p>
          <a:p>
            <a:pPr marL="0" indent="0" algn="ctr">
              <a:buNone/>
            </a:pPr>
            <a:endParaRPr lang="en-US" sz="3200" dirty="0">
              <a:solidFill>
                <a:schemeClr val="bg1"/>
              </a:solidFill>
            </a:endParaRPr>
          </a:p>
          <a:p>
            <a:pPr marL="0" indent="0" algn="ctr">
              <a:buNone/>
            </a:pPr>
            <a:r>
              <a:rPr lang="en-US" sz="3200" dirty="0">
                <a:solidFill>
                  <a:schemeClr val="bg1"/>
                </a:solidFill>
              </a:rPr>
              <a:t>Let your reasonableness be known to everyone. The Lord is at hand; do not be anxious about anything, but in everything by prayer and supplication with thanksgiving let your requests be made known to God. (Philippians 4:5-6)</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Think Good Thoughts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Be Thankful</a:t>
            </a:r>
          </a:p>
        </p:txBody>
      </p:sp>
    </p:spTree>
    <p:extLst>
      <p:ext uri="{BB962C8B-B14F-4D97-AF65-F5344CB8AC3E}">
        <p14:creationId xmlns:p14="http://schemas.microsoft.com/office/powerpoint/2010/main" val="3296390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6000" dirty="0">
                <a:solidFill>
                  <a:schemeClr val="bg1"/>
                </a:solidFill>
              </a:rPr>
              <a:t>How is your attitude?</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Think Good Thoughts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Be Thankful</a:t>
            </a:r>
          </a:p>
        </p:txBody>
      </p:sp>
    </p:spTree>
    <p:extLst>
      <p:ext uri="{BB962C8B-B14F-4D97-AF65-F5344CB8AC3E}">
        <p14:creationId xmlns:p14="http://schemas.microsoft.com/office/powerpoint/2010/main" val="3412141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You will seek me and find me, when you seek me with all your heart. I will be found by you, declares the LORD, and I will restore your fortunes and gather you from all the nations and all the places where I have driven you, declares the LORD, and I will bring you back to the place from which I sent you into exile.                  (Jeremiah 29:13-14)</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3200" b="1" dirty="0">
                <a:solidFill>
                  <a:srgbClr val="3E0000"/>
                </a:solidFill>
              </a:rPr>
              <a:t>Want It</a:t>
            </a:r>
          </a:p>
          <a:p>
            <a:pPr algn="ctr"/>
            <a:endParaRPr lang="en-US" sz="3200" b="1" dirty="0">
              <a:solidFill>
                <a:srgbClr val="3E0000"/>
              </a:solidFill>
            </a:endParaRPr>
          </a:p>
        </p:txBody>
      </p:sp>
    </p:spTree>
    <p:extLst>
      <p:ext uri="{BB962C8B-B14F-4D97-AF65-F5344CB8AC3E}">
        <p14:creationId xmlns:p14="http://schemas.microsoft.com/office/powerpoint/2010/main" val="25851327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Submit yourselves therefore to God. Resist the devil, and he will flee from you. Draw near to God, and he will draw near to you. Cleanse your hands, you sinners, and purify your hearts, you double-minded. (James 4:7-8)</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45751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For those who live according to the flesh set their minds on the things of the flesh, but those who live according to the Spirit set their minds on the things of the Spirit. For to set the mind on the flesh is death, but to set the mind on the Spirit is life and peace. (Romans 8:5-6)</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2200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Whoever walks with the wise becomes wise, but the companion of fools will suffer harm. (Proverbs 13:20)</a:t>
            </a:r>
          </a:p>
          <a:p>
            <a:pPr marL="0" indent="0" algn="ctr">
              <a:buNone/>
            </a:pPr>
            <a:endParaRPr lang="en-US" sz="3200" dirty="0">
              <a:solidFill>
                <a:schemeClr val="bg1"/>
              </a:solidFill>
            </a:endParaRPr>
          </a:p>
          <a:p>
            <a:pPr marL="0" indent="0" algn="ctr">
              <a:buNone/>
            </a:pPr>
            <a:r>
              <a:rPr lang="en-US" sz="3200" dirty="0">
                <a:solidFill>
                  <a:schemeClr val="bg1"/>
                </a:solidFill>
              </a:rPr>
              <a:t>A man of many companions may come to ruin, but there is a friend who sticks closer than a brother. (Proverbs 18:24)</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p:txBody>
      </p:sp>
    </p:spTree>
    <p:extLst>
      <p:ext uri="{BB962C8B-B14F-4D97-AF65-F5344CB8AC3E}">
        <p14:creationId xmlns:p14="http://schemas.microsoft.com/office/powerpoint/2010/main" val="6550416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Do not be deceived: “Bad company ruins good morals.” Wake up from your drunken stupor, as is right, and do not go on sinning. For some have no knowledge of God. I say this to your shame.                     (1 Corinthians 15:33-34)</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p:txBody>
      </p:sp>
    </p:spTree>
    <p:extLst>
      <p:ext uri="{BB962C8B-B14F-4D97-AF65-F5344CB8AC3E}">
        <p14:creationId xmlns:p14="http://schemas.microsoft.com/office/powerpoint/2010/main" val="16451602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Do all things without grumbling or disputing, that you may be blameless and innocent, children of God without blemish in the midst of a crooked and twisted generation, among whom you shine as lights in the world, holding fast to the word of life, so that in the day of Christ I may be proud that I did not run in vain or labor in vain. (Philippians 2:14-16)</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p:txBody>
      </p:sp>
    </p:spTree>
    <p:extLst>
      <p:ext uri="{BB962C8B-B14F-4D97-AF65-F5344CB8AC3E}">
        <p14:creationId xmlns:p14="http://schemas.microsoft.com/office/powerpoint/2010/main" val="20406915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Do not grumble against one another, brothers, so that you may not be judged; behold, the Judge is standing at the door. (James 5:9)</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p:txBody>
      </p:sp>
    </p:spTree>
    <p:extLst>
      <p:ext uri="{BB962C8B-B14F-4D97-AF65-F5344CB8AC3E}">
        <p14:creationId xmlns:p14="http://schemas.microsoft.com/office/powerpoint/2010/main" val="666072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E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379E6-7B40-4E5D-82D7-33C30F642B60}"/>
              </a:ext>
            </a:extLst>
          </p:cNvPr>
          <p:cNvSpPr>
            <a:spLocks noGrp="1"/>
          </p:cNvSpPr>
          <p:nvPr>
            <p:ph type="title"/>
          </p:nvPr>
        </p:nvSpPr>
        <p:spPr>
          <a:xfrm>
            <a:off x="167148" y="88491"/>
            <a:ext cx="11857704" cy="1199535"/>
          </a:xfrm>
        </p:spPr>
        <p:txBody>
          <a:bodyPr>
            <a:normAutofit/>
          </a:bodyPr>
          <a:lstStyle/>
          <a:p>
            <a:pPr algn="ctr"/>
            <a:r>
              <a:rPr lang="en-US" sz="6000" b="1" dirty="0">
                <a:solidFill>
                  <a:srgbClr val="FCD902"/>
                </a:solidFill>
              </a:rPr>
              <a:t>5 Ways To Improve Your Attitude</a:t>
            </a:r>
          </a:p>
        </p:txBody>
      </p:sp>
      <p:sp>
        <p:nvSpPr>
          <p:cNvPr id="3" name="Content Placeholder 2">
            <a:extLst>
              <a:ext uri="{FF2B5EF4-FFF2-40B4-BE49-F238E27FC236}">
                <a16:creationId xmlns:a16="http://schemas.microsoft.com/office/drawing/2014/main" id="{74094B14-63EA-4060-9579-6E1174697000}"/>
              </a:ext>
            </a:extLst>
          </p:cNvPr>
          <p:cNvSpPr>
            <a:spLocks noGrp="1"/>
          </p:cNvSpPr>
          <p:nvPr>
            <p:ph idx="1"/>
          </p:nvPr>
        </p:nvSpPr>
        <p:spPr>
          <a:xfrm>
            <a:off x="4562168" y="1288026"/>
            <a:ext cx="7266038" cy="5397909"/>
          </a:xfrm>
        </p:spPr>
        <p:txBody>
          <a:bodyPr anchor="ctr" anchorCtr="1">
            <a:normAutofit/>
          </a:bodyPr>
          <a:lstStyle/>
          <a:p>
            <a:pPr marL="0" indent="0" algn="ctr">
              <a:buNone/>
            </a:pPr>
            <a:r>
              <a:rPr lang="en-US" sz="3200" dirty="0">
                <a:solidFill>
                  <a:schemeClr val="bg1"/>
                </a:solidFill>
              </a:rPr>
              <a:t>We must not put Christ to the test, as some of them did and were destroyed by serpents, nor grumble, as some of them did and were destroyed by the Destroyer. Now these things happened to them as an example, but they were written down for our instruction, on whom the end of the ages has come. (1 Corinthians 10:9-11)</a:t>
            </a:r>
          </a:p>
        </p:txBody>
      </p:sp>
      <p:sp>
        <p:nvSpPr>
          <p:cNvPr id="4" name="Rectangle: Rounded Corners 3">
            <a:extLst>
              <a:ext uri="{FF2B5EF4-FFF2-40B4-BE49-F238E27FC236}">
                <a16:creationId xmlns:a16="http://schemas.microsoft.com/office/drawing/2014/main" id="{E7871CFD-76E4-4832-B4D7-8577F67A2064}"/>
              </a:ext>
            </a:extLst>
          </p:cNvPr>
          <p:cNvSpPr/>
          <p:nvPr/>
        </p:nvSpPr>
        <p:spPr>
          <a:xfrm>
            <a:off x="167148" y="1425677"/>
            <a:ext cx="4286865" cy="5053781"/>
          </a:xfrm>
          <a:prstGeom prst="roundRect">
            <a:avLst/>
          </a:prstGeom>
          <a:solidFill>
            <a:srgbClr val="DCBD02"/>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Want 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Choose Friends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3E0000"/>
                </a:solidFill>
                <a:effectLst/>
                <a:uLnTx/>
                <a:uFillTx/>
                <a:latin typeface="Calibri" panose="020F0502020204030204"/>
                <a:ea typeface="+mn-ea"/>
                <a:cs typeface="+mn-cs"/>
              </a:rPr>
              <a:t>Control Complaining</a:t>
            </a:r>
          </a:p>
        </p:txBody>
      </p:sp>
    </p:spTree>
    <p:extLst>
      <p:ext uri="{BB962C8B-B14F-4D97-AF65-F5344CB8AC3E}">
        <p14:creationId xmlns:p14="http://schemas.microsoft.com/office/powerpoint/2010/main" val="3759018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926</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lpstr>5 Ways To Improve Your Attitude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Ways To Improve Your Attitude</dc:title>
  <dc:creator>Paul Adams</dc:creator>
  <cp:lastModifiedBy>Paul Adams</cp:lastModifiedBy>
  <cp:revision>1</cp:revision>
  <dcterms:created xsi:type="dcterms:W3CDTF">2021-10-23T21:42:19Z</dcterms:created>
  <dcterms:modified xsi:type="dcterms:W3CDTF">2021-10-23T22:23:55Z</dcterms:modified>
</cp:coreProperties>
</file>